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eucha"/>
      <p:regular r:id="rId16"/>
    </p:embeddedFont>
    <p:embeddedFont>
      <p:font typeface="Patrick Hand"/>
      <p:regular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Roboto Condensed"/>
      <p:regular r:id="rId30"/>
      <p:bold r:id="rId31"/>
      <p:italic r:id="rId32"/>
      <p:boldItalic r:id="rId33"/>
    </p:embeddedFont>
    <p:embeddedFont>
      <p:font typeface="Bahiana"/>
      <p:regular r:id="rId34"/>
    </p:embeddedFont>
    <p:embeddedFont>
      <p:font typeface="Proxima Nova Semibold"/>
      <p:regular r:id="rId35"/>
      <p:bold r:id="rId36"/>
      <p:boldItalic r:id="rId37"/>
    </p:embeddedFont>
    <p:embeddedFont>
      <p:font typeface="Barlow Semi Condensed"/>
      <p:regular r:id="rId38"/>
      <p:bold r:id="rId39"/>
      <p:italic r:id="rId40"/>
      <p:boldItalic r:id="rId41"/>
    </p:embeddedFont>
    <p:embeddedFont>
      <p:font typeface="Roboto Slab Regular"/>
      <p:regular r:id="rId42"/>
      <p:bold r:id="rId43"/>
    </p:embeddedFont>
    <p:embeddedFont>
      <p:font typeface="Barlow Semi Condensed SemiBol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896DE5-B3AF-4309-BCFC-96B6FA5C1777}">
  <a:tblStyle styleId="{2E896DE5-B3AF-4309-BCFC-96B6FA5C1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italic.fntdata"/><Relationship Id="rId20" Type="http://schemas.openxmlformats.org/officeDocument/2006/relationships/font" Target="fonts/Roboto-italic.fntdata"/><Relationship Id="rId42" Type="http://schemas.openxmlformats.org/officeDocument/2006/relationships/font" Target="fonts/RobotoSlabRegular-regular.fntdata"/><Relationship Id="rId41" Type="http://schemas.openxmlformats.org/officeDocument/2006/relationships/font" Target="fonts/BarlowSemiCondensed-boldItalic.fntdata"/><Relationship Id="rId22" Type="http://schemas.openxmlformats.org/officeDocument/2006/relationships/font" Target="fonts/ProximaNova-regular.fntdata"/><Relationship Id="rId44" Type="http://schemas.openxmlformats.org/officeDocument/2006/relationships/font" Target="fonts/BarlowSemiCondensedSemiBold-regular.fntdata"/><Relationship Id="rId21" Type="http://schemas.openxmlformats.org/officeDocument/2006/relationships/font" Target="fonts/Roboto-boldItalic.fntdata"/><Relationship Id="rId43" Type="http://schemas.openxmlformats.org/officeDocument/2006/relationships/font" Target="fonts/RobotoSlabRegular-bold.fntdata"/><Relationship Id="rId24" Type="http://schemas.openxmlformats.org/officeDocument/2006/relationships/font" Target="fonts/ProximaNova-italic.fntdata"/><Relationship Id="rId46" Type="http://schemas.openxmlformats.org/officeDocument/2006/relationships/font" Target="fonts/BarlowSemiCondensedSemiBold-italic.fntdata"/><Relationship Id="rId23" Type="http://schemas.openxmlformats.org/officeDocument/2006/relationships/font" Target="fonts/ProximaNova-bold.fntdata"/><Relationship Id="rId45" Type="http://schemas.openxmlformats.org/officeDocument/2006/relationships/font" Target="fonts/BarlowSemiCondensed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ProximaNova-boldItalic.fntdata"/><Relationship Id="rId47" Type="http://schemas.openxmlformats.org/officeDocument/2006/relationships/font" Target="fonts/BarlowSemiCondensedSemiBold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-bold.fntdata"/><Relationship Id="rId30" Type="http://schemas.openxmlformats.org/officeDocument/2006/relationships/font" Target="fonts/RobotoCondensed-regular.fntdata"/><Relationship Id="rId11" Type="http://schemas.openxmlformats.org/officeDocument/2006/relationships/slide" Target="slides/slide5.xml"/><Relationship Id="rId33" Type="http://schemas.openxmlformats.org/officeDocument/2006/relationships/font" Target="fonts/RobotoCondensed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Condensed-italic.fntdata"/><Relationship Id="rId13" Type="http://schemas.openxmlformats.org/officeDocument/2006/relationships/slide" Target="slides/slide7.xml"/><Relationship Id="rId35" Type="http://schemas.openxmlformats.org/officeDocument/2006/relationships/font" Target="fonts/ProximaNovaSemibold-regular.fntdata"/><Relationship Id="rId12" Type="http://schemas.openxmlformats.org/officeDocument/2006/relationships/slide" Target="slides/slide6.xml"/><Relationship Id="rId34" Type="http://schemas.openxmlformats.org/officeDocument/2006/relationships/font" Target="fonts/Bahiana-regular.fntdata"/><Relationship Id="rId15" Type="http://schemas.openxmlformats.org/officeDocument/2006/relationships/slide" Target="slides/slide9.xml"/><Relationship Id="rId37" Type="http://schemas.openxmlformats.org/officeDocument/2006/relationships/font" Target="fonts/ProximaNova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Semibold-bold.fntdata"/><Relationship Id="rId17" Type="http://schemas.openxmlformats.org/officeDocument/2006/relationships/font" Target="fonts/PatrickHand-regular.fntdata"/><Relationship Id="rId39" Type="http://schemas.openxmlformats.org/officeDocument/2006/relationships/font" Target="fonts/BarlowSemiCondensed-bold.fntdata"/><Relationship Id="rId16" Type="http://schemas.openxmlformats.org/officeDocument/2006/relationships/font" Target="fonts/Neucha-regular.fntdata"/><Relationship Id="rId38" Type="http://schemas.openxmlformats.org/officeDocument/2006/relationships/font" Target="fonts/BarlowSemiCondensed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bd56c9061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bd56c9061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be81bf08b_0_1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be81bf08b_0_1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0c1df8b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0c1df8b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Aaliyah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0c1df8b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0c1df8b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Vanessa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af2a1443f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af2a1443f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70c1df8b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70c1df8b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Sabrina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d63e8e6a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d63e8e6a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Alyson’s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8b486df833_7_2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8b486df833_7_2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6bad27d065_0_2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6bad27d065_0_2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6725" y="541050"/>
            <a:ext cx="4593000" cy="234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 rot="-5400000">
            <a:off x="4507511" y="686831"/>
            <a:ext cx="5418290" cy="4523354"/>
            <a:chOff x="1645525" y="677625"/>
            <a:chExt cx="4313925" cy="3465375"/>
          </a:xfrm>
        </p:grpSpPr>
        <p:sp>
          <p:nvSpPr>
            <p:cNvPr id="12" name="Google Shape;12;p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flipH="1" rot="-350230">
            <a:off x="-2574603" y="3238095"/>
            <a:ext cx="4313860" cy="3465323"/>
            <a:chOff x="1645525" y="677625"/>
            <a:chExt cx="4313925" cy="3465375"/>
          </a:xfrm>
        </p:grpSpPr>
        <p:sp>
          <p:nvSpPr>
            <p:cNvPr id="21" name="Google Shape;21;p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713229" y="1555600"/>
            <a:ext cx="34290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713225" y="4319653"/>
            <a:ext cx="4331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 flipH="1">
            <a:off x="4247163" y="582475"/>
            <a:ext cx="4705436" cy="4690904"/>
          </a:xfrm>
          <a:custGeom>
            <a:rect b="b" l="l" r="r" t="t"/>
            <a:pathLst>
              <a:path extrusionOk="0" h="77796" w="78037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180" name="Google Shape;180;p1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1"/>
          <p:cNvGrpSpPr/>
          <p:nvPr/>
        </p:nvGrpSpPr>
        <p:grpSpPr>
          <a:xfrm rot="10800000">
            <a:off x="-3279918" y="-1614444"/>
            <a:ext cx="4313494" cy="3465028"/>
            <a:chOff x="1645525" y="677625"/>
            <a:chExt cx="4313925" cy="3465375"/>
          </a:xfrm>
        </p:grpSpPr>
        <p:sp>
          <p:nvSpPr>
            <p:cNvPr id="189" name="Google Shape;189;p1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1"/>
          <p:cNvSpPr txBox="1"/>
          <p:nvPr>
            <p:ph hasCustomPrompt="1" idx="2" type="title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02">
  <p:cSld name="SECTION_TITLE_AND_DESCRIPTION_1"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 flipH="1" rot="-5400000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00" name="Google Shape;200;p1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2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09" name="Google Shape;209;p1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2"/>
          <p:cNvSpPr txBox="1"/>
          <p:nvPr>
            <p:ph type="title"/>
          </p:nvPr>
        </p:nvSpPr>
        <p:spPr>
          <a:xfrm>
            <a:off x="713225" y="1554480"/>
            <a:ext cx="34302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12"/>
          <p:cNvSpPr txBox="1"/>
          <p:nvPr>
            <p:ph idx="1" type="subTitle"/>
          </p:nvPr>
        </p:nvSpPr>
        <p:spPr>
          <a:xfrm>
            <a:off x="716725" y="4319425"/>
            <a:ext cx="41226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12"/>
          <p:cNvSpPr txBox="1"/>
          <p:nvPr>
            <p:ph hasCustomPrompt="1" idx="2" type="title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ctrTitle"/>
          </p:nvPr>
        </p:nvSpPr>
        <p:spPr>
          <a:xfrm>
            <a:off x="2274300" y="4353034"/>
            <a:ext cx="4595400" cy="355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" type="subTitle"/>
          </p:nvPr>
        </p:nvSpPr>
        <p:spPr>
          <a:xfrm>
            <a:off x="1102125" y="3251400"/>
            <a:ext cx="6939900" cy="110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23" name="Google Shape;223;p13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224" name="Google Shape;224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3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233" name="Google Shape;233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3"/>
          <p:cNvGrpSpPr/>
          <p:nvPr/>
        </p:nvGrpSpPr>
        <p:grpSpPr>
          <a:xfrm rot="-9670140">
            <a:off x="1041688" y="-1055082"/>
            <a:ext cx="6670468" cy="4313030"/>
            <a:chOff x="1645525" y="677625"/>
            <a:chExt cx="4313925" cy="3465375"/>
          </a:xfrm>
        </p:grpSpPr>
        <p:sp>
          <p:nvSpPr>
            <p:cNvPr id="242" name="Google Shape;242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720000" y="3433200"/>
            <a:ext cx="77040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hasCustomPrompt="1"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3" name="Google Shape;253;p14"/>
          <p:cNvGrpSpPr/>
          <p:nvPr/>
        </p:nvGrpSpPr>
        <p:grpSpPr>
          <a:xfrm flipH="1" rot="-5400000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54" name="Google Shape;254;p1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63" name="Google Shape;263;p1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ctrTitle"/>
          </p:nvPr>
        </p:nvSpPr>
        <p:spPr>
          <a:xfrm>
            <a:off x="1654404" y="1586197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15"/>
          <p:cNvSpPr txBox="1"/>
          <p:nvPr>
            <p:ph hasCustomPrompt="1" idx="2" type="title"/>
          </p:nvPr>
        </p:nvSpPr>
        <p:spPr>
          <a:xfrm>
            <a:off x="738445" y="14874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5"/>
          <p:cNvSpPr txBox="1"/>
          <p:nvPr>
            <p:ph idx="3" type="ctrTitle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5"/>
          <p:cNvSpPr txBox="1"/>
          <p:nvPr>
            <p:ph hasCustomPrompt="1" idx="4" type="title"/>
          </p:nvPr>
        </p:nvSpPr>
        <p:spPr>
          <a:xfrm>
            <a:off x="738396" y="32365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/>
          <p:nvPr>
            <p:ph idx="1" type="subTitle"/>
          </p:nvPr>
        </p:nvSpPr>
        <p:spPr>
          <a:xfrm flipH="1">
            <a:off x="1654404" y="3630227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15"/>
          <p:cNvSpPr txBox="1"/>
          <p:nvPr>
            <p:ph idx="5" type="subTitle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15"/>
          <p:cNvSpPr txBox="1"/>
          <p:nvPr>
            <p:ph idx="6" type="ctrTitle"/>
          </p:nvPr>
        </p:nvSpPr>
        <p:spPr>
          <a:xfrm>
            <a:off x="5845404" y="1586197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15"/>
          <p:cNvSpPr txBox="1"/>
          <p:nvPr>
            <p:ph hasCustomPrompt="1" idx="7" type="title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5"/>
          <p:cNvSpPr txBox="1"/>
          <p:nvPr>
            <p:ph idx="8" type="ctrTitle"/>
          </p:nvPr>
        </p:nvSpPr>
        <p:spPr>
          <a:xfrm>
            <a:off x="5845404" y="3339978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hasCustomPrompt="1" idx="9" type="title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/>
          <p:nvPr>
            <p:ph idx="13" type="subTitle"/>
          </p:nvPr>
        </p:nvSpPr>
        <p:spPr>
          <a:xfrm flipH="1">
            <a:off x="5845404" y="3630227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14" type="subTitle"/>
          </p:nvPr>
        </p:nvSpPr>
        <p:spPr>
          <a:xfrm flipH="1">
            <a:off x="5845404" y="1877658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84" name="Google Shape;284;p15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285" name="Google Shape;285;p1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94" name="Google Shape;294;p1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 txBox="1"/>
          <p:nvPr>
            <p:ph idx="15" type="ctrTitle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716725" y="990500"/>
            <a:ext cx="7710600" cy="3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5" name="Google Shape;305;p16"/>
          <p:cNvSpPr txBox="1"/>
          <p:nvPr>
            <p:ph type="ctrTitle"/>
          </p:nvPr>
        </p:nvSpPr>
        <p:spPr>
          <a:xfrm>
            <a:off x="716726" y="359450"/>
            <a:ext cx="4396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306" name="Google Shape;306;p16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07" name="Google Shape;307;p1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6"/>
          <p:cNvGrpSpPr/>
          <p:nvPr/>
        </p:nvGrpSpPr>
        <p:grpSpPr>
          <a:xfrm flipH="1" rot="-5400000">
            <a:off x="6726269" y="-1973466"/>
            <a:ext cx="4313925" cy="3465375"/>
            <a:chOff x="1645525" y="677625"/>
            <a:chExt cx="4313925" cy="3465375"/>
          </a:xfrm>
        </p:grpSpPr>
        <p:sp>
          <p:nvSpPr>
            <p:cNvPr id="316" name="Google Shape;316;p1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CUSTOM_8_2"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idx="1" type="body"/>
          </p:nvPr>
        </p:nvSpPr>
        <p:spPr>
          <a:xfrm>
            <a:off x="716725" y="1147150"/>
            <a:ext cx="38553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6" name="Google Shape;326;p17"/>
          <p:cNvSpPr txBox="1"/>
          <p:nvPr>
            <p:ph type="ctrTitle"/>
          </p:nvPr>
        </p:nvSpPr>
        <p:spPr>
          <a:xfrm>
            <a:off x="716726" y="359450"/>
            <a:ext cx="4396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327" name="Google Shape;327;p17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28" name="Google Shape;328;p1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7"/>
          <p:cNvGrpSpPr/>
          <p:nvPr/>
        </p:nvGrpSpPr>
        <p:grpSpPr>
          <a:xfrm flipH="1" rot="-5400000">
            <a:off x="6726269" y="-1973466"/>
            <a:ext cx="4313925" cy="3465375"/>
            <a:chOff x="1645525" y="677625"/>
            <a:chExt cx="4313925" cy="3465375"/>
          </a:xfrm>
        </p:grpSpPr>
        <p:sp>
          <p:nvSpPr>
            <p:cNvPr id="337" name="Google Shape;337;p1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7"/>
          <p:cNvSpPr txBox="1"/>
          <p:nvPr>
            <p:ph idx="2" type="body"/>
          </p:nvPr>
        </p:nvSpPr>
        <p:spPr>
          <a:xfrm>
            <a:off x="4572000" y="1147150"/>
            <a:ext cx="38553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 txBox="1"/>
          <p:nvPr>
            <p:ph type="title"/>
          </p:nvPr>
        </p:nvSpPr>
        <p:spPr>
          <a:xfrm>
            <a:off x="1305000" y="1328250"/>
            <a:ext cx="6534000" cy="27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348" name="Google Shape;348;p18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349" name="Google Shape;349;p1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8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358" name="Google Shape;358;p1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1">
    <p:bg>
      <p:bgPr>
        <a:solidFill>
          <a:schemeClr val="dk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68" name="Google Shape;368;p19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369" name="Google Shape;369;p1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78" name="Google Shape;378;p1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2">
    <p:bg>
      <p:bgPr>
        <a:solidFill>
          <a:schemeClr val="dk2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0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388" name="Google Shape;388;p2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0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97" name="Google Shape;397;p2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0"/>
          <p:cNvSpPr txBox="1"/>
          <p:nvPr>
            <p:ph type="ctrTitle"/>
          </p:nvPr>
        </p:nvSpPr>
        <p:spPr>
          <a:xfrm>
            <a:off x="713225" y="359450"/>
            <a:ext cx="77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5024950" y="1555600"/>
            <a:ext cx="3402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231150" y="4319090"/>
            <a:ext cx="4196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255838" y="541050"/>
            <a:ext cx="4777035" cy="4762282"/>
          </a:xfrm>
          <a:custGeom>
            <a:rect b="b" l="l" r="r" t="t"/>
            <a:pathLst>
              <a:path extrusionOk="0" h="77796" w="78037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34" name="Google Shape;34;p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-9532838">
            <a:off x="-3152758" y="-2029478"/>
            <a:ext cx="4313778" cy="3465257"/>
            <a:chOff x="1645525" y="677625"/>
            <a:chExt cx="4313925" cy="3465375"/>
          </a:xfrm>
        </p:grpSpPr>
        <p:sp>
          <p:nvSpPr>
            <p:cNvPr id="43" name="Google Shape;43;p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 txBox="1"/>
          <p:nvPr>
            <p:ph hasCustomPrompt="1" idx="2" type="title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ONLY_2_1_2">
    <p:bg>
      <p:bgPr>
        <a:solidFill>
          <a:schemeClr val="dk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type="ctrTitle"/>
          </p:nvPr>
        </p:nvSpPr>
        <p:spPr>
          <a:xfrm>
            <a:off x="713221" y="359450"/>
            <a:ext cx="7714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08" name="Google Shape;408;p21"/>
          <p:cNvGrpSpPr/>
          <p:nvPr/>
        </p:nvGrpSpPr>
        <p:grpSpPr>
          <a:xfrm flipH="1" rot="-4561160">
            <a:off x="6933535" y="-1813777"/>
            <a:ext cx="4314026" cy="3465456"/>
            <a:chOff x="1645525" y="677625"/>
            <a:chExt cx="4313925" cy="3465375"/>
          </a:xfrm>
        </p:grpSpPr>
        <p:sp>
          <p:nvSpPr>
            <p:cNvPr id="409" name="Google Shape;409;p2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1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418" name="Google Shape;418;p2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2_1_1"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/>
          <p:nvPr>
            <p:ph type="ctrTitle"/>
          </p:nvPr>
        </p:nvSpPr>
        <p:spPr>
          <a:xfrm>
            <a:off x="3058650" y="359450"/>
            <a:ext cx="3026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28" name="Google Shape;428;p22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29" name="Google Shape;429;p2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2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38" name="Google Shape;438;p2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4">
  <p:cSld name="TITLE_ONLY_2_1_1_1"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"/>
          <p:cNvSpPr txBox="1"/>
          <p:nvPr>
            <p:ph type="ctrTitle"/>
          </p:nvPr>
        </p:nvSpPr>
        <p:spPr>
          <a:xfrm>
            <a:off x="716725" y="359450"/>
            <a:ext cx="771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48" name="Google Shape;448;p23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49" name="Google Shape;449;p2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3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58" name="Google Shape;458;p2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">
  <p:cSld name="CUSTOM_8_1">
    <p:bg>
      <p:bgPr>
        <a:solidFill>
          <a:schemeClr val="dk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ctrTitle"/>
          </p:nvPr>
        </p:nvSpPr>
        <p:spPr>
          <a:xfrm>
            <a:off x="713232" y="359450"/>
            <a:ext cx="77175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68" name="Google Shape;468;p24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469" name="Google Shape;469;p2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478" name="Google Shape;478;p2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solidFill>
          <a:schemeClr val="lt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/>
          <p:nvPr>
            <p:ph idx="1" type="subTitle"/>
          </p:nvPr>
        </p:nvSpPr>
        <p:spPr>
          <a:xfrm>
            <a:off x="720007" y="16630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88" name="Google Shape;488;p25"/>
          <p:cNvSpPr txBox="1"/>
          <p:nvPr>
            <p:ph idx="2" type="subTitle"/>
          </p:nvPr>
        </p:nvSpPr>
        <p:spPr>
          <a:xfrm>
            <a:off x="6027293" y="16630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89" name="Google Shape;489;p25"/>
          <p:cNvSpPr txBox="1"/>
          <p:nvPr>
            <p:ph idx="3" type="subTitle"/>
          </p:nvPr>
        </p:nvSpPr>
        <p:spPr>
          <a:xfrm>
            <a:off x="523551" y="2003750"/>
            <a:ext cx="2593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0" name="Google Shape;490;p25"/>
          <p:cNvSpPr txBox="1"/>
          <p:nvPr>
            <p:ph idx="4" type="subTitle"/>
          </p:nvPr>
        </p:nvSpPr>
        <p:spPr>
          <a:xfrm>
            <a:off x="6027249" y="2003750"/>
            <a:ext cx="273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1" name="Google Shape;491;p25"/>
          <p:cNvSpPr txBox="1"/>
          <p:nvPr>
            <p:ph idx="5" type="subTitle"/>
          </p:nvPr>
        </p:nvSpPr>
        <p:spPr>
          <a:xfrm>
            <a:off x="720007" y="300918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2" name="Google Shape;492;p25"/>
          <p:cNvSpPr txBox="1"/>
          <p:nvPr>
            <p:ph idx="6" type="subTitle"/>
          </p:nvPr>
        </p:nvSpPr>
        <p:spPr>
          <a:xfrm>
            <a:off x="6027293" y="300917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7" type="subTitle"/>
          </p:nvPr>
        </p:nvSpPr>
        <p:spPr>
          <a:xfrm>
            <a:off x="523551" y="3349900"/>
            <a:ext cx="2593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8" type="subTitle"/>
          </p:nvPr>
        </p:nvSpPr>
        <p:spPr>
          <a:xfrm>
            <a:off x="6027249" y="3349900"/>
            <a:ext cx="273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25"/>
          <p:cNvSpPr txBox="1"/>
          <p:nvPr>
            <p:ph type="ctrTitle"/>
          </p:nvPr>
        </p:nvSpPr>
        <p:spPr>
          <a:xfrm>
            <a:off x="713232" y="359450"/>
            <a:ext cx="77073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6" name="Google Shape;496;p25"/>
          <p:cNvGrpSpPr/>
          <p:nvPr/>
        </p:nvGrpSpPr>
        <p:grpSpPr>
          <a:xfrm flipH="1" rot="-3205957">
            <a:off x="7572058" y="-1426393"/>
            <a:ext cx="4314158" cy="3465562"/>
            <a:chOff x="1645525" y="677625"/>
            <a:chExt cx="4313925" cy="3465375"/>
          </a:xfrm>
        </p:grpSpPr>
        <p:sp>
          <p:nvSpPr>
            <p:cNvPr id="497" name="Google Shape;497;p2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2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06" name="Google Shape;506;p2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/>
          <p:nvPr>
            <p:ph type="ctrTitle"/>
          </p:nvPr>
        </p:nvSpPr>
        <p:spPr>
          <a:xfrm>
            <a:off x="716725" y="359450"/>
            <a:ext cx="77106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16" name="Google Shape;516;p26"/>
          <p:cNvGrpSpPr/>
          <p:nvPr/>
        </p:nvGrpSpPr>
        <p:grpSpPr>
          <a:xfrm flipH="1" rot="-5400000">
            <a:off x="5376689" y="857740"/>
            <a:ext cx="4313925" cy="3465375"/>
            <a:chOff x="1645525" y="677625"/>
            <a:chExt cx="4313925" cy="3465375"/>
          </a:xfrm>
        </p:grpSpPr>
        <p:sp>
          <p:nvSpPr>
            <p:cNvPr id="517" name="Google Shape;517;p2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26"/>
          <p:cNvSpPr txBox="1"/>
          <p:nvPr>
            <p:ph idx="1" type="subTitle"/>
          </p:nvPr>
        </p:nvSpPr>
        <p:spPr>
          <a:xfrm>
            <a:off x="716725" y="1170900"/>
            <a:ext cx="1205100" cy="27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26" name="Google Shape;526;p26"/>
          <p:cNvSpPr txBox="1"/>
          <p:nvPr>
            <p:ph idx="2" type="subTitle"/>
          </p:nvPr>
        </p:nvSpPr>
        <p:spPr>
          <a:xfrm>
            <a:off x="716725" y="1435437"/>
            <a:ext cx="2731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7" name="Google Shape;527;p26"/>
          <p:cNvSpPr txBox="1"/>
          <p:nvPr>
            <p:ph idx="3" type="subTitle"/>
          </p:nvPr>
        </p:nvSpPr>
        <p:spPr>
          <a:xfrm>
            <a:off x="716725" y="2467712"/>
            <a:ext cx="1205100" cy="27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28" name="Google Shape;528;p26"/>
          <p:cNvSpPr txBox="1"/>
          <p:nvPr>
            <p:ph idx="4" type="subTitle"/>
          </p:nvPr>
        </p:nvSpPr>
        <p:spPr>
          <a:xfrm>
            <a:off x="716725" y="2729425"/>
            <a:ext cx="273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26"/>
          <p:cNvSpPr txBox="1"/>
          <p:nvPr>
            <p:ph idx="5" type="subTitle"/>
          </p:nvPr>
        </p:nvSpPr>
        <p:spPr>
          <a:xfrm>
            <a:off x="716725" y="3761700"/>
            <a:ext cx="1205100" cy="27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30" name="Google Shape;530;p26"/>
          <p:cNvSpPr txBox="1"/>
          <p:nvPr>
            <p:ph idx="6" type="subTitle"/>
          </p:nvPr>
        </p:nvSpPr>
        <p:spPr>
          <a:xfrm>
            <a:off x="716725" y="4026238"/>
            <a:ext cx="2731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27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33" name="Google Shape;533;p2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074644" y="-430747"/>
            <a:ext cx="5369111" cy="4313006"/>
            <a:chOff x="1645525" y="677625"/>
            <a:chExt cx="4313925" cy="3465375"/>
          </a:xfrm>
        </p:grpSpPr>
        <p:sp>
          <p:nvSpPr>
            <p:cNvPr id="542" name="Google Shape;542;p2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27"/>
          <p:cNvSpPr txBox="1"/>
          <p:nvPr>
            <p:ph idx="1" type="subTitle"/>
          </p:nvPr>
        </p:nvSpPr>
        <p:spPr>
          <a:xfrm>
            <a:off x="828106" y="3559060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1" name="Google Shape;551;p27"/>
          <p:cNvSpPr txBox="1"/>
          <p:nvPr>
            <p:ph idx="2" type="subTitle"/>
          </p:nvPr>
        </p:nvSpPr>
        <p:spPr>
          <a:xfrm>
            <a:off x="3579900" y="3559060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2" name="Google Shape;552;p27"/>
          <p:cNvSpPr txBox="1"/>
          <p:nvPr>
            <p:ph idx="3" type="subTitle"/>
          </p:nvPr>
        </p:nvSpPr>
        <p:spPr>
          <a:xfrm>
            <a:off x="6330944" y="3559050"/>
            <a:ext cx="19818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3" name="Google Shape;553;p27"/>
          <p:cNvSpPr txBox="1"/>
          <p:nvPr>
            <p:ph idx="4" type="subTitle"/>
          </p:nvPr>
        </p:nvSpPr>
        <p:spPr>
          <a:xfrm>
            <a:off x="3495000" y="31996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54" name="Google Shape;554;p27"/>
          <p:cNvSpPr txBox="1"/>
          <p:nvPr>
            <p:ph idx="5" type="subTitle"/>
          </p:nvPr>
        </p:nvSpPr>
        <p:spPr>
          <a:xfrm>
            <a:off x="6244844" y="31996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55" name="Google Shape;555;p27"/>
          <p:cNvSpPr txBox="1"/>
          <p:nvPr>
            <p:ph idx="6" type="subTitle"/>
          </p:nvPr>
        </p:nvSpPr>
        <p:spPr>
          <a:xfrm>
            <a:off x="828106" y="1783637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6" name="Google Shape;556;p27"/>
          <p:cNvSpPr txBox="1"/>
          <p:nvPr>
            <p:ph idx="7" type="subTitle"/>
          </p:nvPr>
        </p:nvSpPr>
        <p:spPr>
          <a:xfrm>
            <a:off x="3579900" y="1783637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7" name="Google Shape;557;p27"/>
          <p:cNvSpPr txBox="1"/>
          <p:nvPr>
            <p:ph idx="8" type="subTitle"/>
          </p:nvPr>
        </p:nvSpPr>
        <p:spPr>
          <a:xfrm>
            <a:off x="6329744" y="1783637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8" name="Google Shape;558;p27"/>
          <p:cNvSpPr txBox="1"/>
          <p:nvPr>
            <p:ph idx="9" type="subTitle"/>
          </p:nvPr>
        </p:nvSpPr>
        <p:spPr>
          <a:xfrm>
            <a:off x="3495000" y="1424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59" name="Google Shape;559;p27"/>
          <p:cNvSpPr txBox="1"/>
          <p:nvPr>
            <p:ph idx="13" type="subTitle"/>
          </p:nvPr>
        </p:nvSpPr>
        <p:spPr>
          <a:xfrm>
            <a:off x="6244844" y="1424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60" name="Google Shape;560;p27"/>
          <p:cNvSpPr txBox="1"/>
          <p:nvPr>
            <p:ph idx="14" type="subTitle"/>
          </p:nvPr>
        </p:nvSpPr>
        <p:spPr>
          <a:xfrm>
            <a:off x="743206" y="31996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61" name="Google Shape;561;p27"/>
          <p:cNvSpPr txBox="1"/>
          <p:nvPr>
            <p:ph idx="15" type="subTitle"/>
          </p:nvPr>
        </p:nvSpPr>
        <p:spPr>
          <a:xfrm>
            <a:off x="743206" y="1424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62" name="Google Shape;562;p27"/>
          <p:cNvSpPr txBox="1"/>
          <p:nvPr>
            <p:ph type="ctrTitle"/>
          </p:nvPr>
        </p:nvSpPr>
        <p:spPr>
          <a:xfrm>
            <a:off x="720050" y="359450"/>
            <a:ext cx="77133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65" name="Google Shape;565;p28"/>
          <p:cNvSpPr txBox="1"/>
          <p:nvPr>
            <p:ph idx="1" type="subTitle"/>
          </p:nvPr>
        </p:nvSpPr>
        <p:spPr>
          <a:xfrm>
            <a:off x="1795350" y="4276450"/>
            <a:ext cx="55533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66" name="Google Shape;566;p28"/>
          <p:cNvSpPr txBox="1"/>
          <p:nvPr>
            <p:ph hasCustomPrompt="1"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lt2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 txBox="1"/>
          <p:nvPr>
            <p:ph type="ctrTitle"/>
          </p:nvPr>
        </p:nvSpPr>
        <p:spPr>
          <a:xfrm flipH="1">
            <a:off x="4776150" y="1366925"/>
            <a:ext cx="3858900" cy="32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69" name="Google Shape;569;p29"/>
          <p:cNvGrpSpPr/>
          <p:nvPr/>
        </p:nvGrpSpPr>
        <p:grpSpPr>
          <a:xfrm flipH="1" rot="-10160033">
            <a:off x="7517955" y="-1263209"/>
            <a:ext cx="4314265" cy="3465648"/>
            <a:chOff x="1645525" y="677625"/>
            <a:chExt cx="4313925" cy="3465375"/>
          </a:xfrm>
        </p:grpSpPr>
        <p:sp>
          <p:nvSpPr>
            <p:cNvPr id="570" name="Google Shape;570;p2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bg>
      <p:bgPr>
        <a:solidFill>
          <a:schemeClr val="dk2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"/>
          <p:cNvSpPr txBox="1"/>
          <p:nvPr>
            <p:ph type="title"/>
          </p:nvPr>
        </p:nvSpPr>
        <p:spPr>
          <a:xfrm>
            <a:off x="1519000" y="1876425"/>
            <a:ext cx="2871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0" name="Google Shape;580;p30"/>
          <p:cNvSpPr txBox="1"/>
          <p:nvPr>
            <p:ph idx="1" type="subTitle"/>
          </p:nvPr>
        </p:nvSpPr>
        <p:spPr>
          <a:xfrm>
            <a:off x="1429900" y="2286750"/>
            <a:ext cx="2960400" cy="8901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81" name="Google Shape;581;p30"/>
          <p:cNvGrpSpPr/>
          <p:nvPr/>
        </p:nvGrpSpPr>
        <p:grpSpPr>
          <a:xfrm flipH="1" rot="5400000">
            <a:off x="-1974381" y="3638534"/>
            <a:ext cx="4313925" cy="3465375"/>
            <a:chOff x="1645525" y="677625"/>
            <a:chExt cx="4313925" cy="3465375"/>
          </a:xfrm>
        </p:grpSpPr>
        <p:sp>
          <p:nvSpPr>
            <p:cNvPr id="582" name="Google Shape;582;p3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0"/>
          <p:cNvGrpSpPr/>
          <p:nvPr/>
        </p:nvGrpSpPr>
        <p:grpSpPr>
          <a:xfrm flipH="1" rot="10800000">
            <a:off x="8003119" y="-1267916"/>
            <a:ext cx="4313925" cy="3465375"/>
            <a:chOff x="1645525" y="677625"/>
            <a:chExt cx="4313925" cy="3465375"/>
          </a:xfrm>
        </p:grpSpPr>
        <p:sp>
          <p:nvSpPr>
            <p:cNvPr id="591" name="Google Shape;591;p3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" type="subTitle"/>
          </p:nvPr>
        </p:nvSpPr>
        <p:spPr>
          <a:xfrm flipH="1">
            <a:off x="716725" y="1997475"/>
            <a:ext cx="4547100" cy="22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716725" y="541050"/>
            <a:ext cx="3080100" cy="12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6" name="Google Shape;56;p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4"/>
          <p:cNvGrpSpPr/>
          <p:nvPr/>
        </p:nvGrpSpPr>
        <p:grpSpPr>
          <a:xfrm rot="10800000">
            <a:off x="4571994" y="-797772"/>
            <a:ext cx="5369111" cy="4313006"/>
            <a:chOff x="1645525" y="677625"/>
            <a:chExt cx="4313925" cy="3465375"/>
          </a:xfrm>
        </p:grpSpPr>
        <p:sp>
          <p:nvSpPr>
            <p:cNvPr id="65" name="Google Shape;65;p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dk2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 txBox="1"/>
          <p:nvPr>
            <p:ph type="title"/>
          </p:nvPr>
        </p:nvSpPr>
        <p:spPr>
          <a:xfrm>
            <a:off x="5560175" y="1875650"/>
            <a:ext cx="286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1" name="Google Shape;601;p31"/>
          <p:cNvSpPr txBox="1"/>
          <p:nvPr>
            <p:ph idx="1" type="subTitle"/>
          </p:nvPr>
        </p:nvSpPr>
        <p:spPr>
          <a:xfrm>
            <a:off x="5560175" y="2281725"/>
            <a:ext cx="2962800" cy="890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02" name="Google Shape;602;p31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603" name="Google Shape;603;p3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1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612" name="Google Shape;612;p3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/>
          <p:nvPr>
            <p:ph type="title"/>
          </p:nvPr>
        </p:nvSpPr>
        <p:spPr>
          <a:xfrm>
            <a:off x="5276850" y="543525"/>
            <a:ext cx="3147300" cy="10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2" name="Google Shape;622;p32"/>
          <p:cNvSpPr txBox="1"/>
          <p:nvPr>
            <p:ph idx="1" type="subTitle"/>
          </p:nvPr>
        </p:nvSpPr>
        <p:spPr>
          <a:xfrm>
            <a:off x="5143075" y="2190350"/>
            <a:ext cx="32811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3" name="Google Shape;623;p32"/>
          <p:cNvSpPr txBox="1"/>
          <p:nvPr/>
        </p:nvSpPr>
        <p:spPr>
          <a:xfrm>
            <a:off x="4388475" y="3388700"/>
            <a:ext cx="40362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13875" y="940937"/>
            <a:ext cx="4380607" cy="4367078"/>
          </a:xfrm>
          <a:custGeom>
            <a:rect b="b" l="l" r="r" t="t"/>
            <a:pathLst>
              <a:path extrusionOk="0" h="77796" w="78037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2"/>
          <p:cNvGrpSpPr/>
          <p:nvPr/>
        </p:nvGrpSpPr>
        <p:grpSpPr>
          <a:xfrm flipH="1" rot="-2990361">
            <a:off x="8186602" y="2875976"/>
            <a:ext cx="4313704" cy="3465198"/>
            <a:chOff x="1645525" y="677625"/>
            <a:chExt cx="4313925" cy="3465375"/>
          </a:xfrm>
        </p:grpSpPr>
        <p:sp>
          <p:nvSpPr>
            <p:cNvPr id="626" name="Google Shape;626;p3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2"/>
          <p:cNvGrpSpPr/>
          <p:nvPr/>
        </p:nvGrpSpPr>
        <p:grpSpPr>
          <a:xfrm flipH="1" rot="6841112">
            <a:off x="314175" y="-4195618"/>
            <a:ext cx="5015204" cy="5467064"/>
            <a:chOff x="1645525" y="677625"/>
            <a:chExt cx="4313925" cy="3465375"/>
          </a:xfrm>
        </p:grpSpPr>
        <p:sp>
          <p:nvSpPr>
            <p:cNvPr id="635" name="Google Shape;635;p3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bg>
      <p:bgPr>
        <a:solidFill>
          <a:schemeClr val="lt2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SECTION_HEADER_1_1">
    <p:bg>
      <p:bgPr>
        <a:solidFill>
          <a:schemeClr val="lt1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 txBox="1"/>
          <p:nvPr>
            <p:ph hasCustomPrompt="1" type="title"/>
          </p:nvPr>
        </p:nvSpPr>
        <p:spPr>
          <a:xfrm>
            <a:off x="2522700" y="17070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35"/>
          <p:cNvSpPr txBox="1"/>
          <p:nvPr>
            <p:ph idx="1" type="subTitle"/>
          </p:nvPr>
        </p:nvSpPr>
        <p:spPr>
          <a:xfrm>
            <a:off x="4393800" y="17070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48" name="Google Shape;648;p35"/>
          <p:cNvSpPr txBox="1"/>
          <p:nvPr>
            <p:ph hasCustomPrompt="1" idx="2" type="title"/>
          </p:nvPr>
        </p:nvSpPr>
        <p:spPr>
          <a:xfrm>
            <a:off x="2522700" y="251788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35"/>
          <p:cNvSpPr txBox="1"/>
          <p:nvPr>
            <p:ph idx="3" type="subTitle"/>
          </p:nvPr>
        </p:nvSpPr>
        <p:spPr>
          <a:xfrm>
            <a:off x="4393800" y="251788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0" name="Google Shape;650;p35"/>
          <p:cNvSpPr txBox="1"/>
          <p:nvPr>
            <p:ph hasCustomPrompt="1" idx="4" type="title"/>
          </p:nvPr>
        </p:nvSpPr>
        <p:spPr>
          <a:xfrm>
            <a:off x="2522700" y="33287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51" name="Google Shape;651;p35"/>
          <p:cNvSpPr txBox="1"/>
          <p:nvPr>
            <p:ph idx="5" type="subTitle"/>
          </p:nvPr>
        </p:nvSpPr>
        <p:spPr>
          <a:xfrm>
            <a:off x="4393800" y="33287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2" name="Google Shape;652;p35"/>
          <p:cNvSpPr txBox="1"/>
          <p:nvPr>
            <p:ph idx="6" type="ctrTitle"/>
          </p:nvPr>
        </p:nvSpPr>
        <p:spPr>
          <a:xfrm>
            <a:off x="1484250" y="356616"/>
            <a:ext cx="61755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53" name="Google Shape;653;p35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654" name="Google Shape;654;p3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5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663" name="Google Shape;663;p3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1371450" y="3035831"/>
            <a:ext cx="28968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2" type="subTitle"/>
          </p:nvPr>
        </p:nvSpPr>
        <p:spPr>
          <a:xfrm>
            <a:off x="4875750" y="3035831"/>
            <a:ext cx="28968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3" type="subTitle"/>
          </p:nvPr>
        </p:nvSpPr>
        <p:spPr>
          <a:xfrm>
            <a:off x="1905450" y="2595894"/>
            <a:ext cx="1828800" cy="5487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4" type="subTitle"/>
          </p:nvPr>
        </p:nvSpPr>
        <p:spPr>
          <a:xfrm>
            <a:off x="5409750" y="2595894"/>
            <a:ext cx="1828800" cy="5487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79" name="Google Shape;79;p5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80" name="Google Shape;80;p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5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89" name="Google Shape;89;p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 02">
  <p:cSld name="TITLE_AND_TWO_COLUMNS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6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99" name="Google Shape;99;p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108" name="Google Shape;108;p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6"/>
          <p:cNvSpPr txBox="1"/>
          <p:nvPr>
            <p:ph idx="1" type="subTitle"/>
          </p:nvPr>
        </p:nvSpPr>
        <p:spPr>
          <a:xfrm>
            <a:off x="2637975" y="3967175"/>
            <a:ext cx="28968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6"/>
          <p:cNvSpPr txBox="1"/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6"/>
          <p:cNvSpPr txBox="1"/>
          <p:nvPr>
            <p:ph idx="2" type="subTitle"/>
          </p:nvPr>
        </p:nvSpPr>
        <p:spPr>
          <a:xfrm>
            <a:off x="3601050" y="1854831"/>
            <a:ext cx="2898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3" type="subTitle"/>
          </p:nvPr>
        </p:nvSpPr>
        <p:spPr>
          <a:xfrm>
            <a:off x="2637975" y="3535625"/>
            <a:ext cx="2231100" cy="521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0" name="Google Shape;120;p6"/>
          <p:cNvSpPr txBox="1"/>
          <p:nvPr>
            <p:ph idx="4" type="subTitle"/>
          </p:nvPr>
        </p:nvSpPr>
        <p:spPr>
          <a:xfrm>
            <a:off x="4271250" y="1422036"/>
            <a:ext cx="2228400" cy="521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ctrTitle"/>
          </p:nvPr>
        </p:nvSpPr>
        <p:spPr>
          <a:xfrm>
            <a:off x="1967100" y="359450"/>
            <a:ext cx="52098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02">
  <p:cSld name="TITLE_ONLY_3"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ctrTitle"/>
          </p:nvPr>
        </p:nvSpPr>
        <p:spPr>
          <a:xfrm>
            <a:off x="713223" y="359450"/>
            <a:ext cx="52098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5" name="Google Shape;125;p8"/>
          <p:cNvGrpSpPr/>
          <p:nvPr/>
        </p:nvGrpSpPr>
        <p:grpSpPr>
          <a:xfrm flipH="1" rot="-5400000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126" name="Google Shape;126;p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8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135" name="Google Shape;135;p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ctrTitle"/>
          </p:nvPr>
        </p:nvSpPr>
        <p:spPr>
          <a:xfrm flipH="1">
            <a:off x="5981400" y="1816200"/>
            <a:ext cx="24459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9"/>
          <p:cNvSpPr txBox="1"/>
          <p:nvPr>
            <p:ph idx="1" type="subTitle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46" name="Google Shape;146;p9"/>
          <p:cNvGrpSpPr/>
          <p:nvPr/>
        </p:nvGrpSpPr>
        <p:grpSpPr>
          <a:xfrm>
            <a:off x="423700" y="1792963"/>
            <a:ext cx="4313925" cy="3465375"/>
            <a:chOff x="1645525" y="677625"/>
            <a:chExt cx="4313925" cy="3465375"/>
          </a:xfrm>
        </p:grpSpPr>
        <p:sp>
          <p:nvSpPr>
            <p:cNvPr id="147" name="Google Shape;147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9"/>
          <p:cNvGrpSpPr/>
          <p:nvPr/>
        </p:nvGrpSpPr>
        <p:grpSpPr>
          <a:xfrm rot="10362564">
            <a:off x="-2743655" y="-1714491"/>
            <a:ext cx="4313859" cy="3465322"/>
            <a:chOff x="1645525" y="677625"/>
            <a:chExt cx="4313925" cy="3465375"/>
          </a:xfrm>
        </p:grpSpPr>
        <p:sp>
          <p:nvSpPr>
            <p:cNvPr id="156" name="Google Shape;156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9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165" name="Google Shape;165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105850" y="541051"/>
            <a:ext cx="3411600" cy="221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b="1"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73" name="Google Shape;673;p36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wardsdatascience.com/pytorch-vs-tensorflow-spotting-the-difference-25c75777377b" TargetMode="External"/><Relationship Id="rId4" Type="http://schemas.openxmlformats.org/officeDocument/2006/relationships/hyperlink" Target="https://simpleitk.readthedocs.io/en/master/gettingStarted.html#python-binary-fil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8"/>
          <p:cNvSpPr txBox="1"/>
          <p:nvPr>
            <p:ph type="ctrTitle"/>
          </p:nvPr>
        </p:nvSpPr>
        <p:spPr>
          <a:xfrm>
            <a:off x="443350" y="402050"/>
            <a:ext cx="8096100" cy="23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Brain Scan Classification: 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Technology Review </a:t>
            </a:r>
            <a:r>
              <a:rPr lang="en" sz="3600"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8"/>
          <p:cNvSpPr txBox="1"/>
          <p:nvPr>
            <p:ph idx="1" type="subTitle"/>
          </p:nvPr>
        </p:nvSpPr>
        <p:spPr>
          <a:xfrm>
            <a:off x="389650" y="2251250"/>
            <a:ext cx="8203500" cy="13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Authors: Alyson Suchodolski, Sabrina Wang, Trevor Nims, Vanessa Hsu, Aaliyah Fiala, Jordan Fields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Date: 2/23/2021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38"/>
          <p:cNvGrpSpPr/>
          <p:nvPr/>
        </p:nvGrpSpPr>
        <p:grpSpPr>
          <a:xfrm>
            <a:off x="6521361" y="3065748"/>
            <a:ext cx="2018084" cy="1393422"/>
            <a:chOff x="5560550" y="1017938"/>
            <a:chExt cx="2489925" cy="1719425"/>
          </a:xfrm>
        </p:grpSpPr>
        <p:sp>
          <p:nvSpPr>
            <p:cNvPr id="682" name="Google Shape;682;p38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9"/>
          <p:cNvSpPr txBox="1"/>
          <p:nvPr>
            <p:ph idx="15" type="ctrTitle"/>
          </p:nvPr>
        </p:nvSpPr>
        <p:spPr>
          <a:xfrm>
            <a:off x="716726" y="359450"/>
            <a:ext cx="771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Background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9"/>
          <p:cNvSpPr txBox="1"/>
          <p:nvPr>
            <p:ph idx="4294967295" type="body"/>
          </p:nvPr>
        </p:nvSpPr>
        <p:spPr>
          <a:xfrm>
            <a:off x="716725" y="990500"/>
            <a:ext cx="7710600" cy="377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their advent in the 1970s, MRI imaging techniques have been used to detect health problems and confirm diagnoses in patients where a simple physical examination is insufficient. However, despite the power of these machines oftentimes an expert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physician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needed to look over the images to detect more nuanced types of conditions.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2015 BraTS (Brain Tumor Segmentation) data set, we plan on creating a model able to classify brain tumors into two groups: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Grade Glioma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(HGG): Highly malignant and difficult to treat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Grade Glioma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(LGG): More slow moving - responds better to treatment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0" name="Google Shape;710;p40"/>
          <p:cNvCxnSpPr/>
          <p:nvPr/>
        </p:nvCxnSpPr>
        <p:spPr>
          <a:xfrm>
            <a:off x="3113425" y="-2166688"/>
            <a:ext cx="3347400" cy="39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11" name="Google Shape;711;p40"/>
          <p:cNvSpPr txBox="1"/>
          <p:nvPr>
            <p:ph idx="6" type="subTitle"/>
          </p:nvPr>
        </p:nvSpPr>
        <p:spPr>
          <a:xfrm>
            <a:off x="716725" y="4026250"/>
            <a:ext cx="4548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Check accuracy of model by comparing with test dataset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0"/>
          <p:cNvSpPr txBox="1"/>
          <p:nvPr>
            <p:ph idx="2" type="subTitle"/>
          </p:nvPr>
        </p:nvSpPr>
        <p:spPr>
          <a:xfrm>
            <a:off x="716725" y="1130875"/>
            <a:ext cx="3829500" cy="12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plit the data into test and train datasets and designate the predictor and response variables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0"/>
          <p:cNvSpPr txBox="1"/>
          <p:nvPr>
            <p:ph type="ctrTitle"/>
          </p:nvPr>
        </p:nvSpPr>
        <p:spPr>
          <a:xfrm>
            <a:off x="716725" y="359450"/>
            <a:ext cx="77106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Development Stages for Classification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0"/>
          <p:cNvSpPr txBox="1"/>
          <p:nvPr>
            <p:ph idx="3" type="subTitle"/>
          </p:nvPr>
        </p:nvSpPr>
        <p:spPr>
          <a:xfrm>
            <a:off x="716725" y="2467700"/>
            <a:ext cx="1460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Train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5" name="Google Shape;715;p40"/>
          <p:cNvGrpSpPr/>
          <p:nvPr/>
        </p:nvGrpSpPr>
        <p:grpSpPr>
          <a:xfrm>
            <a:off x="5264904" y="1168275"/>
            <a:ext cx="4437793" cy="3062984"/>
            <a:chOff x="5560550" y="1017938"/>
            <a:chExt cx="2489925" cy="1719425"/>
          </a:xfrm>
        </p:grpSpPr>
        <p:sp>
          <p:nvSpPr>
            <p:cNvPr id="716" name="Google Shape;716;p40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40"/>
          <p:cNvSpPr txBox="1"/>
          <p:nvPr>
            <p:ph idx="1" type="subTitle"/>
          </p:nvPr>
        </p:nvSpPr>
        <p:spPr>
          <a:xfrm>
            <a:off x="716725" y="1170900"/>
            <a:ext cx="1460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Setup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0"/>
          <p:cNvSpPr txBox="1"/>
          <p:nvPr>
            <p:ph idx="4" type="subTitle"/>
          </p:nvPr>
        </p:nvSpPr>
        <p:spPr>
          <a:xfrm>
            <a:off x="716725" y="2729425"/>
            <a:ext cx="3829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Iterate each image in the training set to create the brain scan classification model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0"/>
          <p:cNvSpPr txBox="1"/>
          <p:nvPr>
            <p:ph idx="5" type="subTitle"/>
          </p:nvPr>
        </p:nvSpPr>
        <p:spPr>
          <a:xfrm>
            <a:off x="716725" y="3761700"/>
            <a:ext cx="14601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p40"/>
          <p:cNvCxnSpPr>
            <a:stCxn id="714" idx="3"/>
          </p:cNvCxnSpPr>
          <p:nvPr/>
        </p:nvCxnSpPr>
        <p:spPr>
          <a:xfrm>
            <a:off x="2176825" y="2604800"/>
            <a:ext cx="5054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8" name="Google Shape;738;p40"/>
          <p:cNvCxnSpPr>
            <a:stCxn id="736" idx="3"/>
          </p:cNvCxnSpPr>
          <p:nvPr/>
        </p:nvCxnSpPr>
        <p:spPr>
          <a:xfrm flipH="1" rot="10800000">
            <a:off x="2176825" y="3484800"/>
            <a:ext cx="4161900" cy="414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9" name="Google Shape;739;p40"/>
          <p:cNvCxnSpPr>
            <a:stCxn id="734" idx="3"/>
          </p:cNvCxnSpPr>
          <p:nvPr/>
        </p:nvCxnSpPr>
        <p:spPr>
          <a:xfrm>
            <a:off x="2176825" y="1308000"/>
            <a:ext cx="4489800" cy="546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1"/>
          <p:cNvSpPr txBox="1"/>
          <p:nvPr>
            <p:ph idx="1" type="subTitle"/>
          </p:nvPr>
        </p:nvSpPr>
        <p:spPr>
          <a:xfrm>
            <a:off x="293625" y="921375"/>
            <a:ext cx="8669700" cy="398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Pytorch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 free and open source machine learning library developed by Facebook’s AI Research Lab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MedicalTorch: medical imaging analysis tool built into PyTorch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More tightly integrated with the Python language and have more access to the 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Tensorflow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A free and open source software library for machine learning developed by Google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The framework is well-documented and has many official tutorials for medical image analysis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Tensorboard makes creating visualizations for model performance easier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Keras API offers ready-made building blocks that are easy for newcomers to understand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293625" y="253125"/>
            <a:ext cx="866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lt2"/>
                </a:solidFill>
              </a:rPr>
              <a:t>PyTorch vs Tensorflow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42"/>
          <p:cNvGrpSpPr/>
          <p:nvPr/>
        </p:nvGrpSpPr>
        <p:grpSpPr>
          <a:xfrm flipH="1">
            <a:off x="1437994" y="377227"/>
            <a:ext cx="6420421" cy="4388838"/>
            <a:chOff x="5837600" y="1320725"/>
            <a:chExt cx="1830118" cy="1251023"/>
          </a:xfrm>
        </p:grpSpPr>
        <p:sp>
          <p:nvSpPr>
            <p:cNvPr id="751" name="Google Shape;751;p42"/>
            <p:cNvSpPr/>
            <p:nvPr/>
          </p:nvSpPr>
          <p:spPr>
            <a:xfrm>
              <a:off x="6153626" y="1387402"/>
              <a:ext cx="1514092" cy="1184346"/>
            </a:xfrm>
            <a:custGeom>
              <a:rect b="b" l="l" r="r" t="t"/>
              <a:pathLst>
                <a:path extrusionOk="0" h="62972" w="80494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5837600" y="1320725"/>
              <a:ext cx="1119740" cy="1084967"/>
            </a:xfrm>
            <a:custGeom>
              <a:rect b="b" l="l" r="r" t="t"/>
              <a:pathLst>
                <a:path extrusionOk="0" h="57688" w="59529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42"/>
          <p:cNvSpPr txBox="1"/>
          <p:nvPr/>
        </p:nvSpPr>
        <p:spPr>
          <a:xfrm>
            <a:off x="123625" y="476725"/>
            <a:ext cx="889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Pytorch	            	               vs		         	   </a:t>
            </a:r>
            <a:r>
              <a:rPr lang="en" sz="1800">
                <a:solidFill>
                  <a:srgbClr val="FFFFFF"/>
                </a:solidFill>
              </a:rPr>
              <a:t>Tensorflow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4" name="Google Shape;754;p42"/>
          <p:cNvSpPr txBox="1"/>
          <p:nvPr/>
        </p:nvSpPr>
        <p:spPr>
          <a:xfrm>
            <a:off x="1502075" y="8550"/>
            <a:ext cx="613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Initializing a feedforward network model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755" name="Google Shape;7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00" y="1092450"/>
            <a:ext cx="3935174" cy="397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871" y="1092450"/>
            <a:ext cx="4679280" cy="19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3"/>
          <p:cNvSpPr txBox="1"/>
          <p:nvPr>
            <p:ph idx="1" type="subTitle"/>
          </p:nvPr>
        </p:nvSpPr>
        <p:spPr>
          <a:xfrm flipH="1">
            <a:off x="2448875" y="296475"/>
            <a:ext cx="43458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PyTorch vs Tensorflow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43"/>
          <p:cNvGrpSpPr/>
          <p:nvPr/>
        </p:nvGrpSpPr>
        <p:grpSpPr>
          <a:xfrm>
            <a:off x="186243" y="4363931"/>
            <a:ext cx="765660" cy="698002"/>
            <a:chOff x="1158225" y="1243955"/>
            <a:chExt cx="2973437" cy="3338123"/>
          </a:xfrm>
        </p:grpSpPr>
        <p:grpSp>
          <p:nvGrpSpPr>
            <p:cNvPr id="763" name="Google Shape;763;p43"/>
            <p:cNvGrpSpPr/>
            <p:nvPr/>
          </p:nvGrpSpPr>
          <p:grpSpPr>
            <a:xfrm flipH="1">
              <a:off x="2707966" y="1243955"/>
              <a:ext cx="1423697" cy="3337606"/>
              <a:chOff x="7164717" y="1668932"/>
              <a:chExt cx="997546" cy="2338569"/>
            </a:xfrm>
          </p:grpSpPr>
          <p:sp>
            <p:nvSpPr>
              <p:cNvPr id="764" name="Google Shape;764;p43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rect b="b" l="l" r="r" t="t"/>
                <a:pathLst>
                  <a:path extrusionOk="0" h="54822" w="23385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3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rect b="b" l="l" r="r" t="t"/>
                <a:pathLst>
                  <a:path extrusionOk="0" h="432" w="18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3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3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3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3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rect b="b" l="l" r="r" t="t"/>
                <a:pathLst>
                  <a:path extrusionOk="0" h="269" w="105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3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rect b="b" l="l" r="r" t="t"/>
                <a:pathLst>
                  <a:path extrusionOk="0" h="224" w="269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3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3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rect b="b" l="l" r="r" t="t"/>
                <a:pathLst>
                  <a:path extrusionOk="0" h="268" w="105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3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3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3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3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rect b="b" l="l" r="r" t="t"/>
                <a:pathLst>
                  <a:path extrusionOk="0" h="611" w="552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3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rect b="b" l="l" r="r" t="t"/>
                <a:pathLst>
                  <a:path extrusionOk="0" h="671" w="671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3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rect b="b" l="l" r="r" t="t"/>
                <a:pathLst>
                  <a:path extrusionOk="0" h="46" w="508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3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rect b="b" l="l" r="r" t="t"/>
                <a:pathLst>
                  <a:path extrusionOk="0" h="328" w="164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3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rect b="b" l="l" r="r" t="t"/>
                <a:pathLst>
                  <a:path extrusionOk="0" h="284" w="165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3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3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rect b="b" l="l" r="r" t="t"/>
                <a:pathLst>
                  <a:path extrusionOk="0" h="209" w="18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3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rect b="b" l="l" r="r" t="t"/>
                <a:pathLst>
                  <a:path extrusionOk="0" h="209" w="165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3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rect b="b" l="l" r="r" t="t"/>
                <a:pathLst>
                  <a:path extrusionOk="0" h="26957" w="18726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3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rect b="b" l="l" r="r" t="t"/>
                <a:pathLst>
                  <a:path extrusionOk="0" h="24397" w="1624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3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rect b="b" l="l" r="r" t="t"/>
                <a:pathLst>
                  <a:path extrusionOk="0" h="17535" w="7458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3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rect b="b" l="l" r="r" t="t"/>
                <a:pathLst>
                  <a:path extrusionOk="0" h="14216" w="4958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3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rect b="b" l="l" r="r" t="t"/>
                <a:pathLst>
                  <a:path extrusionOk="0" h="7592" w="4184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3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rect b="b" l="l" r="r" t="t"/>
                <a:pathLst>
                  <a:path extrusionOk="0" h="3470" w="3678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3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rect b="b" l="l" r="r" t="t"/>
                <a:pathLst>
                  <a:path extrusionOk="0" h="1191" w="2338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3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rect b="b" l="l" r="r" t="t"/>
                <a:pathLst>
                  <a:path extrusionOk="0" h="1415" w="2874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3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rect b="b" l="l" r="r" t="t"/>
                <a:pathLst>
                  <a:path extrusionOk="0" h="298" w="284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3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rect b="b" l="l" r="r" t="t"/>
                <a:pathLst>
                  <a:path extrusionOk="0" h="462" w="106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3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rect b="b" l="l" r="r" t="t"/>
                <a:pathLst>
                  <a:path extrusionOk="0" h="46" w="448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3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rect b="b" l="l" r="r" t="t"/>
                <a:pathLst>
                  <a:path extrusionOk="0" h="343" w="165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3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rect b="b" l="l" r="r" t="t"/>
                <a:pathLst>
                  <a:path extrusionOk="0" h="61" w="403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3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rect b="b" l="l" r="r" t="t"/>
                <a:pathLst>
                  <a:path extrusionOk="0" h="46" w="418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3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3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rect b="b" l="l" r="r" t="t"/>
                <a:pathLst>
                  <a:path extrusionOk="0" h="60" w="343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3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3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rect b="b" l="l" r="r" t="t"/>
                <a:pathLst>
                  <a:path extrusionOk="0" h="46" w="343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3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rect b="b" l="l" r="r" t="t"/>
                <a:pathLst>
                  <a:path extrusionOk="0" h="106" w="284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rect b="b" l="l" r="r" t="t"/>
                <a:pathLst>
                  <a:path extrusionOk="0" h="209" w="179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rect b="b" l="l" r="r" t="t"/>
                <a:pathLst>
                  <a:path extrusionOk="0" h="2234" w="1504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rect b="b" l="l" r="r" t="t"/>
                <a:pathLst>
                  <a:path extrusionOk="0" h="522" w="31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rect b="b" l="l" r="r" t="t"/>
                <a:pathLst>
                  <a:path extrusionOk="0" h="224" w="31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rect b="b" l="l" r="r" t="t"/>
                <a:pathLst>
                  <a:path extrusionOk="0" h="180" w="9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3" name="Google Shape;813;p43"/>
            <p:cNvGrpSpPr/>
            <p:nvPr/>
          </p:nvGrpSpPr>
          <p:grpSpPr>
            <a:xfrm>
              <a:off x="1158225" y="1244472"/>
              <a:ext cx="1423697" cy="3337606"/>
              <a:chOff x="7164717" y="1668932"/>
              <a:chExt cx="997546" cy="2338569"/>
            </a:xfrm>
          </p:grpSpPr>
          <p:sp>
            <p:nvSpPr>
              <p:cNvPr id="814" name="Google Shape;814;p43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rect b="b" l="l" r="r" t="t"/>
                <a:pathLst>
                  <a:path extrusionOk="0" h="54822" w="23385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rect b="b" l="l" r="r" t="t"/>
                <a:pathLst>
                  <a:path extrusionOk="0" h="432" w="18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rect b="b" l="l" r="r" t="t"/>
                <a:pathLst>
                  <a:path extrusionOk="0" h="269" w="105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rect b="b" l="l" r="r" t="t"/>
                <a:pathLst>
                  <a:path extrusionOk="0" h="224" w="269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rect b="b" l="l" r="r" t="t"/>
                <a:pathLst>
                  <a:path extrusionOk="0" h="268" w="105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rect b="b" l="l" r="r" t="t"/>
                <a:pathLst>
                  <a:path extrusionOk="0" h="611" w="552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rect b="b" l="l" r="r" t="t"/>
                <a:pathLst>
                  <a:path extrusionOk="0" h="671" w="671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rect b="b" l="l" r="r" t="t"/>
                <a:pathLst>
                  <a:path extrusionOk="0" h="46" w="508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rect b="b" l="l" r="r" t="t"/>
                <a:pathLst>
                  <a:path extrusionOk="0" h="328" w="164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rect b="b" l="l" r="r" t="t"/>
                <a:pathLst>
                  <a:path extrusionOk="0" h="284" w="165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rect b="b" l="l" r="r" t="t"/>
                <a:pathLst>
                  <a:path extrusionOk="0" h="209" w="18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rect b="b" l="l" r="r" t="t"/>
                <a:pathLst>
                  <a:path extrusionOk="0" h="209" w="165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rect b="b" l="l" r="r" t="t"/>
                <a:pathLst>
                  <a:path extrusionOk="0" h="26957" w="18726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rect b="b" l="l" r="r" t="t"/>
                <a:pathLst>
                  <a:path extrusionOk="0" h="24397" w="1624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rect b="b" l="l" r="r" t="t"/>
                <a:pathLst>
                  <a:path extrusionOk="0" h="17535" w="7458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rect b="b" l="l" r="r" t="t"/>
                <a:pathLst>
                  <a:path extrusionOk="0" h="14216" w="4958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rect b="b" l="l" r="r" t="t"/>
                <a:pathLst>
                  <a:path extrusionOk="0" h="7592" w="4184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rect b="b" l="l" r="r" t="t"/>
                <a:pathLst>
                  <a:path extrusionOk="0" h="3470" w="3678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rect b="b" l="l" r="r" t="t"/>
                <a:pathLst>
                  <a:path extrusionOk="0" h="1191" w="2338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rect b="b" l="l" r="r" t="t"/>
                <a:pathLst>
                  <a:path extrusionOk="0" h="1415" w="2874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rect b="b" l="l" r="r" t="t"/>
                <a:pathLst>
                  <a:path extrusionOk="0" h="298" w="284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rect b="b" l="l" r="r" t="t"/>
                <a:pathLst>
                  <a:path extrusionOk="0" h="462" w="106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rect b="b" l="l" r="r" t="t"/>
                <a:pathLst>
                  <a:path extrusionOk="0" h="46" w="448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rect b="b" l="l" r="r" t="t"/>
                <a:pathLst>
                  <a:path extrusionOk="0" h="343" w="165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rect b="b" l="l" r="r" t="t"/>
                <a:pathLst>
                  <a:path extrusionOk="0" h="61" w="403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rect b="b" l="l" r="r" t="t"/>
                <a:pathLst>
                  <a:path extrusionOk="0" h="46" w="418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rect b="b" l="l" r="r" t="t"/>
                <a:pathLst>
                  <a:path extrusionOk="0" h="60" w="343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rect b="b" l="l" r="r" t="t"/>
                <a:pathLst>
                  <a:path extrusionOk="0" h="46" w="343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rect b="b" l="l" r="r" t="t"/>
                <a:pathLst>
                  <a:path extrusionOk="0" h="106" w="284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rect b="b" l="l" r="r" t="t"/>
                <a:pathLst>
                  <a:path extrusionOk="0" h="209" w="179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rect b="b" l="l" r="r" t="t"/>
                <a:pathLst>
                  <a:path extrusionOk="0" h="2234" w="1504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rect b="b" l="l" r="r" t="t"/>
                <a:pathLst>
                  <a:path extrusionOk="0" h="522" w="31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rect b="b" l="l" r="r" t="t"/>
                <a:pathLst>
                  <a:path extrusionOk="0" h="224" w="31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rect b="b" l="l" r="r" t="t"/>
                <a:pathLst>
                  <a:path extrusionOk="0" h="180" w="9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863" name="Google Shape;863;p43"/>
          <p:cNvGraphicFramePr/>
          <p:nvPr/>
        </p:nvGraphicFramePr>
        <p:xfrm>
          <a:off x="370850" y="1319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{2E896DE5-B3AF-4309-BCFC-96B6FA5C1777}</a:tableStyleId>
              </a:tblPr>
              <a:tblGrid>
                <a:gridCol w="2833950"/>
                <a:gridCol w="2833950"/>
                <a:gridCol w="2833950"/>
              </a:tblGrid>
              <a:tr h="43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Github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PyTorch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Tensorflow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8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targazers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46.2k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Forks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12.3k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Issues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5k+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Issues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5,623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3,786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/>
          <p:cNvSpPr txBox="1"/>
          <p:nvPr>
            <p:ph idx="15" type="ctrTitle"/>
          </p:nvPr>
        </p:nvSpPr>
        <p:spPr>
          <a:xfrm>
            <a:off x="716726" y="359450"/>
            <a:ext cx="771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SimpleITK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4"/>
          <p:cNvSpPr txBox="1"/>
          <p:nvPr>
            <p:ph idx="4294967295" type="body"/>
          </p:nvPr>
        </p:nvSpPr>
        <p:spPr>
          <a:xfrm>
            <a:off x="716725" y="1123950"/>
            <a:ext cx="3303000" cy="363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be using the SimpleITK Python Package to view the multidimensional MRI (.mha) files as an array of images that are easily accessible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used for filtration, registration, and image segmentation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mha files are related to MetaImage, a  text-based tagged file format for medical images, and are directly related to ITK (Insight Segmentation and Registration Toolkit)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0" name="Google Shape;8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900" y="1123950"/>
            <a:ext cx="4135724" cy="35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5"/>
          <p:cNvSpPr txBox="1"/>
          <p:nvPr/>
        </p:nvSpPr>
        <p:spPr>
          <a:xfrm>
            <a:off x="435375" y="253125"/>
            <a:ext cx="777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Cited Sources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76" name="Google Shape;876;p45"/>
          <p:cNvSpPr txBox="1"/>
          <p:nvPr/>
        </p:nvSpPr>
        <p:spPr>
          <a:xfrm>
            <a:off x="435375" y="810000"/>
            <a:ext cx="842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PyTorch vs TensorFlow — spotting the difference: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https://towardsdatascience.com/pytorch-vs-tensorflow-spotting-the-difference-25c75777377b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7" name="Google Shape;877;p45"/>
          <p:cNvSpPr txBox="1"/>
          <p:nvPr/>
        </p:nvSpPr>
        <p:spPr>
          <a:xfrm>
            <a:off x="435375" y="1812375"/>
            <a:ext cx="770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SimpleITK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https://simpleitk.readthedocs.io/en/master/gettingStarted.html#python-binary-files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6"/>
          <p:cNvSpPr txBox="1"/>
          <p:nvPr/>
        </p:nvSpPr>
        <p:spPr>
          <a:xfrm>
            <a:off x="6340850" y="418425"/>
            <a:ext cx="24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THANKS!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ain Surgery by Slidesgo">
  <a:themeElements>
    <a:clrScheme name="Simple Light">
      <a:dk1>
        <a:srgbClr val="344372"/>
      </a:dk1>
      <a:lt1>
        <a:srgbClr val="5379A7"/>
      </a:lt1>
      <a:dk2>
        <a:srgbClr val="9EC5F3"/>
      </a:dk2>
      <a:lt2>
        <a:srgbClr val="FFFFFF"/>
      </a:lt2>
      <a:accent1>
        <a:srgbClr val="344372"/>
      </a:accent1>
      <a:accent2>
        <a:srgbClr val="5379A7"/>
      </a:accent2>
      <a:accent3>
        <a:srgbClr val="9EC5F3"/>
      </a:accent3>
      <a:accent4>
        <a:srgbClr val="FFFFFF"/>
      </a:accent4>
      <a:accent5>
        <a:srgbClr val="344372"/>
      </a:accent5>
      <a:accent6>
        <a:srgbClr val="5379A7"/>
      </a:accent6>
      <a:hlink>
        <a:srgbClr val="9EC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