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4" r:id="rId7"/>
    <p:sldId id="265"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154732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56CE83-5B7B-433E-A9BA-253F714B78C0}"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339355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1571445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3903381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3348307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106571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266285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2827419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370377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208629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56CE83-5B7B-433E-A9BA-253F714B78C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132293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56CE83-5B7B-433E-A9BA-253F714B78C0}"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259635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56CE83-5B7B-433E-A9BA-253F714B78C0}"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397032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56CE83-5B7B-433E-A9BA-253F714B78C0}"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114883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6CE83-5B7B-433E-A9BA-253F714B78C0}"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17074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56CE83-5B7B-433E-A9BA-253F714B78C0}"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347715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56CE83-5B7B-433E-A9BA-253F714B78C0}"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18B32-7964-4369-9973-581A2F24AFE4}" type="slidenum">
              <a:rPr lang="en-IN" smtClean="0"/>
              <a:t>‹#›</a:t>
            </a:fld>
            <a:endParaRPr lang="en-IN"/>
          </a:p>
        </p:txBody>
      </p:sp>
    </p:spTree>
    <p:extLst>
      <p:ext uri="{BB962C8B-B14F-4D97-AF65-F5344CB8AC3E}">
        <p14:creationId xmlns:p14="http://schemas.microsoft.com/office/powerpoint/2010/main" val="69111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56CE83-5B7B-433E-A9BA-253F714B78C0}" type="datetimeFigureOut">
              <a:rPr lang="en-IN" smtClean="0"/>
              <a:t>08-12-2022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D18B32-7964-4369-9973-581A2F24AFE4}" type="slidenum">
              <a:rPr lang="en-IN" smtClean="0"/>
              <a:t>‹#›</a:t>
            </a:fld>
            <a:endParaRPr lang="en-IN"/>
          </a:p>
        </p:txBody>
      </p:sp>
    </p:spTree>
    <p:extLst>
      <p:ext uri="{BB962C8B-B14F-4D97-AF65-F5344CB8AC3E}">
        <p14:creationId xmlns:p14="http://schemas.microsoft.com/office/powerpoint/2010/main" val="7041398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9768"/>
            <a:ext cx="9144000" cy="3080195"/>
          </a:xfrm>
        </p:spPr>
        <p:txBody>
          <a:bodyPr>
            <a:normAutofit/>
          </a:bodyPr>
          <a:lstStyle/>
          <a:p>
            <a:r>
              <a:rPr lang="en-US" dirty="0"/>
              <a:t>	</a:t>
            </a:r>
            <a:r>
              <a:rPr lang="en-US" dirty="0" smtClean="0">
                <a:latin typeface="Bookman Old Style" panose="02050604050505020204" pitchFamily="18" charset="0"/>
              </a:rPr>
              <a:t>Final Project</a:t>
            </a:r>
            <a:r>
              <a:rPr lang="en-IN" dirty="0" smtClean="0">
                <a:latin typeface="Bookman Old Style" panose="02050604050505020204" pitchFamily="18" charset="0"/>
              </a:rPr>
              <a:t/>
            </a:r>
            <a:br>
              <a:rPr lang="en-IN" dirty="0" smtClean="0">
                <a:latin typeface="Bookman Old Style" panose="02050604050505020204" pitchFamily="18" charset="0"/>
              </a:rPr>
            </a:br>
            <a:r>
              <a:rPr lang="en-IN" dirty="0">
                <a:latin typeface="Bookman Old Style" panose="02050604050505020204" pitchFamily="18" charset="0"/>
              </a:rPr>
              <a:t/>
            </a:r>
            <a:br>
              <a:rPr lang="en-IN" dirty="0">
                <a:latin typeface="Bookman Old Style" panose="02050604050505020204" pitchFamily="18" charset="0"/>
              </a:rPr>
            </a:br>
            <a:r>
              <a:rPr lang="en-IN" dirty="0" smtClean="0">
                <a:latin typeface="Bookman Old Style" panose="02050604050505020204" pitchFamily="18" charset="0"/>
              </a:rPr>
              <a:t>Machine Learning</a:t>
            </a:r>
            <a:endParaRPr lang="en-IN" dirty="0">
              <a:latin typeface="Bookman Old Style" panose="02050604050505020204" pitchFamily="18" charset="0"/>
            </a:endParaRPr>
          </a:p>
        </p:txBody>
      </p:sp>
      <p:sp>
        <p:nvSpPr>
          <p:cNvPr id="3" name="Subtitle 2"/>
          <p:cNvSpPr>
            <a:spLocks noGrp="1"/>
          </p:cNvSpPr>
          <p:nvPr>
            <p:ph type="subTitle" idx="1"/>
          </p:nvPr>
        </p:nvSpPr>
        <p:spPr>
          <a:xfrm>
            <a:off x="1524000" y="4672584"/>
            <a:ext cx="9144000" cy="658368"/>
          </a:xfrm>
        </p:spPr>
        <p:txBody>
          <a:bodyPr>
            <a:normAutofit/>
          </a:bodyPr>
          <a:lstStyle/>
          <a:p>
            <a:r>
              <a:rPr lang="en-US" sz="3200" dirty="0" smtClean="0">
                <a:latin typeface="Bookman Old Style" panose="02050604050505020204" pitchFamily="18" charset="0"/>
              </a:rPr>
              <a:t>Name: </a:t>
            </a:r>
            <a:r>
              <a:rPr lang="en-US" sz="3200" dirty="0" err="1" smtClean="0">
                <a:latin typeface="Bookman Old Style" panose="02050604050505020204" pitchFamily="18" charset="0"/>
              </a:rPr>
              <a:t>Nadukula</a:t>
            </a:r>
            <a:r>
              <a:rPr lang="en-US" sz="3200" dirty="0" smtClean="0">
                <a:latin typeface="Bookman Old Style" panose="02050604050505020204" pitchFamily="18" charset="0"/>
              </a:rPr>
              <a:t> </a:t>
            </a:r>
            <a:r>
              <a:rPr lang="en-US" sz="3200" dirty="0" err="1" smtClean="0">
                <a:latin typeface="Bookman Old Style" panose="02050604050505020204" pitchFamily="18" charset="0"/>
              </a:rPr>
              <a:t>Akanksha</a:t>
            </a:r>
            <a:endParaRPr lang="en-IN" sz="3200" dirty="0">
              <a:latin typeface="Bookman Old Style" panose="02050604050505020204" pitchFamily="18" charset="0"/>
            </a:endParaRPr>
          </a:p>
        </p:txBody>
      </p:sp>
    </p:spTree>
    <p:extLst>
      <p:ext uri="{BB962C8B-B14F-4D97-AF65-F5344CB8AC3E}">
        <p14:creationId xmlns:p14="http://schemas.microsoft.com/office/powerpoint/2010/main" val="115699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3" name="Content Placeholder 2"/>
          <p:cNvSpPr>
            <a:spLocks noGrp="1"/>
          </p:cNvSpPr>
          <p:nvPr>
            <p:ph idx="1"/>
          </p:nvPr>
        </p:nvSpPr>
        <p:spPr>
          <a:xfrm>
            <a:off x="1819656" y="2666999"/>
            <a:ext cx="9683367" cy="3124201"/>
          </a:xfrm>
        </p:spPr>
        <p:txBody>
          <a:bodyPr/>
          <a:lstStyle/>
          <a:p>
            <a:pPr>
              <a:buFont typeface="Courier New" panose="02070309020205020404" pitchFamily="49" charset="0"/>
              <a:buChar char="o"/>
            </a:pPr>
            <a:r>
              <a:rPr lang="en-US" dirty="0" smtClean="0"/>
              <a:t> Problem Statement</a:t>
            </a:r>
          </a:p>
          <a:p>
            <a:pPr>
              <a:buFont typeface="Courier New" panose="02070309020205020404" pitchFamily="49" charset="0"/>
              <a:buChar char="o"/>
            </a:pPr>
            <a:r>
              <a:rPr lang="en-US" dirty="0" smtClean="0"/>
              <a:t>Data Description</a:t>
            </a:r>
          </a:p>
          <a:p>
            <a:pPr>
              <a:buFont typeface="Courier New" panose="02070309020205020404" pitchFamily="49" charset="0"/>
              <a:buChar char="o"/>
            </a:pPr>
            <a:r>
              <a:rPr lang="en-US" dirty="0" smtClean="0"/>
              <a:t>Analysis</a:t>
            </a:r>
          </a:p>
          <a:p>
            <a:pPr>
              <a:buFont typeface="Courier New" panose="02070309020205020404" pitchFamily="49" charset="0"/>
              <a:buChar char="o"/>
            </a:pPr>
            <a:r>
              <a:rPr lang="en-US" dirty="0" smtClean="0"/>
              <a:t>Conclusion And Discussion </a:t>
            </a:r>
          </a:p>
          <a:p>
            <a:pPr>
              <a:buFont typeface="Courier New" panose="02070309020205020404" pitchFamily="49" charset="0"/>
              <a:buChar char="o"/>
            </a:pPr>
            <a:r>
              <a:rPr lang="en-US" dirty="0" smtClean="0"/>
              <a:t>Summary</a:t>
            </a:r>
          </a:p>
          <a:p>
            <a:pPr marL="0" indent="0">
              <a:buNone/>
            </a:pPr>
            <a:endParaRPr lang="en-IN" dirty="0"/>
          </a:p>
        </p:txBody>
      </p:sp>
    </p:spTree>
    <p:extLst>
      <p:ext uri="{BB962C8B-B14F-4D97-AF65-F5344CB8AC3E}">
        <p14:creationId xmlns:p14="http://schemas.microsoft.com/office/powerpoint/2010/main" val="264813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Problem Statement:</a:t>
            </a:r>
            <a:endParaRPr lang="en-IN" dirty="0">
              <a:latin typeface="Bookman Old Style" panose="02050604050505020204" pitchFamily="18" charset="0"/>
            </a:endParaRPr>
          </a:p>
        </p:txBody>
      </p:sp>
      <p:sp>
        <p:nvSpPr>
          <p:cNvPr id="3" name="Content Placeholder 2"/>
          <p:cNvSpPr>
            <a:spLocks noGrp="1"/>
          </p:cNvSpPr>
          <p:nvPr>
            <p:ph idx="1"/>
          </p:nvPr>
        </p:nvSpPr>
        <p:spPr>
          <a:xfrm>
            <a:off x="1484310" y="2666999"/>
            <a:ext cx="10018713" cy="2170177"/>
          </a:xfrm>
        </p:spPr>
        <p:txBody>
          <a:bodyPr/>
          <a:lstStyle/>
          <a:p>
            <a:pPr marL="0" indent="0" algn="ctr">
              <a:buNone/>
            </a:pPr>
            <a:r>
              <a:rPr lang="en-US" dirty="0" smtClean="0">
                <a:latin typeface="Bookman Old Style" panose="02050604050505020204" pitchFamily="18" charset="0"/>
              </a:rPr>
              <a:t>Analyzing the fuel consumption based on their wastage emission.</a:t>
            </a:r>
            <a:endParaRPr lang="en-IN" dirty="0">
              <a:latin typeface="Bookman Old Style" panose="02050604050505020204" pitchFamily="18" charset="0"/>
            </a:endParaRPr>
          </a:p>
        </p:txBody>
      </p:sp>
    </p:spTree>
    <p:extLst>
      <p:ext uri="{BB962C8B-B14F-4D97-AF65-F5344CB8AC3E}">
        <p14:creationId xmlns:p14="http://schemas.microsoft.com/office/powerpoint/2010/main" val="63235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13816"/>
          </a:xfrm>
        </p:spPr>
        <p:txBody>
          <a:bodyPr/>
          <a:lstStyle/>
          <a:p>
            <a:r>
              <a:rPr lang="en-US" dirty="0" smtClean="0"/>
              <a:t>Data Description:</a:t>
            </a:r>
            <a:endParaRPr lang="en-IN" dirty="0"/>
          </a:p>
        </p:txBody>
      </p:sp>
      <p:sp>
        <p:nvSpPr>
          <p:cNvPr id="3" name="Content Placeholder 2"/>
          <p:cNvSpPr>
            <a:spLocks noGrp="1"/>
          </p:cNvSpPr>
          <p:nvPr>
            <p:ph idx="1"/>
          </p:nvPr>
        </p:nvSpPr>
        <p:spPr>
          <a:xfrm>
            <a:off x="1484310" y="1691640"/>
            <a:ext cx="10018713" cy="4099560"/>
          </a:xfrm>
        </p:spPr>
        <p:txBody>
          <a:bodyPr>
            <a:normAutofit/>
          </a:bodyPr>
          <a:lstStyle/>
          <a:p>
            <a:pPr>
              <a:buFont typeface="Wingdings" panose="05000000000000000000" pitchFamily="2" charset="2"/>
              <a:buChar char="Ø"/>
            </a:pPr>
            <a:endParaRPr lang="en-US" dirty="0" smtClean="0"/>
          </a:p>
          <a:p>
            <a:pPr marL="0" indent="0">
              <a:buNone/>
            </a:pPr>
            <a:r>
              <a:rPr lang="en-US" dirty="0" smtClean="0"/>
              <a:t>The </a:t>
            </a:r>
            <a:r>
              <a:rPr lang="en-US" dirty="0"/>
              <a:t>following actions are conducted in order to address the </a:t>
            </a:r>
            <a:r>
              <a:rPr lang="en-US" dirty="0" smtClean="0"/>
              <a:t> problem</a:t>
            </a:r>
            <a:r>
              <a:rPr lang="en-US" dirty="0"/>
              <a:t> </a:t>
            </a:r>
            <a:r>
              <a:rPr lang="en-US" dirty="0" smtClean="0"/>
              <a:t>based on data :</a:t>
            </a:r>
            <a:endParaRPr lang="en-US" dirty="0"/>
          </a:p>
          <a:p>
            <a:pPr>
              <a:buFont typeface="Wingdings" panose="05000000000000000000" pitchFamily="2" charset="2"/>
              <a:buChar char="Ø"/>
            </a:pPr>
            <a:r>
              <a:rPr lang="en-US" dirty="0" smtClean="0"/>
              <a:t>Examining </a:t>
            </a:r>
            <a:r>
              <a:rPr lang="en-US" dirty="0"/>
              <a:t>the </a:t>
            </a:r>
            <a:r>
              <a:rPr lang="en-US" dirty="0" smtClean="0"/>
              <a:t>data.</a:t>
            </a:r>
          </a:p>
          <a:p>
            <a:pPr>
              <a:buFont typeface="Wingdings" panose="05000000000000000000" pitchFamily="2" charset="2"/>
              <a:buChar char="Ø"/>
            </a:pPr>
            <a:r>
              <a:rPr lang="en-US" dirty="0"/>
              <a:t>Omitted the missing values in the data.</a:t>
            </a:r>
          </a:p>
          <a:p>
            <a:pPr>
              <a:buFont typeface="Wingdings" panose="05000000000000000000" pitchFamily="2" charset="2"/>
              <a:buChar char="Ø"/>
            </a:pPr>
            <a:r>
              <a:rPr lang="en-US" dirty="0" smtClean="0"/>
              <a:t>Given data is Sampled based on 2% of the over all data.</a:t>
            </a:r>
          </a:p>
          <a:p>
            <a:pPr>
              <a:buFont typeface="Wingdings" panose="05000000000000000000" pitchFamily="2" charset="2"/>
              <a:buChar char="Ø"/>
            </a:pPr>
            <a:r>
              <a:rPr lang="en-US" dirty="0" smtClean="0"/>
              <a:t>Partition of 75% of sampled data.</a:t>
            </a:r>
          </a:p>
          <a:p>
            <a:pPr>
              <a:buFont typeface="Wingdings" panose="05000000000000000000" pitchFamily="2" charset="2"/>
              <a:buChar char="Ø"/>
            </a:pPr>
            <a:r>
              <a:rPr lang="en-US" dirty="0" smtClean="0"/>
              <a:t>Normalized the data.</a:t>
            </a:r>
          </a:p>
          <a:p>
            <a:pPr>
              <a:buFont typeface="Wingdings" panose="05000000000000000000" pitchFamily="2" charset="2"/>
              <a:buChar char="Ø"/>
            </a:pPr>
            <a:endParaRPr lang="en-US" dirty="0"/>
          </a:p>
          <a:p>
            <a:pPr marL="0" indent="0">
              <a:buNone/>
            </a:pPr>
            <a:endParaRPr lang="en-US" dirty="0" smtClean="0"/>
          </a:p>
        </p:txBody>
      </p:sp>
    </p:spTree>
    <p:extLst>
      <p:ext uri="{BB962C8B-B14F-4D97-AF65-F5344CB8AC3E}">
        <p14:creationId xmlns:p14="http://schemas.microsoft.com/office/powerpoint/2010/main" val="108084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77239"/>
          </a:xfrm>
        </p:spPr>
        <p:txBody>
          <a:bodyPr>
            <a:normAutofit fontScale="90000"/>
          </a:bodyPr>
          <a:lstStyle/>
          <a:p>
            <a:r>
              <a:rPr lang="en-US" sz="5400" dirty="0" smtClean="0">
                <a:latin typeface="Bookman Old Style" panose="02050604050505020204" pitchFamily="18" charset="0"/>
              </a:rPr>
              <a:t>Analysis</a:t>
            </a:r>
            <a:endParaRPr lang="en-IN" sz="5400" dirty="0">
              <a:latin typeface="Bookman Old Style" panose="02050604050505020204" pitchFamily="18" charset="0"/>
            </a:endParaRPr>
          </a:p>
        </p:txBody>
      </p:sp>
      <p:sp>
        <p:nvSpPr>
          <p:cNvPr id="3" name="Content Placeholder 2"/>
          <p:cNvSpPr>
            <a:spLocks noGrp="1"/>
          </p:cNvSpPr>
          <p:nvPr>
            <p:ph idx="1"/>
          </p:nvPr>
        </p:nvSpPr>
        <p:spPr>
          <a:xfrm>
            <a:off x="1255710" y="3035808"/>
            <a:ext cx="10018713" cy="3520440"/>
          </a:xfrm>
        </p:spPr>
        <p:txBody>
          <a:bodyPr/>
          <a:lstStyle/>
          <a:p>
            <a:r>
              <a:rPr lang="en-US" dirty="0" smtClean="0"/>
              <a:t>By using the Kmeans performed graphs with two methods </a:t>
            </a:r>
            <a:r>
              <a:rPr lang="en-US" dirty="0" err="1" smtClean="0"/>
              <a:t>Wss</a:t>
            </a:r>
            <a:r>
              <a:rPr lang="en-US" dirty="0" smtClean="0"/>
              <a:t> and Silhouette results are </a:t>
            </a:r>
            <a:r>
              <a:rPr lang="en-US" dirty="0" smtClean="0">
                <a:latin typeface="Bookman Old Style" panose="02050604050505020204" pitchFamily="18" charset="0"/>
              </a:rPr>
              <a:t>3, 2 </a:t>
            </a:r>
            <a:r>
              <a:rPr lang="en-US" dirty="0" smtClean="0"/>
              <a:t>centers respectively.</a:t>
            </a:r>
          </a:p>
          <a:p>
            <a:r>
              <a:rPr lang="en-US" dirty="0" smtClean="0"/>
              <a:t>With using of the centers  performing the kmeans </a:t>
            </a:r>
          </a:p>
          <a:p>
            <a:endParaRPr lang="en-US" dirty="0" smtClean="0"/>
          </a:p>
          <a:p>
            <a:endParaRPr lang="en-US" dirty="0"/>
          </a:p>
          <a:p>
            <a:endParaRPr lang="en-US" dirty="0" smtClean="0"/>
          </a:p>
          <a:p>
            <a:endParaRPr lang="en-US" dirty="0" smtClean="0"/>
          </a:p>
          <a:p>
            <a:endParaRPr lang="en-IN" dirty="0"/>
          </a:p>
          <a:p>
            <a:pPr marL="0" indent="0">
              <a:buNone/>
            </a:pPr>
            <a:endParaRPr lang="en-IN" dirty="0"/>
          </a:p>
        </p:txBody>
      </p:sp>
      <p:sp>
        <p:nvSpPr>
          <p:cNvPr id="7" name="AutoShape 2" descr="http://127.0.0.1:59307/chunk_output/2CFE92C33BD9D723/BF6D8712/czy9jpe8y17gn/000020.png"/>
          <p:cNvSpPr>
            <a:spLocks noChangeAspect="1" noChangeArrowheads="1"/>
          </p:cNvSpPr>
          <p:nvPr/>
        </p:nvSpPr>
        <p:spPr bwMode="auto">
          <a:xfrm>
            <a:off x="63500" y="-136525"/>
            <a:ext cx="2222500" cy="2222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503" y="3994813"/>
            <a:ext cx="4145481" cy="256143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520" y="4067965"/>
            <a:ext cx="4308268" cy="2662019"/>
          </a:xfrm>
          <a:prstGeom prst="rect">
            <a:avLst/>
          </a:prstGeom>
        </p:spPr>
      </p:pic>
    </p:spTree>
    <p:extLst>
      <p:ext uri="{BB962C8B-B14F-4D97-AF65-F5344CB8AC3E}">
        <p14:creationId xmlns:p14="http://schemas.microsoft.com/office/powerpoint/2010/main" val="303755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32117" y="713738"/>
            <a:ext cx="4800470" cy="5137913"/>
          </a:xfrm>
        </p:spPr>
        <p:txBody>
          <a:bodyPr/>
          <a:lstStyle/>
          <a:p>
            <a:pPr algn="l"/>
            <a:r>
              <a:rPr lang="en-US" dirty="0" smtClean="0"/>
              <a:t>Analysis:</a:t>
            </a:r>
          </a:p>
          <a:p>
            <a:pPr algn="l"/>
            <a:r>
              <a:rPr lang="en-US" dirty="0" smtClean="0"/>
              <a:t>We can observe from 2 clusters have no overlaps on them when compared to 3 cluster division.</a:t>
            </a:r>
          </a:p>
          <a:p>
            <a:pPr algn="l"/>
            <a:r>
              <a:rPr lang="en-US" dirty="0" smtClean="0"/>
              <a:t>Hence we selected with 2 clusters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 y="-15640"/>
            <a:ext cx="4233808" cy="33806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 y="3428999"/>
            <a:ext cx="4233807" cy="3390491"/>
          </a:xfrm>
          <a:prstGeom prst="rect">
            <a:avLst/>
          </a:prstGeom>
        </p:spPr>
      </p:pic>
    </p:spTree>
    <p:extLst>
      <p:ext uri="{BB962C8B-B14F-4D97-AF65-F5344CB8AC3E}">
        <p14:creationId xmlns:p14="http://schemas.microsoft.com/office/powerpoint/2010/main" val="17701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Cluster 1: high fuel usage when it is more ecologically good </a:t>
            </a:r>
            <a:br>
              <a:rPr lang="en-US" sz="2800" dirty="0" smtClean="0"/>
            </a:br>
            <a:r>
              <a:rPr lang="en-US" sz="2800" dirty="0" smtClean="0"/>
              <a:t>Cluster 2: low fuel usage when there </a:t>
            </a:r>
            <a:r>
              <a:rPr lang="en-US" sz="2800" dirty="0"/>
              <a:t>i</a:t>
            </a:r>
            <a:r>
              <a:rPr lang="en-US" sz="2800" dirty="0" smtClean="0"/>
              <a:t>s increase in ash and sulfur emission.</a:t>
            </a:r>
            <a:endParaRPr lang="en-IN" sz="2800" dirty="0"/>
          </a:p>
        </p:txBody>
      </p:sp>
      <p:pic>
        <p:nvPicPr>
          <p:cNvPr id="4" name="Content Placeholder 3"/>
          <p:cNvPicPr>
            <a:picLocks noGrp="1"/>
          </p:cNvPicPr>
          <p:nvPr>
            <p:ph idx="1"/>
          </p:nvPr>
        </p:nvPicPr>
        <p:blipFill rotWithShape="1">
          <a:blip r:embed="rId2"/>
          <a:srcRect l="6713" t="12087" r="1359" b="75162"/>
          <a:stretch/>
        </p:blipFill>
        <p:spPr bwMode="auto">
          <a:xfrm>
            <a:off x="1484310" y="2706624"/>
            <a:ext cx="10018713" cy="24048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004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a:t>
            </a:r>
            <a:endParaRPr lang="en-IN" dirty="0"/>
          </a:p>
        </p:txBody>
      </p:sp>
      <p:sp>
        <p:nvSpPr>
          <p:cNvPr id="3" name="Content Placeholder 2"/>
          <p:cNvSpPr>
            <a:spLocks noGrp="1"/>
          </p:cNvSpPr>
          <p:nvPr>
            <p:ph idx="1"/>
          </p:nvPr>
        </p:nvSpPr>
        <p:spPr/>
        <p:txBody>
          <a:bodyPr/>
          <a:lstStyle/>
          <a:p>
            <a:r>
              <a:rPr lang="en-US" dirty="0" smtClean="0"/>
              <a:t>We can observe from the clusters is that when ever there is high emission of sulfur and ash contents, people are tending those fuels less and switching to fuels that are more environmentally efficient.</a:t>
            </a:r>
          </a:p>
          <a:p>
            <a:r>
              <a:rPr lang="en-US" dirty="0" smtClean="0"/>
              <a:t>We can observe the same from </a:t>
            </a:r>
            <a:r>
              <a:rPr lang="en-US" smtClean="0"/>
              <a:t>cluster 1</a:t>
            </a:r>
            <a:endParaRPr lang="en-IN" dirty="0" smtClean="0"/>
          </a:p>
          <a:p>
            <a:endParaRPr lang="en-US" dirty="0"/>
          </a:p>
          <a:p>
            <a:pPr marL="0" indent="0">
              <a:buNone/>
            </a:pPr>
            <a:endParaRPr lang="en-US" dirty="0" smtClean="0"/>
          </a:p>
        </p:txBody>
      </p:sp>
    </p:spTree>
    <p:extLst>
      <p:ext uri="{BB962C8B-B14F-4D97-AF65-F5344CB8AC3E}">
        <p14:creationId xmlns:p14="http://schemas.microsoft.com/office/powerpoint/2010/main" val="50490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marL="0" indent="0" algn="ctr">
              <a:buNone/>
            </a:pPr>
            <a:endParaRPr lang="en-US" sz="6600" dirty="0" smtClean="0">
              <a:latin typeface="Bookman Old Style" panose="02050604050505020204" pitchFamily="18" charset="0"/>
            </a:endParaRPr>
          </a:p>
          <a:p>
            <a:pPr marL="0" indent="0" algn="ctr">
              <a:buNone/>
            </a:pPr>
            <a:endParaRPr lang="en-US" sz="6600" dirty="0">
              <a:latin typeface="Bookman Old Style" panose="02050604050505020204" pitchFamily="18" charset="0"/>
            </a:endParaRPr>
          </a:p>
          <a:p>
            <a:pPr marL="0" indent="0" algn="ctr">
              <a:buNone/>
            </a:pPr>
            <a:r>
              <a:rPr lang="en-US" sz="6600" dirty="0" smtClean="0">
                <a:latin typeface="Bookman Old Style" panose="02050604050505020204" pitchFamily="18" charset="0"/>
              </a:rPr>
              <a:t>THANK YOU</a:t>
            </a:r>
            <a:endParaRPr lang="en-IN" sz="6600" dirty="0">
              <a:latin typeface="Bookman Old Style" panose="02050604050505020204" pitchFamily="18" charset="0"/>
            </a:endParaRPr>
          </a:p>
        </p:txBody>
      </p:sp>
    </p:spTree>
    <p:extLst>
      <p:ext uri="{BB962C8B-B14F-4D97-AF65-F5344CB8AC3E}">
        <p14:creationId xmlns:p14="http://schemas.microsoft.com/office/powerpoint/2010/main" val="1182470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234</TotalTime>
  <Words>200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Corbel</vt:lpstr>
      <vt:lpstr>Courier New</vt:lpstr>
      <vt:lpstr>Wingdings</vt:lpstr>
      <vt:lpstr>Parallax</vt:lpstr>
      <vt:lpstr> Final Project  Machine Learning</vt:lpstr>
      <vt:lpstr>Content:</vt:lpstr>
      <vt:lpstr>Problem Statement:</vt:lpstr>
      <vt:lpstr>Data Description:</vt:lpstr>
      <vt:lpstr>Analysis</vt:lpstr>
      <vt:lpstr>PowerPoint Presentation</vt:lpstr>
      <vt:lpstr>Cluster 1: high fuel usage when it is more ecologically good  Cluster 2: low fuel usage when there is increase in ash and sulfur emission.</vt:lpstr>
      <vt:lpstr>Conclusion :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KUMAR</dc:creator>
  <cp:lastModifiedBy>VIJAY KUMAR</cp:lastModifiedBy>
  <cp:revision>18</cp:revision>
  <dcterms:created xsi:type="dcterms:W3CDTF">2022-12-08T20:07:27Z</dcterms:created>
  <dcterms:modified xsi:type="dcterms:W3CDTF">2022-12-09T00:01:43Z</dcterms:modified>
</cp:coreProperties>
</file>