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0" r:id="rId5"/>
    <p:sldId id="271" r:id="rId6"/>
    <p:sldId id="280" r:id="rId7"/>
    <p:sldId id="281" r:id="rId8"/>
    <p:sldId id="287" r:id="rId9"/>
    <p:sldId id="272" r:id="rId10"/>
    <p:sldId id="295" r:id="rId11"/>
    <p:sldId id="273" r:id="rId12"/>
    <p:sldId id="296" r:id="rId13"/>
    <p:sldId id="286" r:id="rId14"/>
    <p:sldId id="279" r:id="rId15"/>
    <p:sldId id="288" r:id="rId16"/>
    <p:sldId id="289" r:id="rId17"/>
    <p:sldId id="290" r:id="rId18"/>
    <p:sldId id="291" r:id="rId19"/>
    <p:sldId id="292" r:id="rId20"/>
    <p:sldId id="293" r:id="rId21"/>
    <p:sldId id="294" r:id="rId22"/>
    <p:sldId id="283"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1" autoAdjust="0"/>
    <p:restoredTop sz="94660"/>
  </p:normalViewPr>
  <p:slideViewPr>
    <p:cSldViewPr snapToGrid="0">
      <p:cViewPr varScale="1">
        <p:scale>
          <a:sx n="68" d="100"/>
          <a:sy n="68" d="100"/>
        </p:scale>
        <p:origin x="348"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65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5477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596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55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262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31738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code.tutsplus.com/tutorials/introduction-to-express--net-33367" TargetMode="External"/><Relationship Id="rId2" Type="http://schemas.openxmlformats.org/officeDocument/2006/relationships/hyperlink" Target="http://expressjs.com/" TargetMode="External"/><Relationship Id="rId1" Type="http://schemas.openxmlformats.org/officeDocument/2006/relationships/slideLayout" Target="../slideLayouts/slideLayout3.xml"/><Relationship Id="rId4" Type="http://schemas.openxmlformats.org/officeDocument/2006/relationships/hyperlink" Target="http://jade-lang.com/tutori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Introduction to </a:t>
            </a:r>
            <a:r>
              <a:rPr lang="en-US" smtClean="0"/>
              <a:t>Express Framework</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893015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express = require(</a:t>
            </a:r>
            <a:r>
              <a:rPr lang="en-US" altLang="en-US" dirty="0">
                <a:solidFill>
                  <a:srgbClr val="A31515"/>
                </a:solidFill>
                <a:latin typeface="Consolas" panose="020B0609020204030204" pitchFamily="49" charset="0"/>
                <a:cs typeface="Consolas" panose="020B0609020204030204" pitchFamily="49" charset="0"/>
              </a:rPr>
              <a:t>'express'</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a:t>
            </a:r>
            <a:r>
              <a:rPr lang="en-US" altLang="en-US" dirty="0" err="1">
                <a:solidFill>
                  <a:srgbClr val="0000FF"/>
                </a:solidFill>
                <a:latin typeface="Consolas" panose="020B0609020204030204" pitchFamily="49" charset="0"/>
                <a:cs typeface="Consolas" panose="020B0609020204030204" pitchFamily="49" charset="0"/>
              </a:rPr>
              <a:t>get</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res.json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message:</a:t>
            </a:r>
            <a:r>
              <a:rPr lang="en-US" altLang="en-US" dirty="0" err="1">
                <a:solidFill>
                  <a:srgbClr val="A31515"/>
                </a:solidFill>
                <a:latin typeface="Consolas" panose="020B0609020204030204" pitchFamily="49" charset="0"/>
                <a:cs typeface="Consolas" panose="020B0609020204030204" pitchFamily="49" charset="0"/>
              </a:rPr>
              <a:t>'hooray</a:t>
            </a:r>
            <a:r>
              <a:rPr lang="en-US" altLang="en-US" dirty="0">
                <a:solidFill>
                  <a:srgbClr val="A31515"/>
                </a:solidFill>
                <a:latin typeface="Consolas" panose="020B0609020204030204" pitchFamily="49" charset="0"/>
                <a:cs typeface="Consolas" panose="020B0609020204030204" pitchFamily="49" charset="0"/>
              </a:rPr>
              <a:t>! welcome to our </a:t>
            </a:r>
            <a:r>
              <a:rPr lang="en-US" altLang="en-US" dirty="0" err="1">
                <a:solidFill>
                  <a:srgbClr val="A31515"/>
                </a:solidFill>
                <a:latin typeface="Consolas" panose="020B0609020204030204" pitchFamily="49" charset="0"/>
                <a:cs typeface="Consolas" panose="020B0609020204030204" pitchFamily="49" charset="0"/>
              </a:rPr>
              <a:t>api</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app.listen</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process.env.PORT</a:t>
            </a:r>
            <a:r>
              <a:rPr lang="en-US" altLang="en-US" dirty="0">
                <a:solidFill>
                  <a:srgbClr val="000000"/>
                </a:solidFill>
                <a:latin typeface="Consolas" panose="020B0609020204030204" pitchFamily="49" charset="0"/>
                <a:cs typeface="Consolas" panose="020B0609020204030204" pitchFamily="49" charset="0"/>
              </a:rPr>
              <a:t> || 8080); </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320952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Rest API with Express Framework</a:t>
            </a:r>
            <a:endParaRPr lang="en-US" dirty="0"/>
          </a:p>
        </p:txBody>
      </p:sp>
    </p:spTree>
    <p:extLst>
      <p:ext uri="{BB962C8B-B14F-4D97-AF65-F5344CB8AC3E}">
        <p14:creationId xmlns:p14="http://schemas.microsoft.com/office/powerpoint/2010/main" val="1798338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49813" y="1083750"/>
            <a:ext cx="8819271" cy="5248220"/>
          </a:xfrm>
          <a:prstGeom prst="rect">
            <a:avLst/>
          </a:prstGeom>
        </p:spPr>
      </p:pic>
    </p:spTree>
    <p:extLst>
      <p:ext uri="{BB962C8B-B14F-4D97-AF65-F5344CB8AC3E}">
        <p14:creationId xmlns:p14="http://schemas.microsoft.com/office/powerpoint/2010/main" val="1099103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1026" name="Picture 2" descr="BLOG POST - Part 2 - Screensho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031705"/>
            <a:ext cx="7667206" cy="530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6731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2050" name="Picture 2" descr="BLOG POST - Part 2 - Screensho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144245"/>
            <a:ext cx="9671044" cy="529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491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3074" name="Picture 2" descr="BLOG POST - Part 2 - Screensho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3" y="989502"/>
            <a:ext cx="8717206" cy="576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259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5" name="Picture 4" descr="C:\Users\Rami\AppData\Local\Microsoft\Windows\INetCache\Content.Word\BLOG POST - Part 2 - Screenshot 7.png"/>
          <p:cNvPicPr/>
          <p:nvPr/>
        </p:nvPicPr>
        <p:blipFill>
          <a:blip r:embed="rId2">
            <a:extLst>
              <a:ext uri="{28A0092B-C50C-407E-A947-70E740481C1C}">
                <a14:useLocalDpi xmlns:a14="http://schemas.microsoft.com/office/drawing/2010/main" val="0"/>
              </a:ext>
            </a:extLst>
          </a:blip>
          <a:srcRect/>
          <a:stretch>
            <a:fillRect/>
          </a:stretch>
        </p:blipFill>
        <p:spPr bwMode="auto">
          <a:xfrm>
            <a:off x="379514" y="1245702"/>
            <a:ext cx="10775281" cy="4254766"/>
          </a:xfrm>
          <a:prstGeom prst="rect">
            <a:avLst/>
          </a:prstGeom>
          <a:noFill/>
          <a:ln>
            <a:noFill/>
          </a:ln>
        </p:spPr>
      </p:pic>
    </p:spTree>
    <p:extLst>
      <p:ext uri="{BB962C8B-B14F-4D97-AF65-F5344CB8AC3E}">
        <p14:creationId xmlns:p14="http://schemas.microsoft.com/office/powerpoint/2010/main" val="3052309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9218" name="Picture 2" descr="BLOG POST - Part 2 - Screensho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4" y="1045772"/>
            <a:ext cx="10227526" cy="519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860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pic>
        <p:nvPicPr>
          <p:cNvPr id="10242" name="Picture 2" descr="BLOG POST - Part 2 - Screensho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13" y="1017636"/>
            <a:ext cx="10245389" cy="566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0006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0"/>
          </p:nvPr>
        </p:nvSpPr>
        <p:spPr/>
        <p:txBody>
          <a:bodyPr/>
          <a:lstStyle/>
          <a:p>
            <a:r>
              <a:rPr lang="en-US" dirty="0"/>
              <a:t>Express Framework </a:t>
            </a:r>
            <a:r>
              <a:rPr lang="en-US" dirty="0">
                <a:hlinkClick r:id="rId2"/>
              </a:rPr>
              <a:t>http://expressjs.com</a:t>
            </a:r>
            <a:r>
              <a:rPr lang="en-US" dirty="0" smtClean="0">
                <a:hlinkClick r:id="rId2"/>
              </a:rPr>
              <a:t>/</a:t>
            </a:r>
            <a:endParaRPr lang="en-US" dirty="0" smtClean="0"/>
          </a:p>
          <a:p>
            <a:r>
              <a:rPr lang="en-US" dirty="0" smtClean="0"/>
              <a:t>Intro </a:t>
            </a:r>
            <a:r>
              <a:rPr lang="en-US" dirty="0"/>
              <a:t>to Express </a:t>
            </a:r>
            <a:r>
              <a:rPr lang="en-US" dirty="0">
                <a:hlinkClick r:id="rId3"/>
              </a:rPr>
              <a:t>http://code.tutsplus.com/tutorials/introduction-to-express--</a:t>
            </a:r>
            <a:r>
              <a:rPr lang="en-US" dirty="0" smtClean="0">
                <a:hlinkClick r:id="rId3"/>
              </a:rPr>
              <a:t>net-33367</a:t>
            </a:r>
            <a:endParaRPr lang="en-US" dirty="0" smtClean="0"/>
          </a:p>
          <a:p>
            <a:r>
              <a:rPr lang="en-US" dirty="0"/>
              <a:t>Jade Templates </a:t>
            </a:r>
            <a:r>
              <a:rPr lang="en-US" dirty="0">
                <a:hlinkClick r:id="rId4"/>
              </a:rPr>
              <a:t>http://jade-lang.com/tutorial</a:t>
            </a:r>
            <a:r>
              <a:rPr lang="en-US" dirty="0" smtClean="0">
                <a:hlinkClick r:id="rId4"/>
              </a:rPr>
              <a:t>/</a:t>
            </a:r>
            <a:endParaRPr lang="en-US" dirty="0" smtClean="0"/>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Express</a:t>
            </a:r>
          </a:p>
          <a:p>
            <a:r>
              <a:rPr lang="en-GB" dirty="0" smtClean="0"/>
              <a:t>Installing &amp; Using </a:t>
            </a:r>
            <a:r>
              <a:rPr lang="en-GB" dirty="0" smtClean="0"/>
              <a:t>Express</a:t>
            </a:r>
          </a:p>
          <a:p>
            <a:r>
              <a:rPr lang="en-GB" dirty="0" smtClean="0"/>
              <a:t>Demo</a:t>
            </a:r>
            <a:r>
              <a:rPr lang="en-GB" dirty="0" smtClean="0"/>
              <a:t>: Creating a simple Rest API </a:t>
            </a:r>
            <a:endParaRPr lang="en-GB" dirty="0" smtClean="0"/>
          </a:p>
          <a:p>
            <a:r>
              <a:rPr lang="en-GB" dirty="0" err="1" smtClean="0"/>
              <a:t>Templating</a:t>
            </a: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33355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What is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4582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sz="quarter" idx="10"/>
          </p:nvPr>
        </p:nvSpPr>
        <p:spPr/>
        <p:txBody>
          <a:bodyPr/>
          <a:lstStyle/>
          <a:p>
            <a:r>
              <a:rPr lang="en-US" dirty="0"/>
              <a:t>Express is a minimal, open source and flexible node.js 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sz="quarter" idx="10"/>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Installing and Using Express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2994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Using Express</a:t>
            </a:r>
            <a:endParaRPr lang="en-US" dirty="0"/>
          </a:p>
        </p:txBody>
      </p:sp>
      <p:sp>
        <p:nvSpPr>
          <p:cNvPr id="4" name="Rectangle 1"/>
          <p:cNvSpPr>
            <a:spLocks noGrp="1" noChangeArrowheads="1"/>
          </p:cNvSpPr>
          <p:nvPr>
            <p:ph sz="quarter" idx="10"/>
          </p:nvPr>
        </p:nvSpPr>
        <p:spPr bwMode="auto">
          <a:xfrm>
            <a:off x="421403" y="1245702"/>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Creating a Simple Rest API</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087489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sz="quarter" idx="10"/>
          </p:nvPr>
        </p:nvSpPr>
        <p:spPr/>
        <p:txBody>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app.</a:t>
            </a:r>
            <a:r>
              <a:rPr lang="en-US" altLang="en-US" dirty="0" err="1" smtClean="0">
                <a:solidFill>
                  <a:srgbClr val="0000FF"/>
                </a:solidFill>
                <a:latin typeface="Consolas" panose="020B0609020204030204" pitchFamily="49" charset="0"/>
                <a:cs typeface="Consolas" panose="020B0609020204030204" pitchFamily="49" charset="0"/>
              </a:rPr>
              <a:t>get</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'/index'</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function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req</a:t>
            </a:r>
            <a:r>
              <a:rPr lang="en-US" altLang="en-US" dirty="0">
                <a:solidFill>
                  <a:srgbClr val="000000"/>
                </a:solidFill>
                <a:latin typeface="Consolas" panose="020B0609020204030204" pitchFamily="49" charset="0"/>
                <a:cs typeface="Consolas" panose="020B0609020204030204" pitchFamily="49" charset="0"/>
              </a:rPr>
              <a:t>, res) </a:t>
            </a:r>
            <a:r>
              <a:rPr lang="en-US" altLang="en-US"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51BC3386991E43A3FB702BF9C07C3E" ma:contentTypeVersion="" ma:contentTypeDescription="Create a new document." ma:contentTypeScope="" ma:versionID="17fd8eccf6857483525dfede036de95b">
  <xsd:schema xmlns:xsd="http://www.w3.org/2001/XMLSchema" xmlns:xs="http://www.w3.org/2001/XMLSchema" xmlns:p="http://schemas.microsoft.com/office/2006/metadata/properties" xmlns:ns2="A11FFE75-9514-4E3C-AAA0-373C98DB476E" targetNamespace="http://schemas.microsoft.com/office/2006/metadata/properties" ma:root="true" ma:fieldsID="786e75904aeb337094f037204ad7319e" ns2:_="">
    <xsd:import namespace="A11FFE75-9514-4E3C-AAA0-373C98DB476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FFE75-9514-4E3C-AAA0-373C98DB476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A11FFE75-9514-4E3C-AAA0-373C98DB476E">2</Module>
    <Content_x0020_Type xmlns="A11FFE75-9514-4E3C-AAA0-373C98DB476E">Slide Presentation</Content_x0020_Type>
    <Status xmlns="A11FFE75-9514-4E3C-AAA0-373C98DB476E">Final</Status>
  </documentManagement>
</p:properties>
</file>

<file path=customXml/itemProps1.xml><?xml version="1.0" encoding="utf-8"?>
<ds:datastoreItem xmlns:ds="http://schemas.openxmlformats.org/officeDocument/2006/customXml" ds:itemID="{BB4B79B5-C848-4D88-8FCD-83581E688783}"/>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3296</TotalTime>
  <Words>280</Words>
  <Application>Microsoft Office PowerPoint</Application>
  <PresentationFormat>Widescreen</PresentationFormat>
  <Paragraphs>61</Paragraphs>
  <Slides>20</Slides>
  <Notes>5</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Courier New</vt:lpstr>
      <vt:lpstr>Segoe</vt:lpstr>
      <vt:lpstr>Segoe UI</vt:lpstr>
      <vt:lpstr>Segoe UI Light</vt:lpstr>
      <vt:lpstr>1_Office Theme</vt:lpstr>
      <vt:lpstr>PowerPoint Presentation</vt:lpstr>
      <vt:lpstr>Module Overview</vt:lpstr>
      <vt:lpstr>PowerPoint Presentation</vt:lpstr>
      <vt:lpstr>What is Express? </vt:lpstr>
      <vt:lpstr>Why use Express? </vt:lpstr>
      <vt:lpstr>PowerPoint Presentation</vt:lpstr>
      <vt:lpstr>Installing and Using Express</vt:lpstr>
      <vt:lpstr>PowerPoint Presentation</vt:lpstr>
      <vt:lpstr>Explanation of Routes</vt:lpstr>
      <vt:lpstr>Creating a Simple Express Application</vt:lpstr>
      <vt:lpstr>Creating a simple Rest API with Express Framework</vt:lpstr>
      <vt:lpstr>Why use Express? </vt:lpstr>
      <vt:lpstr>Why use Express? </vt:lpstr>
      <vt:lpstr>Why use Express? </vt:lpstr>
      <vt:lpstr>Why use Express? </vt:lpstr>
      <vt:lpstr>Why use Express? </vt:lpstr>
      <vt:lpstr>Why use Express? </vt:lpstr>
      <vt:lpstr>Why use Express? </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75</cp:revision>
  <dcterms:created xsi:type="dcterms:W3CDTF">2013-02-15T23:12:42Z</dcterms:created>
  <dcterms:modified xsi:type="dcterms:W3CDTF">2014-10-14T18:46:10Z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0x0101009B51BC3386991E43A3FB702BF9C07C3E</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