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119675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РАНДОМАЙЗЕР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725144"/>
            <a:ext cx="6172200" cy="1371600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Хлебушкина</a:t>
            </a:r>
            <a:r>
              <a:rPr lang="ru-RU" sz="2400" dirty="0" smtClean="0"/>
              <a:t> Надежда Вадимовна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91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 </a:t>
            </a:r>
            <a:r>
              <a:rPr lang="en-US" b="1" dirty="0"/>
              <a:t>Notebook</a:t>
            </a:r>
            <a:r>
              <a:rPr lang="ru-RU" b="1" dirty="0"/>
              <a:t>1 </a:t>
            </a:r>
            <a:br>
              <a:rPr lang="ru-RU" b="1" dirty="0"/>
            </a:br>
            <a:r>
              <a:rPr lang="ru-RU" b="1" dirty="0"/>
              <a:t>Вкладка </a:t>
            </a:r>
            <a:r>
              <a:rPr lang="ru-RU" b="1" dirty="0" smtClean="0"/>
              <a:t>«Угадай число» (игра)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6492"/>
            <a:ext cx="3657600" cy="2739416"/>
          </a:xfrm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После выбора начала игры надо ввести своё имя, чтобы оно могло сохраниться в рейтинговой таблицы</a:t>
            </a:r>
          </a:p>
          <a:p>
            <a:r>
              <a:rPr lang="ru-RU" dirty="0" smtClean="0"/>
              <a:t>Рейтинговую таблицу можно просмотреть, нажав на кнопку «История» (будут открыт третий класс </a:t>
            </a:r>
            <a:r>
              <a:rPr lang="en-US" dirty="0" err="1" smtClean="0"/>
              <a:t>Itog_tab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1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pPr algn="ctr"/>
            <a:r>
              <a:rPr lang="ru-RU" b="1" dirty="0" smtClean="0"/>
              <a:t>Класс </a:t>
            </a:r>
            <a:r>
              <a:rPr lang="en-US" b="1" dirty="0" err="1" smtClean="0"/>
              <a:t>Itog_tab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После открытия формы можно увидеть таблицу с результатами прохождени</a:t>
            </a:r>
            <a:r>
              <a:rPr lang="ru-RU" dirty="0" smtClean="0"/>
              <a:t>я игры (в таблицу вносятся только победы из базы данных </a:t>
            </a:r>
            <a:r>
              <a:rPr lang="en-US" dirty="0" smtClean="0"/>
              <a:t>“noname.bd”)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8880"/>
            <a:ext cx="3657600" cy="2744440"/>
          </a:xfrm>
        </p:spPr>
      </p:pic>
    </p:spTree>
    <p:extLst>
      <p:ext uri="{BB962C8B-B14F-4D97-AF65-F5344CB8AC3E}">
        <p14:creationId xmlns:p14="http://schemas.microsoft.com/office/powerpoint/2010/main" val="25861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467544" y="2204864"/>
            <a:ext cx="7272808" cy="3888432"/>
          </a:xfrm>
        </p:spPr>
        <p:txBody>
          <a:bodyPr/>
          <a:lstStyle/>
          <a:p>
            <a:r>
              <a:rPr lang="ru-RU" dirty="0" smtClean="0"/>
              <a:t>Результатом моего проекта является оконное приложение «</a:t>
            </a:r>
            <a:r>
              <a:rPr lang="ru-RU" dirty="0" err="1" smtClean="0"/>
              <a:t>Рандомайзер</a:t>
            </a:r>
            <a:r>
              <a:rPr lang="ru-RU" dirty="0" smtClean="0"/>
              <a:t>»</a:t>
            </a:r>
          </a:p>
          <a:p>
            <a:endParaRPr lang="ru-RU" dirty="0" smtClean="0"/>
          </a:p>
          <a:p>
            <a:r>
              <a:rPr lang="ru-RU" dirty="0" smtClean="0"/>
              <a:t>В дальнейшем программу можно усовершенствовать, добавив, например, функцию перевода во вкладке «Слово» класса </a:t>
            </a:r>
            <a:r>
              <a:rPr lang="en-US" dirty="0"/>
              <a:t>Notebook</a:t>
            </a:r>
            <a:r>
              <a:rPr lang="ru-RU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1555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pic>
        <p:nvPicPr>
          <p:cNvPr id="4098" name="Picture 2" descr="C:\Users\User_1\Desktop\schnapi-dancing-ca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60040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_1\Desktop\deadserve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3715067" cy="393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Идея проекта</a:t>
            </a:r>
            <a:r>
              <a:rPr lang="ru-RU" dirty="0" smtClean="0"/>
              <a:t>: создать приложение для выбора случайного числа, слова, предсказания (или совета) и так далее.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spcAft>
                <a:spcPts val="1200"/>
              </a:spcAft>
              <a:buNone/>
            </a:pPr>
            <a:r>
              <a:rPr lang="ru-RU" b="1" dirty="0" smtClean="0"/>
              <a:t>Мой проект можно использовать для:</a:t>
            </a:r>
          </a:p>
          <a:p>
            <a:r>
              <a:rPr lang="ru-RU" dirty="0" smtClean="0"/>
              <a:t>выбора случайного числа</a:t>
            </a:r>
          </a:p>
          <a:p>
            <a:r>
              <a:rPr lang="ru-RU" dirty="0" smtClean="0"/>
              <a:t>выбора случайного слова</a:t>
            </a:r>
          </a:p>
          <a:p>
            <a:r>
              <a:rPr lang="ru-RU" dirty="0" smtClean="0"/>
              <a:t>выбора случайного элемента из введенного множества</a:t>
            </a:r>
          </a:p>
          <a:p>
            <a:r>
              <a:rPr lang="ru-RU" dirty="0" smtClean="0"/>
              <a:t>для того, чтобы помочь принять решение (подкинуть монетку, бросить кубики)</a:t>
            </a:r>
          </a:p>
          <a:p>
            <a:r>
              <a:rPr lang="ru-RU" dirty="0" smtClean="0"/>
              <a:t>для получения предсказания или совета</a:t>
            </a:r>
          </a:p>
          <a:p>
            <a:r>
              <a:rPr lang="ru-RU" dirty="0" smtClean="0"/>
              <a:t>финальная игра «Угадай число» направлена на развитие логического мышления</a:t>
            </a:r>
          </a:p>
        </p:txBody>
      </p:sp>
    </p:spTree>
    <p:extLst>
      <p:ext uri="{BB962C8B-B14F-4D97-AF65-F5344CB8AC3E}">
        <p14:creationId xmlns:p14="http://schemas.microsoft.com/office/powerpoint/2010/main" val="8846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Структура и использованные технологии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приложении создано несколько классов исключений</a:t>
            </a:r>
          </a:p>
          <a:p>
            <a:r>
              <a:rPr lang="ru-RU" dirty="0" smtClean="0"/>
              <a:t>В приложении реализуются три класса создания окон в приложении (</a:t>
            </a:r>
            <a:r>
              <a:rPr lang="en-US" dirty="0" smtClean="0"/>
              <a:t>Notebook2</a:t>
            </a:r>
            <a:r>
              <a:rPr lang="ru-RU" dirty="0" smtClean="0"/>
              <a:t>, </a:t>
            </a:r>
            <a:r>
              <a:rPr lang="en-US" dirty="0" smtClean="0"/>
              <a:t>Notebook1</a:t>
            </a:r>
            <a:r>
              <a:rPr lang="ru-RU" dirty="0" smtClean="0"/>
              <a:t>, </a:t>
            </a:r>
            <a:r>
              <a:rPr lang="en-US" dirty="0" err="1" smtClean="0"/>
              <a:t>Itog_tab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Использованы изображения для отображения результатов выпавших на кубиках, монетке </a:t>
            </a:r>
          </a:p>
          <a:p>
            <a:r>
              <a:rPr lang="ru-RU" dirty="0"/>
              <a:t>Использованы </a:t>
            </a:r>
            <a:r>
              <a:rPr lang="ru-RU" dirty="0" smtClean="0"/>
              <a:t>текстовые </a:t>
            </a:r>
            <a:r>
              <a:rPr lang="ru-RU" dirty="0"/>
              <a:t>файлы для </a:t>
            </a:r>
            <a:r>
              <a:rPr lang="ru-RU" dirty="0" smtClean="0"/>
              <a:t>создания списков с именами существительными, прилагательными, глаголами, а также советами и предсказаниями.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Структура и 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Использованы следующие библиотеки: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random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sqlite3</a:t>
            </a:r>
            <a:endParaRPr lang="ru-RU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sys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PyQt5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PyQt5.QtWidgets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PyQt5.QtGui</a:t>
            </a:r>
            <a:endParaRPr lang="ru-RU" dirty="0"/>
          </a:p>
          <a:p>
            <a:r>
              <a:rPr lang="ru-RU" dirty="0" smtClean="0"/>
              <a:t>И следующие </a:t>
            </a:r>
            <a:r>
              <a:rPr lang="ru-RU" dirty="0" err="1" smtClean="0"/>
              <a:t>виджеты</a:t>
            </a:r>
            <a:r>
              <a:rPr lang="ru-RU" dirty="0" smtClean="0"/>
              <a:t>:			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QMainWindow</a:t>
            </a:r>
            <a:endParaRPr lang="ru-RU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QInputDialog</a:t>
            </a:r>
            <a:endParaRPr lang="ru-RU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QMessageBox</a:t>
            </a:r>
            <a:endParaRPr lang="ru-RU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QTableWidget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QPushButton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 smtClean="0"/>
              <a:t>Qlabel</a:t>
            </a:r>
            <a:endParaRPr lang="ru-RU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/>
              <a:t>QLineEdit</a:t>
            </a:r>
            <a:r>
              <a:rPr lang="en-US" dirty="0"/>
              <a:t> 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err="1"/>
              <a:t>QRadioButton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/>
          </a:p>
          <a:p>
            <a:pPr lvl="2">
              <a:buFont typeface="Wingdings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3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073"/>
            <a:ext cx="7467600" cy="1143000"/>
          </a:xfrm>
        </p:spPr>
        <p:txBody>
          <a:bodyPr/>
          <a:lstStyle/>
          <a:p>
            <a:pPr algn="ctr"/>
            <a:r>
              <a:rPr lang="ru-RU" b="1" dirty="0" smtClean="0"/>
              <a:t>Класс </a:t>
            </a:r>
            <a:r>
              <a:rPr lang="en-US" b="1" dirty="0"/>
              <a:t>Notebook2</a:t>
            </a:r>
            <a:endParaRPr lang="ru-RU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5"/>
            <a:ext cx="3719264" cy="3165142"/>
          </a:xfrm>
        </p:spPr>
      </p:pic>
      <p:sp>
        <p:nvSpPr>
          <p:cNvPr id="7" name="Объект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ru-RU" dirty="0" smtClean="0"/>
              <a:t>Нажав на одну из четырёх радио-кнопок, можно выбрать желаемое оформление (первый цвет – цвет фона, второй – цвет других элементов)</a:t>
            </a:r>
          </a:p>
          <a:p>
            <a:r>
              <a:rPr lang="ru-RU" dirty="0" smtClean="0"/>
              <a:t>После нажатия на кнопку «Начать» запускается вторая форма </a:t>
            </a:r>
            <a:r>
              <a:rPr lang="en-US" dirty="0" smtClean="0"/>
              <a:t>Notebook1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 </a:t>
            </a:r>
            <a:r>
              <a:rPr lang="en-US" b="1" dirty="0" smtClean="0"/>
              <a:t>Notebook</a:t>
            </a:r>
            <a:r>
              <a:rPr lang="ru-RU" b="1" dirty="0" smtClean="0"/>
              <a:t>1 </a:t>
            </a:r>
            <a:br>
              <a:rPr lang="ru-RU" b="1" dirty="0" smtClean="0"/>
            </a:br>
            <a:r>
              <a:rPr lang="ru-RU" b="1" dirty="0" smtClean="0"/>
              <a:t>Вкладка «Число»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После нажатия на кнопку «Выбрать диапазон» появляются два диалоговых окна, в которые надо ввести числа диапазона «от» и «до»</a:t>
            </a:r>
          </a:p>
          <a:p>
            <a:r>
              <a:rPr lang="ru-RU" dirty="0"/>
              <a:t>После нажатия на кнопку </a:t>
            </a:r>
            <a:r>
              <a:rPr lang="ru-RU" dirty="0" smtClean="0"/>
              <a:t>«Получить число» мы получаем либо результат, либо выводится ошибка в введённом диапазоне.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114"/>
            <a:ext cx="3791272" cy="295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4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 </a:t>
            </a:r>
            <a:r>
              <a:rPr lang="en-US" b="1" dirty="0"/>
              <a:t>Notebook</a:t>
            </a:r>
            <a:r>
              <a:rPr lang="ru-RU" b="1" dirty="0"/>
              <a:t>1 </a:t>
            </a:r>
            <a:br>
              <a:rPr lang="ru-RU" b="1" dirty="0"/>
            </a:br>
            <a:r>
              <a:rPr lang="ru-RU" b="1" dirty="0"/>
              <a:t>Вкладка </a:t>
            </a:r>
            <a:r>
              <a:rPr lang="ru-RU" b="1" dirty="0" smtClean="0"/>
              <a:t>«Слово»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Нажав на кнопки, можно выбрать какой части речи должно быть выбранное слово: существительным, глаголом или прилагательным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64904"/>
            <a:ext cx="3657600" cy="2738203"/>
          </a:xfrm>
        </p:spPr>
      </p:pic>
    </p:spTree>
    <p:extLst>
      <p:ext uri="{BB962C8B-B14F-4D97-AF65-F5344CB8AC3E}">
        <p14:creationId xmlns:p14="http://schemas.microsoft.com/office/powerpoint/2010/main" val="38193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 </a:t>
            </a:r>
            <a:r>
              <a:rPr lang="en-US" b="1" dirty="0"/>
              <a:t>Notebook</a:t>
            </a:r>
            <a:r>
              <a:rPr lang="ru-RU" b="1" dirty="0"/>
              <a:t>1 </a:t>
            </a:r>
            <a:br>
              <a:rPr lang="ru-RU" b="1" dirty="0"/>
            </a:br>
            <a:r>
              <a:rPr lang="ru-RU" b="1" dirty="0"/>
              <a:t>Вкладка </a:t>
            </a:r>
            <a:r>
              <a:rPr lang="ru-RU" b="1" dirty="0" smtClean="0"/>
              <a:t>«Элемент списка»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поле вводится название элемента списка, нажимая на кнопки можно его либо добавить, либо удалить</a:t>
            </a:r>
          </a:p>
          <a:p>
            <a:r>
              <a:rPr lang="ru-RU" dirty="0" smtClean="0"/>
              <a:t>Кнопка «Заново» очищает список</a:t>
            </a:r>
          </a:p>
          <a:p>
            <a:r>
              <a:rPr lang="ru-RU" dirty="0" smtClean="0"/>
              <a:t>Нажав на кнопку «Выбрать элемент» можно было выбрать количество элементов, а после – они будут выведены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1" y="2420888"/>
            <a:ext cx="3782549" cy="28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Класс </a:t>
            </a:r>
            <a:r>
              <a:rPr lang="en-US" b="1" dirty="0"/>
              <a:t>Notebook</a:t>
            </a:r>
            <a:r>
              <a:rPr lang="ru-RU" b="1" dirty="0"/>
              <a:t>1 </a:t>
            </a:r>
            <a:br>
              <a:rPr lang="ru-RU" b="1" dirty="0"/>
            </a:br>
            <a:r>
              <a:rPr lang="ru-RU" b="1" dirty="0" smtClean="0"/>
              <a:t>Вкладки «Предсказание», «Совет», «Выбор»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3657600" cy="2974630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3898270" cy="2895857"/>
          </a:xfrm>
        </p:spPr>
      </p:pic>
    </p:spTree>
    <p:extLst>
      <p:ext uri="{BB962C8B-B14F-4D97-AF65-F5344CB8AC3E}">
        <p14:creationId xmlns:p14="http://schemas.microsoft.com/office/powerpoint/2010/main" val="4962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398</Words>
  <Application>Microsoft Office PowerPoint</Application>
  <PresentationFormat>Экран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Wingdings</vt:lpstr>
      <vt:lpstr>Wingdings 2</vt:lpstr>
      <vt:lpstr>Эркер</vt:lpstr>
      <vt:lpstr>РАНДОМАЙЗЕР</vt:lpstr>
      <vt:lpstr>Презентация PowerPoint</vt:lpstr>
      <vt:lpstr>Структура и использованные технологии</vt:lpstr>
      <vt:lpstr>Структура и использованные технологии</vt:lpstr>
      <vt:lpstr>Класс Notebook2</vt:lpstr>
      <vt:lpstr>Класс Notebook1  Вкладка «Число»</vt:lpstr>
      <vt:lpstr>Класс Notebook1  Вкладка «Слово»</vt:lpstr>
      <vt:lpstr>Класс Notebook1  Вкладка «Элемент списка»</vt:lpstr>
      <vt:lpstr>Класс Notebook1  Вкладки «Предсказание», «Совет», «Выбор»</vt:lpstr>
      <vt:lpstr>Класс Notebook1  Вкладка «Угадай число» (игра)</vt:lpstr>
      <vt:lpstr>Класс Itog_tab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РАНДОМАЙЗЕР</dc:title>
  <dc:creator>User_1</dc:creator>
  <cp:lastModifiedBy>Nadezhda</cp:lastModifiedBy>
  <cp:revision>13</cp:revision>
  <dcterms:created xsi:type="dcterms:W3CDTF">2023-11-13T13:05:16Z</dcterms:created>
  <dcterms:modified xsi:type="dcterms:W3CDTF">2023-11-14T13:31:29Z</dcterms:modified>
</cp:coreProperties>
</file>