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DE7-0BA9-4DC3-B102-F215D3B7A12B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F0F357-6E28-4367-9576-7463D908DDC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DE7-0BA9-4DC3-B102-F215D3B7A12B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F357-6E28-4367-9576-7463D908D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DE7-0BA9-4DC3-B102-F215D3B7A12B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F357-6E28-4367-9576-7463D908D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DE7-0BA9-4DC3-B102-F215D3B7A12B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F357-6E28-4367-9576-7463D908D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DE7-0BA9-4DC3-B102-F215D3B7A12B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F357-6E28-4367-9576-7463D908D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DE7-0BA9-4DC3-B102-F215D3B7A12B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F357-6E28-4367-9576-7463D908DDC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DE7-0BA9-4DC3-B102-F215D3B7A12B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F357-6E28-4367-9576-7463D908DDC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DE7-0BA9-4DC3-B102-F215D3B7A12B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F357-6E28-4367-9576-7463D908D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DE7-0BA9-4DC3-B102-F215D3B7A12B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F357-6E28-4367-9576-7463D908D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DE7-0BA9-4DC3-B102-F215D3B7A12B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F357-6E28-4367-9576-7463D908D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DE7-0BA9-4DC3-B102-F215D3B7A12B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F357-6E28-4367-9576-7463D908D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0372DE7-0BA9-4DC3-B102-F215D3B7A12B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FF0F357-6E28-4367-9576-7463D908DDC9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err="1" smtClean="0"/>
              <a:t>Supaplex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Синева Надежда Алексеевна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75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Идея:</a:t>
            </a:r>
          </a:p>
          <a:p>
            <a:r>
              <a:rPr lang="ru-RU" dirty="0" smtClean="0"/>
              <a:t>Создание игрового обеспечения, целью которого является сбор игровых предметов и решение задачи построения маршрута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351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Присутствуют класс игрока </a:t>
            </a:r>
            <a:r>
              <a:rPr lang="en-US" dirty="0" smtClean="0"/>
              <a:t>Player</a:t>
            </a:r>
            <a:r>
              <a:rPr lang="ru-RU" dirty="0" smtClean="0"/>
              <a:t> и класс всех ячеек поля</a:t>
            </a:r>
            <a:r>
              <a:rPr lang="en-US" dirty="0" smtClean="0"/>
              <a:t> Tile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Игра имеет следующие этапы:</a:t>
            </a:r>
          </a:p>
          <a:p>
            <a:r>
              <a:rPr lang="ru-RU" dirty="0" smtClean="0"/>
              <a:t>Начальная заставка + выбор уровня / начало игры</a:t>
            </a:r>
          </a:p>
          <a:p>
            <a:r>
              <a:rPr lang="ru-RU" dirty="0" smtClean="0"/>
              <a:t>Процесс игры</a:t>
            </a:r>
          </a:p>
          <a:p>
            <a:r>
              <a:rPr lang="ru-RU" dirty="0" smtClean="0"/>
              <a:t>Завершение игры, переход на следующий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49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 с библиотекой </a:t>
            </a:r>
            <a:r>
              <a:rPr lang="en-US" dirty="0" err="1" smtClean="0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242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011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sun9-33.userapi.com/c855124/v855124186/1ccbc1/M-Kdz5ila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632848" cy="488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24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836712"/>
            <a:ext cx="7315200" cy="1154097"/>
          </a:xfrm>
        </p:spPr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https://sun9-53.userapi.com/c855332/v855332186/1d132e/9MhVU0dFZ5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7128792" cy="46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0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764704"/>
            <a:ext cx="7315200" cy="1154097"/>
          </a:xfrm>
        </p:spPr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sun9-66.userapi.com/c206828/v206828186/3afd9/GRnjMMXn7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7128792" cy="45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0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315200" cy="1154097"/>
          </a:xfrm>
        </p:spPr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s://sun9-56.userapi.com/c858036/v858036186/144e3f/Wl0GUUQDA-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44170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293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47</TotalTime>
  <Words>67</Words>
  <Application>Microsoft Office PowerPoint</Application>
  <PresentationFormat>Экран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Перспектива</vt:lpstr>
      <vt:lpstr>Игра Supaplex</vt:lpstr>
      <vt:lpstr>Введение</vt:lpstr>
      <vt:lpstr>Описание реализации</vt:lpstr>
      <vt:lpstr>Технологии</vt:lpstr>
      <vt:lpstr>Заключение</vt:lpstr>
      <vt:lpstr>Скриншоты</vt:lpstr>
      <vt:lpstr>Скриншоты</vt:lpstr>
      <vt:lpstr>Скриншоты</vt:lpstr>
      <vt:lpstr>Скриншоты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Supaplex</dc:title>
  <dc:creator>RePack by Diakov</dc:creator>
  <cp:lastModifiedBy>RePack by Diakov</cp:lastModifiedBy>
  <cp:revision>4</cp:revision>
  <dcterms:created xsi:type="dcterms:W3CDTF">2020-01-15T09:43:29Z</dcterms:created>
  <dcterms:modified xsi:type="dcterms:W3CDTF">2020-01-15T10:31:06Z</dcterms:modified>
</cp:coreProperties>
</file>