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66" r:id="rId5"/>
    <p:sldId id="267" r:id="rId6"/>
    <p:sldId id="271" r:id="rId7"/>
    <p:sldId id="270" r:id="rId8"/>
    <p:sldId id="273" r:id="rId9"/>
    <p:sldId id="272" r:id="rId10"/>
    <p:sldId id="269" r:id="rId11"/>
    <p:sldId id="295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5A07-8D13-43C7-81A0-16188F5E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F63C-DD00-41D6-8316-C99DA354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63FF-3C84-40C1-A02F-5A7FE13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BA72-9BF8-44E5-AB42-F5C99F7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EAB0-083B-44F4-8F1D-583F750C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CE02-9DBE-4D70-ACE7-7825128E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D936-4ECD-48F0-A6C1-9EE99B6B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95BA-E577-48A6-8AAB-EB7C51E3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66BB-149E-4B65-994D-2758CC38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9086-6766-497A-B719-4C7661B1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95279-A889-4DC0-99CB-A27D0F70E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6B10-3EE5-4256-B253-534962C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AB2-2979-42D4-B73D-31F65F7B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5FD6-A05E-42E4-9521-82E6A8D9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61A6-B572-44BB-B697-C2388968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E57-DCEA-4424-BA06-C5B931C6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74D7-21A5-4689-A9D3-006C5E74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A433-A345-49B5-8AE0-D13C6937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A476-05B1-40A4-95D7-60E0A8A1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DEA2-E201-4F0F-ADE2-0AD6E3A8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F1D4-9561-4530-8C97-D42F0B7F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487FF-B4FB-43C3-B2CE-FCD3590A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1CF4-CB3C-4C14-A05A-60BA61E3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FDCD-30C8-45EB-BC85-7CB52C48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F048-82B8-4919-8172-09D60FDE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ABFC-8F34-4A1B-9D8D-28EC372E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AD7C-2EAD-432A-928D-EB25E2CF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89666-87B4-4907-9F80-B4E354D4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E094-9B77-45C4-9C54-A5BB718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B2E35-B67A-4F54-AC32-C27398C1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610E-095D-4550-9BB8-1F31D1D1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3350-D1A5-43A7-A55F-83A561ED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0735-66CE-41DD-BEF0-42086D58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9F0C-6D1E-4585-9360-4F7AF5A8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732E3-8692-4761-82E3-8458D153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91FF1-A7BD-4892-AD21-93CE2597C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31166-570E-49D9-A00E-B6BACAB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0D16-EB93-403C-8721-3AD49261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F2C56-844E-4C33-9253-A0FF24B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4108-BA4C-426C-B474-3BC5CCFB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AA102-1554-4A1A-8B71-919B381F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4881D-AE00-4573-87D9-ECAE6F0C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EEE40-8C7F-4773-A8E7-30C148B3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DCEC7-7616-4590-94B5-E050C77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5EF9B-8FC1-4937-8F09-DC18B5DB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77CFB-A59B-452D-96B4-A253CDB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5C77-427D-41A7-8F5F-442A5554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F006-0435-4DDE-8198-9B5760BB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B3B31-339A-4601-BFED-84C4ABA8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B82C-3776-49F8-A0D4-231B6EB3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ACD66-9916-4089-A693-D9333FA8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7FC6-8974-47D9-A70F-EC56691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933F-001D-41F8-8744-21F6CE8D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7A79C-4968-4545-9880-B1F1EA0F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1675-4763-40C1-9E06-03C14BB7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27885-3BF5-4824-81F3-F8882696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8E8EA-FECE-4A5E-AAC2-4935977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54E2-FFA5-4899-9E05-D9324CE5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BF4B2-61B3-4E5F-A3BE-37946566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A192-0C2F-4240-8378-ED51D75E1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1BB4-E2A7-452A-9A07-48E82DE0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52FA-3C23-44BD-B501-603726A78153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8EA3-D51A-4323-9BD8-D0C01EE5E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F440-7E22-4114-87F4-237ADD82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24292-044A-4C96-AEDD-09729CE0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28" y="881840"/>
            <a:ext cx="5382993" cy="51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A34B44-DFC3-4E59-9F30-88F3394A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75" y="90224"/>
            <a:ext cx="6622168" cy="66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33373-7D45-44B4-8357-F008C0D7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482600"/>
            <a:ext cx="59944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9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C84440-8FD8-4012-98BF-BF7432F1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033" y="327219"/>
            <a:ext cx="6249797" cy="61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1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2AF6A-40AE-4A85-AA7F-A07BDCCF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86" y="219346"/>
            <a:ext cx="6261556" cy="62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3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72489-7AF7-4899-87A3-7BE9C9AF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21" y="330765"/>
            <a:ext cx="6107187" cy="60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7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E0B1D4-B2C1-490D-93FA-6098FB6E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98" y="390535"/>
            <a:ext cx="6098797" cy="61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DBCBD4-2709-4A9B-BA44-3D1DBBFF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22" y="419164"/>
            <a:ext cx="6090409" cy="61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8C336-574E-41F6-AED9-C3DA3C2B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21" y="292551"/>
            <a:ext cx="6180516" cy="62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01FFB-C250-4FA9-A200-5D0D921A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09" y="423132"/>
            <a:ext cx="5922627" cy="59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65D52-D132-464E-88B0-9168A6E6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98" y="384885"/>
            <a:ext cx="6032262" cy="61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8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0CCE2D-76B2-4DB8-89B8-D4F59574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24" y="754596"/>
            <a:ext cx="5603977" cy="48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3656C-207E-4C95-8316-8F332735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3" y="247645"/>
            <a:ext cx="6258186" cy="628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63600-039F-43C5-95EB-167DF4B4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19" y="314587"/>
            <a:ext cx="6224631" cy="622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11FA08-DA52-45F1-A74F-C91F41AF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10" y="380009"/>
            <a:ext cx="6316911" cy="62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1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B84508-8346-49FA-9B80-E0BC5EAC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42" y="298203"/>
            <a:ext cx="6308498" cy="63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3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6D8E57-63C2-4C75-8F16-65AF22E3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00" y="322934"/>
            <a:ext cx="6325298" cy="62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03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588E81-5BFD-4BAA-B09A-3D497D4D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50" y="198258"/>
            <a:ext cx="6509858" cy="64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72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17BB1-CC2A-4DC5-987E-A47F9D9A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97" y="306196"/>
            <a:ext cx="6325299" cy="63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6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36C9F9-D371-431F-AF00-50A1323B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21" y="365103"/>
            <a:ext cx="6249798" cy="62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5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A9694-8BA0-4E6B-8BF3-3C385C6B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08" y="506550"/>
            <a:ext cx="5931017" cy="59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24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DB0EAC-D4A9-4F8E-ABBC-77881F20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09" y="353035"/>
            <a:ext cx="6202961" cy="62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8F4A7-FC97-499E-91CA-8A10A05E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24" y="773102"/>
            <a:ext cx="6172330" cy="54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E42C2-3928-4E2C-8B86-A1F18AD9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45240"/>
            <a:ext cx="5928179" cy="59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88A5F-92DC-4CB7-8771-6F709675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75" y="584939"/>
            <a:ext cx="6122435" cy="566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0BC80-6A49-4ADE-98CB-20643A7D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40" y="420409"/>
            <a:ext cx="6259627" cy="56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0AC4A6-977C-4654-8506-5EC88919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88" y="721453"/>
            <a:ext cx="6792529" cy="55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84E87-1437-4677-AC0E-883C6B84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5" y="974043"/>
            <a:ext cx="6237215" cy="50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842DD-6C48-418C-A336-F5AFCAEB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64" y="535880"/>
            <a:ext cx="6387999" cy="56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E66D4-755D-4ED8-81AF-E1E5A2537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94" y="-30902"/>
            <a:ext cx="6991370" cy="69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5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Michal Zomper</dc:creator>
  <cp:lastModifiedBy>Michal Zomper</cp:lastModifiedBy>
  <cp:revision>12</cp:revision>
  <dcterms:created xsi:type="dcterms:W3CDTF">2018-02-01T14:08:44Z</dcterms:created>
  <dcterms:modified xsi:type="dcterms:W3CDTF">2018-03-15T11:23:34Z</dcterms:modified>
</cp:coreProperties>
</file>