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B927-948C-4130-8AC3-01577872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2467-46F7-4251-A224-6E50147C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7D6-A8BC-4E97-9996-A7F71E27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E8A8-16B6-4079-B095-00BAB110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CFCA-3B0F-43B9-BD6A-A9BEEDD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4B05-0076-4E89-AE76-C9FC2563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269E3-4B2D-4EF6-B4CD-2747D25E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2D5B-70ED-4DA9-B89B-79694444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DF13-FA48-4CC0-AA7A-68354297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FF0F-DEF2-4000-9E89-0DA6C741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63411-CC33-498F-8626-CDC76FF57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5FA1-8337-46FA-ABB8-19F4BBA1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46C0-83AF-49EE-BC70-C30DCCE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9380-46C3-4C31-BC14-EAFE2641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47DB-207D-4BB0-BE93-51B8007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7B3A-1D6B-4D66-A807-3A220758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84E7-9260-425D-AD85-79BB26BE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157A-A04B-4B60-A2B2-A7E90503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C6AF-B38E-4617-AD8F-CE0CE457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463A-CB51-4871-88D7-15F3BAB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E6A6-18D6-41C6-A430-90AE917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E6095-17C1-4385-9144-E4230E72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89EE-FE4E-49D2-8437-D2C2CFA7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A5DB-157B-45E2-8CF1-1670702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CEA8-AD6A-45D6-B1FE-BAF7EE1B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CCFD-F289-4874-B6DC-88296050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70B8-8297-455A-91FC-9E89DC530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2D353-E6C6-496A-AF3D-A6E2BA7F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2B2-CDC8-4ED1-8405-F0C0418A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989E9-BD92-4CBB-AB37-447FC6E0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547C-F0D2-465D-BE53-D5E1A126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5ADB-3A39-4801-87ED-3137EF99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8ACE-9D87-437E-B843-B9366B14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6226-E733-426F-8F9B-3F4C4B738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65D06-78C6-46DC-A84F-BC303912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D9C9-B5D4-43EB-8E18-FB6AB0A62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B2545-F7F5-485A-8909-364A2F5E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832A1-6E88-4B36-90FC-3022EC0F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9F080-F24F-4763-A6B8-DE15A04A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15B0-3177-4A84-8C88-4B92129D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C911D-689E-42D1-B425-0C977EF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DAB9-90D2-456B-8509-88909F6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C9E8B-ED24-4C06-AD8C-502D0764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A7F9-76EA-4B7A-8ECB-152B524F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921B9-709F-42DC-B0C5-19966F8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3ABB-7BA2-4B04-B9F0-15190047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9026-A2CB-46D5-BC56-1E3CAAC7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0137-4899-448F-B8A5-E97DD66F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F325-3B18-4398-9862-2BEEBFA8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58803-DC25-47EF-ADEF-A8386492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071A6-6574-4027-A414-15828EFD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E429-DAD2-4D53-9DC0-47C61BB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F9E-6440-49A8-A7E2-A5919878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559B5-35C8-4A48-AB2F-827A3D38F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E395-C6C3-4D8E-A630-7DF90858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3C32-95FE-4525-837C-DB81B355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76DB-E63A-43D8-82C1-9FFDAB83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DCF6-039B-452C-AECA-8CA58F2B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B92B5-D80E-437D-8D33-1B353711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AE8C-EE08-465D-976B-A068F928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0DD5-1BE6-4515-9A35-73EF8C1F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A2DD-C53B-4F9B-88CC-9F816BFDCD9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9C31-ED40-47E6-ADF4-5FE550FF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A955-9586-4736-98CE-62C702D03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5251-9FE5-48B7-9A52-A3A73C5F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83-D490-4843-8751-787B9DC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 display – multiple slides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5555-D003-44AB-BF62-FB613B0F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Fields display – multiple slides 1</vt:lpstr>
      <vt:lpstr>Fields display – multiple slides 2</vt:lpstr>
      <vt:lpstr>Fields display – multiple slides 3</vt:lpstr>
      <vt:lpstr>Fields display – multiple slides 4</vt:lpstr>
      <vt:lpstr>Fields display – multiple slides 5</vt:lpstr>
      <vt:lpstr>Fields display – multiple slides 6</vt:lpstr>
      <vt:lpstr>Fields display – multiple slides 7</vt:lpstr>
      <vt:lpstr>Fields display – multiple slides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Fields display – multiple slides 1</dc:title>
  <dc:creator>Inbar Willman</dc:creator>
  <cp:lastModifiedBy>Inbar Willman</cp:lastModifiedBy>
  <cp:revision>1</cp:revision>
  <dcterms:created xsi:type="dcterms:W3CDTF">2018-11-07T11:13:33Z</dcterms:created>
  <dcterms:modified xsi:type="dcterms:W3CDTF">2018-11-07T11:14:35Z</dcterms:modified>
</cp:coreProperties>
</file>