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7" r:id="rId4"/>
    <p:sldId id="266" r:id="rId5"/>
    <p:sldId id="267" r:id="rId6"/>
    <p:sldId id="271" r:id="rId7"/>
    <p:sldId id="270" r:id="rId8"/>
    <p:sldId id="273" r:id="rId9"/>
    <p:sldId id="272" r:id="rId10"/>
    <p:sldId id="269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05A07-8D13-43C7-81A0-16188F5E2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0F63C-DD00-41D6-8316-C99DA3542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363FF-3C84-40C1-A02F-5A7FE13D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12-03-18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3BA72-9BF8-44E5-AB42-F5C99F7D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CEAB0-083B-44F4-8F1D-583F750C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7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CE02-9DBE-4D70-ACE7-7825128E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4D936-4ECD-48F0-A6C1-9EE99B6B2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A95BA-E577-48A6-8AAB-EB7C51E3C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12-03-18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366BB-149E-4B65-994D-2758CC38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C9086-6766-497A-B719-4C7661B1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7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F95279-A889-4DC0-99CB-A27D0F70E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06B10-3EE5-4256-B253-534962C78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EEAB2-2979-42D4-B73D-31F65F7BE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12-03-18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5FD6-A05E-42E4-9521-82E6A8D9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461A6-B572-44BB-B697-C2388968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7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AE57-DCEA-4424-BA06-C5B931C6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B74D7-21A5-4689-A9D3-006C5E747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3A433-A345-49B5-8AE0-D13C6937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12-03-18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EA476-05B1-40A4-95D7-60E0A8A1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DEA2-E201-4F0F-ADE2-0AD6E3A8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9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F1D4-9561-4530-8C97-D42F0B7FE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487FF-B4FB-43C3-B2CE-FCD3590AE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B1CF4-CB3C-4C14-A05A-60BA61E3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12-03-18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2FDCD-30C8-45EB-BC85-7CB52C48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8F048-82B8-4919-8172-09D60FDE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3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DABFC-8F34-4A1B-9D8D-28EC372E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FAD7C-2EAD-432A-928D-EB25E2CF8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89666-87B4-4907-9F80-B4E354D4B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8E094-9B77-45C4-9C54-A5BB718A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12-03-18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B2E35-B67A-4F54-AC32-C27398C1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A610E-095D-4550-9BB8-1F31D1D1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7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3350-D1A5-43A7-A55F-83A561ED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10735-66CE-41DD-BEF0-42086D58D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A9F0C-6D1E-4585-9360-4F7AF5A8A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732E3-8692-4761-82E3-8458D1531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91FF1-A7BD-4892-AD21-93CE2597C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31166-570E-49D9-A00E-B6BACAB2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12-03-18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E0D16-EB93-403C-8721-3AD49261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F2C56-844E-4C33-9253-A0FF24BD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8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4108-BA4C-426C-B474-3BC5CCFB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8AA102-1554-4A1A-8B71-919B381F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12-03-18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4881D-AE00-4573-87D9-ECAE6F0C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EEE40-8C7F-4773-A8E7-30C148B3E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3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FDCEC7-7616-4590-94B5-E050C777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12-03-18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5EF9B-8FC1-4937-8F09-DC18B5DB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77CFB-A59B-452D-96B4-A253CDBA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5C77-427D-41A7-8F5F-442A55543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4F006-0435-4DDE-8198-9B5760BB2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B3B31-339A-4601-BFED-84C4ABA8D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AB82C-3776-49F8-A0D4-231B6EB33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12-03-18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ACD66-9916-4089-A693-D9333FA8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57FC6-8974-47D9-A70F-EC566910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9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933F-001D-41F8-8744-21F6CE8D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7A79C-4968-4545-9880-B1F1EA0FE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21675-4763-40C1-9E06-03C14BB7F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27885-3BF5-4824-81F3-F8882696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12-03-18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8E8EA-FECE-4A5E-AAC2-49359779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654E2-FFA5-4899-9E05-D9324CE5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6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BF4B2-61B3-4E5F-A3BE-379465667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8A192-0C2F-4240-8378-ED51D75E1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A1BB4-E2A7-452A-9A07-48E82DE0D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E52FA-3C23-44BD-B501-603726A78153}" type="datetimeFigureOut">
              <a:rPr lang="en-US" smtClean="0"/>
              <a:t>12-03-18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68EA3-D51A-4323-9BD8-D0C01EE5E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7F440-7E22-4114-87F4-237ADD82E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B24292-044A-4C96-AEDD-09729CE0E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928" y="881840"/>
            <a:ext cx="5382993" cy="510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83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A34B44-DFC3-4E59-9F30-88F3394A6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975" y="90224"/>
            <a:ext cx="6622168" cy="662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1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C84440-8FD8-4012-98BF-BF7432F12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033" y="327219"/>
            <a:ext cx="6249797" cy="615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17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22AF6A-40AE-4A85-AA7F-A07BDCCFF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586" y="219346"/>
            <a:ext cx="6261556" cy="627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39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A72489-7AF7-4899-87A3-7BE9C9AF6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921" y="330765"/>
            <a:ext cx="6107187" cy="609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72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E0B1D4-B2C1-490D-93FA-6098FB6ED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198" y="390535"/>
            <a:ext cx="6098797" cy="611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49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DBCBD4-2709-4A9B-BA44-3D1DBBFFF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422" y="419164"/>
            <a:ext cx="6090409" cy="61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9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68C336-574E-41F6-AED9-C3DA3C2BC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921" y="292551"/>
            <a:ext cx="6180516" cy="622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04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301FFB-C250-4FA9-A200-5D0D921A3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309" y="423132"/>
            <a:ext cx="5922627" cy="591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33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665D52-D132-464E-88B0-9168A6E61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698" y="384885"/>
            <a:ext cx="6032262" cy="612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86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3656C-207E-4C95-8316-8F3327354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863" y="247645"/>
            <a:ext cx="6258186" cy="628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2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0CCE2D-76B2-4DB8-89B8-D4F595745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424" y="754596"/>
            <a:ext cx="5603977" cy="488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45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363600-039F-43C5-95EB-167DF4B49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919" y="314587"/>
            <a:ext cx="6224631" cy="622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97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11FA08-DA52-45F1-A74F-C91F41AF4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310" y="380009"/>
            <a:ext cx="6316911" cy="620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51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B84508-8346-49FA-9B80-E0BC5EAC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642" y="298203"/>
            <a:ext cx="6308498" cy="637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03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6D8E57-63C2-4C75-8F16-65AF22E36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200" y="322934"/>
            <a:ext cx="6325298" cy="629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03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588E81-5BFD-4BAA-B09A-3D497D4D7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250" y="198258"/>
            <a:ext cx="6509858" cy="647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72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817BB1-CC2A-4DC5-987E-A47F9D9AE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697" y="306196"/>
            <a:ext cx="6325299" cy="630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46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36C9F9-D371-431F-AF00-50A1323B1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921" y="365103"/>
            <a:ext cx="6249798" cy="628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54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3A9694-8BA0-4E6B-8BF3-3C385C6BA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308" y="506550"/>
            <a:ext cx="5931017" cy="591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24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DB0EAC-D4A9-4F8E-ABBC-77881F205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809" y="353035"/>
            <a:ext cx="6202961" cy="620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67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E42C2-3928-4E2C-8B86-A1F18AD90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45240"/>
            <a:ext cx="5928179" cy="595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68F4A7-FC97-499E-91CA-8A10A05E9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924" y="773102"/>
            <a:ext cx="6172330" cy="543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42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6EDB11-AACA-4CFA-B321-3972AD28C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143" y="461750"/>
            <a:ext cx="5978513" cy="601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57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288A5F-92DC-4CB7-8771-6F7096754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475" y="584939"/>
            <a:ext cx="6122435" cy="566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5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E0BC80-6A49-4ADE-98CB-20643A7DD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140" y="420409"/>
            <a:ext cx="6259627" cy="562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2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0AC4A6-977C-4654-8506-5EC88919D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988" y="721453"/>
            <a:ext cx="6792529" cy="558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5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884E87-1437-4677-AC0E-883C6B841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085" y="974043"/>
            <a:ext cx="6237215" cy="503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2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F842DD-6C48-418C-A336-F5AFCAEB3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364" y="535880"/>
            <a:ext cx="6387999" cy="56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0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3E66D4-755D-4ED8-81AF-E1E5A2537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194" y="-30902"/>
            <a:ext cx="6991370" cy="699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5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Widescreen</PresentationFormat>
  <Paragraphs>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Michal Zomper</dc:creator>
  <cp:lastModifiedBy>Michal Zomper</cp:lastModifiedBy>
  <cp:revision>10</cp:revision>
  <dcterms:created xsi:type="dcterms:W3CDTF">2018-02-01T14:08:44Z</dcterms:created>
  <dcterms:modified xsi:type="dcterms:W3CDTF">2018-03-12T12:33:40Z</dcterms:modified>
</cp:coreProperties>
</file>