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66" r:id="rId5"/>
    <p:sldId id="267" r:id="rId6"/>
    <p:sldId id="271" r:id="rId7"/>
    <p:sldId id="270" r:id="rId8"/>
    <p:sldId id="273" r:id="rId9"/>
    <p:sldId id="27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5A07-8D13-43C7-81A0-16188F5E2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0F63C-DD00-41D6-8316-C99DA3542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363FF-3C84-40C1-A02F-5A7FE13D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15-02-18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BA72-9BF8-44E5-AB42-F5C99F7D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EAB0-083B-44F4-8F1D-583F750C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7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CE02-9DBE-4D70-ACE7-7825128E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4D936-4ECD-48F0-A6C1-9EE99B6B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95BA-E577-48A6-8AAB-EB7C51E3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15-02-18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366BB-149E-4B65-994D-2758CC38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C9086-6766-497A-B719-4C7661B1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7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95279-A889-4DC0-99CB-A27D0F70E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06B10-3EE5-4256-B253-534962C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EAB2-2979-42D4-B73D-31F65F7B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15-02-18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5FD6-A05E-42E4-9521-82E6A8D9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461A6-B572-44BB-B697-C2388968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AE57-DCEA-4424-BA06-C5B931C6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74D7-21A5-4689-A9D3-006C5E74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A433-A345-49B5-8AE0-D13C6937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15-02-18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A476-05B1-40A4-95D7-60E0A8A1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DEA2-E201-4F0F-ADE2-0AD6E3A8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9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F1D4-9561-4530-8C97-D42F0B7F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487FF-B4FB-43C3-B2CE-FCD3590AE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1CF4-CB3C-4C14-A05A-60BA61E3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15-02-18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2FDCD-30C8-45EB-BC85-7CB52C48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F048-82B8-4919-8172-09D60FDE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ABFC-8F34-4A1B-9D8D-28EC372E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AD7C-2EAD-432A-928D-EB25E2CF8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89666-87B4-4907-9F80-B4E354D4B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8E094-9B77-45C4-9C54-A5BB718A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15-02-18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B2E35-B67A-4F54-AC32-C27398C1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A610E-095D-4550-9BB8-1F31D1D1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7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3350-D1A5-43A7-A55F-83A561ED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10735-66CE-41DD-BEF0-42086D58D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A9F0C-6D1E-4585-9360-4F7AF5A8A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732E3-8692-4761-82E3-8458D1531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91FF1-A7BD-4892-AD21-93CE2597C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31166-570E-49D9-A00E-B6BACAB2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15-02-18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E0D16-EB93-403C-8721-3AD49261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F2C56-844E-4C33-9253-A0FF24BD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4108-BA4C-426C-B474-3BC5CCFB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AA102-1554-4A1A-8B71-919B381F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15-02-18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4881D-AE00-4573-87D9-ECAE6F0C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EEE40-8C7F-4773-A8E7-30C148B3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3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DCEC7-7616-4590-94B5-E050C777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15-02-18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5EF9B-8FC1-4937-8F09-DC18B5DB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77CFB-A59B-452D-96B4-A253CDBA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5C77-427D-41A7-8F5F-442A5554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F006-0435-4DDE-8198-9B5760BB2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B3B31-339A-4601-BFED-84C4ABA8D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B82C-3776-49F8-A0D4-231B6EB3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15-02-18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ACD66-9916-4089-A693-D9333FA8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57FC6-8974-47D9-A70F-EC566910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9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933F-001D-41F8-8744-21F6CE8D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7A79C-4968-4545-9880-B1F1EA0F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21675-4763-40C1-9E06-03C14BB7F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27885-3BF5-4824-81F3-F8882696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15-02-18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8E8EA-FECE-4A5E-AAC2-49359779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654E2-FFA5-4899-9E05-D9324CE5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BF4B2-61B3-4E5F-A3BE-37946566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A192-0C2F-4240-8378-ED51D75E1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A1BB4-E2A7-452A-9A07-48E82DE0D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E52FA-3C23-44BD-B501-603726A78153}" type="datetimeFigureOut">
              <a:rPr lang="en-US" smtClean="0"/>
              <a:t>15-02-18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8EA3-D51A-4323-9BD8-D0C01EE5E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7F440-7E22-4114-87F4-237ADD82E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B24292-044A-4C96-AEDD-09729CE0E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223" y="2202024"/>
            <a:ext cx="2664961" cy="252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A34B44-DFC3-4E59-9F30-88F3394A6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99" y="1482455"/>
            <a:ext cx="3526971" cy="35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1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9EE999-9159-4DC8-874F-23901DD0B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16" y="1287041"/>
            <a:ext cx="5790330" cy="491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4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92B-3FA1-4BD0-BB81-A4697FB4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63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D796A-778F-4252-BC14-FF027BB65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935" y="746449"/>
            <a:ext cx="7003865" cy="595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4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92B-3FA1-4BD0-BB81-A4697FB4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63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C8482-3211-40FF-972B-0C6CEEB94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02" y="587828"/>
            <a:ext cx="7337579" cy="619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5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92B-3FA1-4BD0-BB81-A4697FB4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63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074C8-A4F6-4B85-AF98-DA097B6EF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19" y="459610"/>
            <a:ext cx="7526136" cy="639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2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92B-3FA1-4BD0-BB81-A4697FB4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63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2C9BD-B971-4E2B-B654-7716453F0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98" y="341381"/>
            <a:ext cx="7667084" cy="651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92B-3FA1-4BD0-BB81-A4697FB4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63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11DF8-AF40-462B-BABE-80D5B6927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00" y="268153"/>
            <a:ext cx="7884866" cy="658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92B-3FA1-4BD0-BB81-A4697FB4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63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33C4D-6B50-4425-8D4B-BA6607D8F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2" y="175842"/>
            <a:ext cx="8036762" cy="66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0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3E66D4-755D-4ED8-81AF-E1E5A2537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6" y="1473125"/>
            <a:ext cx="3666930" cy="366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5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Michal Zomper</dc:creator>
  <cp:lastModifiedBy>Michal Zomper</cp:lastModifiedBy>
  <cp:revision>4</cp:revision>
  <dcterms:created xsi:type="dcterms:W3CDTF">2018-02-01T14:08:44Z</dcterms:created>
  <dcterms:modified xsi:type="dcterms:W3CDTF">2018-02-15T15:39:35Z</dcterms:modified>
</cp:coreProperties>
</file>