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56" r:id="rId3"/>
    <p:sldId id="257" r:id="rId4"/>
    <p:sldId id="266" r:id="rId5"/>
    <p:sldId id="267" r:id="rId6"/>
    <p:sldId id="271" r:id="rId7"/>
    <p:sldId id="270" r:id="rId8"/>
    <p:sldId id="273" r:id="rId9"/>
    <p:sldId id="272" r:id="rId10"/>
    <p:sldId id="269" r:id="rId11"/>
    <p:sldId id="295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05A07-8D13-43C7-81A0-16188F5E22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0F63C-DD00-41D6-8316-C99DA35420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363FF-3C84-40C1-A02F-5A7FE13D5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E52FA-3C23-44BD-B501-603726A78153}" type="datetimeFigureOut">
              <a:rPr lang="en-US" smtClean="0"/>
              <a:t>29-03-18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D3BA72-9BF8-44E5-AB42-F5C99F7DE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6CEAB0-083B-44F4-8F1D-583F750CD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38C4E-74D1-4DAF-8FAB-14F73248A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978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BCE02-9DBE-4D70-ACE7-7825128EF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64D936-4ECD-48F0-A6C1-9EE99B6B2E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A95BA-E577-48A6-8AAB-EB7C51E3C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E52FA-3C23-44BD-B501-603726A78153}" type="datetimeFigureOut">
              <a:rPr lang="en-US" smtClean="0"/>
              <a:t>29-03-18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366BB-149E-4B65-994D-2758CC38E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C9086-6766-497A-B719-4C7661B16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38C4E-74D1-4DAF-8FAB-14F73248A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575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F95279-A889-4DC0-99CB-A27D0F70EB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E06B10-3EE5-4256-B253-534962C786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EEAB2-2979-42D4-B73D-31F65F7BE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E52FA-3C23-44BD-B501-603726A78153}" type="datetimeFigureOut">
              <a:rPr lang="en-US" smtClean="0"/>
              <a:t>29-03-18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35FD6-A05E-42E4-9521-82E6A8D9B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461A6-B572-44BB-B697-C23889686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38C4E-74D1-4DAF-8FAB-14F73248A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572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3AE57-DCEA-4424-BA06-C5B931C68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B74D7-21A5-4689-A9D3-006C5E747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3A433-A345-49B5-8AE0-D13C69373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E52FA-3C23-44BD-B501-603726A78153}" type="datetimeFigureOut">
              <a:rPr lang="en-US" smtClean="0"/>
              <a:t>29-03-18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EA476-05B1-40A4-95D7-60E0A8A1F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EDEA2-E201-4F0F-ADE2-0AD6E3A80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38C4E-74D1-4DAF-8FAB-14F73248A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896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BF1D4-9561-4530-8C97-D42F0B7FE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5487FF-B4FB-43C3-B2CE-FCD3590AEF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B1CF4-CB3C-4C14-A05A-60BA61E3C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E52FA-3C23-44BD-B501-603726A78153}" type="datetimeFigureOut">
              <a:rPr lang="en-US" smtClean="0"/>
              <a:t>29-03-18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62FDCD-30C8-45EB-BC85-7CB52C485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18F048-82B8-4919-8172-09D60FDE6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38C4E-74D1-4DAF-8FAB-14F73248A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939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DABFC-8F34-4A1B-9D8D-28EC372EF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FAD7C-2EAD-432A-928D-EB25E2CF80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089666-87B4-4907-9F80-B4E354D4BB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98E094-9B77-45C4-9C54-A5BB718AE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E52FA-3C23-44BD-B501-603726A78153}" type="datetimeFigureOut">
              <a:rPr lang="en-US" smtClean="0"/>
              <a:t>29-03-18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B2E35-B67A-4F54-AC32-C27398C1D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1A610E-095D-4550-9BB8-1F31D1D1B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38C4E-74D1-4DAF-8FAB-14F73248A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874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A3350-D1A5-43A7-A55F-83A561ED3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F10735-66CE-41DD-BEF0-42086D58D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1A9F0C-6D1E-4585-9360-4F7AF5A8A5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4732E3-8692-4761-82E3-8458D15313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E91FF1-A7BD-4892-AD21-93CE2597C9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031166-570E-49D9-A00E-B6BACAB2A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E52FA-3C23-44BD-B501-603726A78153}" type="datetimeFigureOut">
              <a:rPr lang="en-US" smtClean="0"/>
              <a:t>29-03-18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CE0D16-EB93-403C-8721-3AD492617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2F2C56-844E-4C33-9253-A0FF24BD5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38C4E-74D1-4DAF-8FAB-14F73248A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086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34108-BA4C-426C-B474-3BC5CCFBD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8AA102-1554-4A1A-8B71-919B381FE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E52FA-3C23-44BD-B501-603726A78153}" type="datetimeFigureOut">
              <a:rPr lang="en-US" smtClean="0"/>
              <a:t>29-03-18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34881D-AE00-4573-87D9-ECAE6F0CD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0EEE40-8C7F-4773-A8E7-30C148B3E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38C4E-74D1-4DAF-8FAB-14F73248A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830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FDCEC7-7616-4590-94B5-E050C7774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E52FA-3C23-44BD-B501-603726A78153}" type="datetimeFigureOut">
              <a:rPr lang="en-US" smtClean="0"/>
              <a:t>29-03-18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35EF9B-8FC1-4937-8F09-DC18B5DB7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077CFB-A59B-452D-96B4-A253CDBAD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38C4E-74D1-4DAF-8FAB-14F73248A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02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45C77-427D-41A7-8F5F-442A55543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4F006-0435-4DDE-8198-9B5760BB2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9B3B31-339A-4601-BFED-84C4ABA8D2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2AB82C-3776-49F8-A0D4-231B6EB33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E52FA-3C23-44BD-B501-603726A78153}" type="datetimeFigureOut">
              <a:rPr lang="en-US" smtClean="0"/>
              <a:t>29-03-18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ACD66-9916-4089-A693-D9333FA8A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57FC6-8974-47D9-A70F-EC5669102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38C4E-74D1-4DAF-8FAB-14F73248A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595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5933F-001D-41F8-8744-21F6CE8D4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97A79C-4968-4545-9880-B1F1EA0FEF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B21675-4763-40C1-9E06-03C14BB7FB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C27885-3BF5-4824-81F3-F8882696C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E52FA-3C23-44BD-B501-603726A78153}" type="datetimeFigureOut">
              <a:rPr lang="en-US" smtClean="0"/>
              <a:t>29-03-18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8E8EA-FECE-4A5E-AAC2-49359779F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E654E2-FFA5-4899-9E05-D9324CE5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38C4E-74D1-4DAF-8FAB-14F73248A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766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EBF4B2-61B3-4E5F-A3BE-379465667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F8A192-0C2F-4240-8378-ED51D75E19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A1BB4-E2A7-452A-9A07-48E82DE0D7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BE52FA-3C23-44BD-B501-603726A78153}" type="datetimeFigureOut">
              <a:rPr lang="en-US" smtClean="0"/>
              <a:t>29-03-18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F68EA3-D51A-4323-9BD8-D0C01EE5E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E7F440-7E22-4114-87F4-237ADD82E6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38C4E-74D1-4DAF-8FAB-14F73248A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513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0B24292-044A-4C96-AEDD-09729CE0E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-23453"/>
            <a:ext cx="7253738" cy="6881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383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9403B63-E880-4EBB-A52A-7D22AEA6F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475" y="-16212"/>
            <a:ext cx="6938962" cy="6874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512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333373-7D45-44B4-8357-F008C0D75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575" y="22225"/>
            <a:ext cx="6835775" cy="683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698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8C84440-8FD8-4012-98BF-BF7432F12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675" y="-48862"/>
            <a:ext cx="7015205" cy="6906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217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D22AF6A-40AE-4A85-AA7F-A07BDCCFF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700" y="0"/>
            <a:ext cx="7025217" cy="698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139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A72489-7AF7-4899-87A3-7BE9C9AF6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-24451"/>
            <a:ext cx="6900733" cy="6882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272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FE0B1D4-B2C1-490D-93FA-6098FB6ED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1" y="6083"/>
            <a:ext cx="6833620" cy="685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7490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CDBCBD4-2709-4A9B-BA44-3D1DBBFFF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550" y="-34452"/>
            <a:ext cx="6854681" cy="6892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195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768C336-574E-41F6-AED9-C3DA3C2BCA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226" y="-8897"/>
            <a:ext cx="6821662" cy="6866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4042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8301FFB-C250-4FA9-A200-5D0D921A3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850" y="-9816"/>
            <a:ext cx="6876961" cy="6867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0337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1665D52-D132-464E-88B0-9168A6E61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100" y="39565"/>
            <a:ext cx="6710635" cy="6818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986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10CCE2D-76B2-4DB8-89B8-D4F595745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630" y="106461"/>
            <a:ext cx="7743170" cy="6751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7451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F23656C-207E-4C95-8316-8F3327354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425" y="29634"/>
            <a:ext cx="6801199" cy="6828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9282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4363600-039F-43C5-95EB-167DF4B49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-9175"/>
            <a:ext cx="6867175" cy="68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7975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211FA08-DA52-45F1-A74F-C91F41AF4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1" y="513"/>
            <a:ext cx="6985496" cy="6857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7510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EEDA378-D1FA-4917-AE1B-E7BA59DE2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0" y="-5617"/>
            <a:ext cx="6819900" cy="6863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4033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66D8E57-63C2-4C75-8F16-65AF22E36A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020" y="0"/>
            <a:ext cx="68945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5038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3588E81-5BFD-4BAA-B09A-3D497D4D7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050" y="3497"/>
            <a:ext cx="6891208" cy="6854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8726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2817BB1-CC2A-4DC5-987E-A47F9D9AE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351" y="-13449"/>
            <a:ext cx="6898896" cy="6871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8464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636C9F9-D371-431F-AF00-50A1323B1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175" y="26015"/>
            <a:ext cx="6795694" cy="6831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2547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23A9694-8BA0-4E6B-8BF3-3C385C6BA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100" y="18089"/>
            <a:ext cx="6858175" cy="6839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2243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9DB0EAC-D4A9-4F8E-ABBC-77881F205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451" y="33381"/>
            <a:ext cx="6824620" cy="6824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567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68F4A7-FC97-499E-91CA-8A10A05E9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645" y="109057"/>
            <a:ext cx="7661612" cy="6748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3422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E42C2-3928-4E2C-8B86-A1F18AD90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150" y="-1873"/>
            <a:ext cx="6823529" cy="685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13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B288A5F-92DC-4CB7-8771-6F7096754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466" y="0"/>
            <a:ext cx="74173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455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E0BC80-6A49-4ADE-98CB-20643A7DD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450" y="0"/>
            <a:ext cx="76330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226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00AC4A6-977C-4654-8506-5EC88919D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495" y="0"/>
            <a:ext cx="83467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756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884E87-1437-4677-AC0E-883C6B841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256" y="0"/>
            <a:ext cx="85000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429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F842DD-6C48-418C-A336-F5AFCAEB35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074" y="0"/>
            <a:ext cx="7814127" cy="6878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603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671621F-0B28-4848-A902-46AB15921F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8824"/>
            <a:ext cx="6800849" cy="6831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558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0</Words>
  <Application>Microsoft Office PowerPoint</Application>
  <PresentationFormat>Widescreen</PresentationFormat>
  <Paragraphs>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</dc:title>
  <dc:creator>Michal Zomper</dc:creator>
  <cp:lastModifiedBy>Michal Zomper</cp:lastModifiedBy>
  <cp:revision>13</cp:revision>
  <dcterms:created xsi:type="dcterms:W3CDTF">2018-02-01T14:08:44Z</dcterms:created>
  <dcterms:modified xsi:type="dcterms:W3CDTF">2018-03-29T10:40:45Z</dcterms:modified>
</cp:coreProperties>
</file>