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08-03-18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24292-044A-4C96-AEDD-09729CE0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23" y="2202024"/>
            <a:ext cx="2664961" cy="25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34B44-DFC3-4E59-9F30-88F3394A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9" y="1482455"/>
            <a:ext cx="3526971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84440-8FD8-4012-98BF-BF7432F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72" y="1599000"/>
            <a:ext cx="3586253" cy="35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2AF6A-40AE-4A85-AA7F-A07BDCCF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38" y="1669409"/>
            <a:ext cx="3468168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72489-7AF7-4899-87A3-7BE9C9AF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10" y="1723268"/>
            <a:ext cx="3449294" cy="34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7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E0B1D4-B2C1-490D-93FA-6098FB6E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53" y="1690100"/>
            <a:ext cx="3263250" cy="32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BCBD4-2709-4A9B-BA44-3D1DBBFF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2" y="1718711"/>
            <a:ext cx="3147100" cy="32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8C336-574E-41F6-AED9-C3DA3C2B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87" y="1795244"/>
            <a:ext cx="2995975" cy="30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1FFB-C250-4FA9-A200-5D0D921A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87" y="1764429"/>
            <a:ext cx="2865911" cy="28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65D52-D132-464E-88B0-9168A6E6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76" y="1635853"/>
            <a:ext cx="3034212" cy="3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3656C-207E-4C95-8316-8F332735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34" y="1818321"/>
            <a:ext cx="2713478" cy="27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EE999-9159-4DC8-874F-23901DD0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16" y="1287041"/>
            <a:ext cx="5790330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63600-039F-43C5-95EB-167DF4B4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70" y="1899407"/>
            <a:ext cx="2693565" cy="26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1FA08-DA52-45F1-A74F-C91F41AF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27" y="1792422"/>
            <a:ext cx="2690461" cy="26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84508-8346-49FA-9B80-E0BC5EAC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60" y="1753300"/>
            <a:ext cx="2728171" cy="2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D8E57-63C2-4C75-8F16-65AF22E3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46" y="1886854"/>
            <a:ext cx="2661496" cy="26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88E81-5BFD-4BAA-B09A-3D497D4D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5" y="1903654"/>
            <a:ext cx="2669982" cy="2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2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17BB1-CC2A-4DC5-987E-A47F9D9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84" y="1930203"/>
            <a:ext cx="2749208" cy="27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6C9F9-D371-431F-AF00-50A1323B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27" y="1683787"/>
            <a:ext cx="2943798" cy="2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9694-8BA0-4E6B-8BF3-3C385C6B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55" y="1757147"/>
            <a:ext cx="3020036" cy="30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2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B0EAC-D4A9-4F8E-ABBC-77881F2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99" y="1837888"/>
            <a:ext cx="2981588" cy="29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E42C2-3928-4E2C-8B86-A1F18AD9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88" y="1702964"/>
            <a:ext cx="3024898" cy="30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D796A-778F-4252-BC14-FF027BB6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5" y="746449"/>
            <a:ext cx="7003865" cy="59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EDB11-AACA-4CFA-B321-3972AD28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88" y="1702964"/>
            <a:ext cx="3024898" cy="30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5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C8482-3211-40FF-972B-0C6CEEB9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587828"/>
            <a:ext cx="7337579" cy="61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074C8-A4F6-4B85-AF98-DA097B6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19" y="459610"/>
            <a:ext cx="7526136" cy="63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C9BD-B971-4E2B-B654-7716453F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8" y="341381"/>
            <a:ext cx="7667084" cy="65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11DF8-AF40-462B-BABE-80D5B692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00" y="268153"/>
            <a:ext cx="7884866" cy="65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33C4D-6B50-4425-8D4B-BA6607D8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175842"/>
            <a:ext cx="8036762" cy="66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66D4-755D-4ED8-81AF-E1E5A25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473125"/>
            <a:ext cx="3666930" cy="3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8</cp:revision>
  <dcterms:created xsi:type="dcterms:W3CDTF">2018-02-01T14:08:44Z</dcterms:created>
  <dcterms:modified xsi:type="dcterms:W3CDTF">2018-03-08T14:03:10Z</dcterms:modified>
</cp:coreProperties>
</file>