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5" r:id="rId6"/>
    <p:sldId id="266" r:id="rId7"/>
    <p:sldId id="260" r:id="rId8"/>
    <p:sldId id="267" r:id="rId9"/>
    <p:sldId id="269" r:id="rId10"/>
    <p:sldId id="280" r:id="rId11"/>
    <p:sldId id="281" r:id="rId12"/>
    <p:sldId id="282" r:id="rId13"/>
    <p:sldId id="283" r:id="rId14"/>
    <p:sldId id="284" r:id="rId15"/>
    <p:sldId id="261" r:id="rId16"/>
    <p:sldId id="271" r:id="rId17"/>
    <p:sldId id="272" r:id="rId18"/>
    <p:sldId id="273" r:id="rId19"/>
    <p:sldId id="274" r:id="rId20"/>
    <p:sldId id="275" r:id="rId21"/>
    <p:sldId id="285" r:id="rId22"/>
    <p:sldId id="286" r:id="rId23"/>
    <p:sldId id="287" r:id="rId24"/>
    <p:sldId id="262" r:id="rId25"/>
    <p:sldId id="288" r:id="rId26"/>
    <p:sldId id="26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4581128"/>
            <a:ext cx="5637010" cy="882119"/>
          </a:xfrm>
        </p:spPr>
        <p:txBody>
          <a:bodyPr/>
          <a:lstStyle/>
          <a:p>
            <a:r>
              <a:rPr lang="ru-RU" dirty="0" smtClean="0"/>
              <a:t>Выполнила Николаенко Надежда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548680"/>
            <a:ext cx="7175351" cy="1793167"/>
          </a:xfrm>
        </p:spPr>
        <p:txBody>
          <a:bodyPr/>
          <a:lstStyle/>
          <a:p>
            <a:r>
              <a:rPr lang="ru-RU" dirty="0" smtClean="0"/>
              <a:t>Приложение по поиску запрещенных слов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8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6512511" cy="1143000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052736"/>
            <a:ext cx="8424936" cy="5328592"/>
          </a:xfrm>
        </p:spPr>
        <p:txBody>
          <a:bodyPr>
            <a:normAutofit/>
          </a:bodyPr>
          <a:lstStyle/>
          <a:p>
            <a:r>
              <a:rPr lang="ru-RU" dirty="0" smtClean="0"/>
              <a:t>Если были найдены файлы с искомыми словами, вся информация о словах и файлах автоматически сохраняется в базу данных.</a:t>
            </a:r>
          </a:p>
          <a:p>
            <a:r>
              <a:rPr lang="ru-RU" dirty="0"/>
              <a:t>В данной работе база данных создавалась с помощью кода на </a:t>
            </a:r>
            <a:r>
              <a:rPr lang="en-US" dirty="0"/>
              <a:t>C</a:t>
            </a:r>
            <a:r>
              <a:rPr lang="ru-RU" dirty="0"/>
              <a:t>#, а именно технологией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r>
              <a:rPr lang="ru-RU" dirty="0" smtClean="0"/>
              <a:t>  </a:t>
            </a:r>
            <a:r>
              <a:rPr lang="ru-RU" dirty="0"/>
              <a:t>Для способа взаимодействия с базой данных был выбран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, с помощью которого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создает набор классов, которые отражают модель конкретной базы данных.</a:t>
            </a:r>
          </a:p>
          <a:p>
            <a:r>
              <a:rPr lang="ru-RU" dirty="0"/>
              <a:t>При первом запуске приложения создается база данных </a:t>
            </a:r>
            <a:r>
              <a:rPr lang="en-US" dirty="0" err="1"/>
              <a:t>ForbiddenWords</a:t>
            </a:r>
            <a:r>
              <a:rPr lang="ru-RU" dirty="0"/>
              <a:t> (если она не была до этого создана или была изменена).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18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32848" cy="1143000"/>
          </a:xfrm>
        </p:spPr>
        <p:txBody>
          <a:bodyPr/>
          <a:lstStyle/>
          <a:p>
            <a:r>
              <a:rPr lang="ru-RU" dirty="0" smtClean="0"/>
              <a:t>Таблицы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004048" y="1196752"/>
            <a:ext cx="3816424" cy="5184576"/>
          </a:xfrm>
        </p:spPr>
        <p:txBody>
          <a:bodyPr>
            <a:normAutofit/>
          </a:bodyPr>
          <a:lstStyle/>
          <a:p>
            <a:r>
              <a:rPr lang="ru-RU" dirty="0" smtClean="0"/>
              <a:t>В таблице </a:t>
            </a:r>
            <a:r>
              <a:rPr lang="en-US" dirty="0" smtClean="0"/>
              <a:t>Statistics</a:t>
            </a:r>
            <a:r>
              <a:rPr lang="ru-RU" dirty="0" smtClean="0"/>
              <a:t> </a:t>
            </a:r>
            <a:r>
              <a:rPr lang="ru-RU" dirty="0" err="1" smtClean="0"/>
              <a:t>содержиться</a:t>
            </a:r>
            <a:r>
              <a:rPr lang="ru-RU" dirty="0" smtClean="0"/>
              <a:t> вся необходимая информация, а </a:t>
            </a:r>
            <a:r>
              <a:rPr lang="ru-RU" dirty="0"/>
              <a:t>именно само слово, путь к файлу, в котором найдено слово, размер этого файла, количество замененных и найденных слов. </a:t>
            </a:r>
            <a:endParaRPr lang="ru-RU" dirty="0" smtClean="0"/>
          </a:p>
          <a:p>
            <a:r>
              <a:rPr lang="ru-RU" dirty="0" smtClean="0"/>
              <a:t>В таблице </a:t>
            </a:r>
            <a:r>
              <a:rPr lang="en-US" dirty="0" smtClean="0"/>
              <a:t>Top Words</a:t>
            </a:r>
            <a:r>
              <a:rPr lang="ru-RU" dirty="0" smtClean="0"/>
              <a:t> содержаться слова и их количество, которое было найдено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4032448" cy="38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6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32848" cy="1143000"/>
          </a:xfrm>
        </p:spPr>
        <p:txBody>
          <a:bodyPr/>
          <a:lstStyle/>
          <a:p>
            <a:r>
              <a:rPr lang="ru-RU" dirty="0" smtClean="0"/>
              <a:t>Таблицы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980728"/>
            <a:ext cx="8136904" cy="648072"/>
          </a:xfrm>
        </p:spPr>
        <p:txBody>
          <a:bodyPr>
            <a:normAutofit/>
          </a:bodyPr>
          <a:lstStyle/>
          <a:p>
            <a:r>
              <a:rPr lang="ru-RU" dirty="0"/>
              <a:t>Соответствующие таблицам классы в </a:t>
            </a:r>
            <a:r>
              <a:rPr lang="en-US" dirty="0"/>
              <a:t>Windows </a:t>
            </a:r>
            <a:r>
              <a:rPr lang="en-US" dirty="0" smtClean="0"/>
              <a:t>Form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7"/>
            <a:ext cx="6984776" cy="43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32848" cy="1143000"/>
          </a:xfrm>
        </p:spPr>
        <p:txBody>
          <a:bodyPr/>
          <a:lstStyle/>
          <a:p>
            <a:r>
              <a:rPr lang="ru-RU" dirty="0" smtClean="0"/>
              <a:t>Таблицы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980728"/>
            <a:ext cx="8136904" cy="648072"/>
          </a:xfrm>
        </p:spPr>
        <p:txBody>
          <a:bodyPr>
            <a:normAutofit/>
          </a:bodyPr>
          <a:lstStyle/>
          <a:p>
            <a:r>
              <a:rPr lang="ru-RU" dirty="0"/>
              <a:t>Соответствующие таблицам классы в </a:t>
            </a:r>
            <a:r>
              <a:rPr lang="en-US" dirty="0"/>
              <a:t>Windows </a:t>
            </a:r>
            <a:r>
              <a:rPr lang="en-US" dirty="0" smtClean="0"/>
              <a:t>Form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31856"/>
            <a:ext cx="8368170" cy="41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32848" cy="1143000"/>
          </a:xfrm>
        </p:spPr>
        <p:txBody>
          <a:bodyPr/>
          <a:lstStyle/>
          <a:p>
            <a:r>
              <a:rPr lang="ru-RU" dirty="0" smtClean="0"/>
              <a:t>Таблицы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41266" y="1412776"/>
            <a:ext cx="8136904" cy="64807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Также стоит упомянуть и о классе </a:t>
            </a:r>
            <a:r>
              <a:rPr lang="ru-RU" dirty="0" err="1"/>
              <a:t>ForbiddenWordsContext</a:t>
            </a:r>
            <a:r>
              <a:rPr lang="ru-RU" dirty="0"/>
              <a:t>, через который приложение </a:t>
            </a:r>
            <a:r>
              <a:rPr lang="ru-RU" dirty="0" smtClean="0"/>
              <a:t>мо</a:t>
            </a:r>
            <a:r>
              <a:rPr lang="ru-RU" dirty="0"/>
              <a:t>ж</a:t>
            </a:r>
            <a:r>
              <a:rPr lang="ru-RU" dirty="0" smtClean="0"/>
              <a:t>ет </a:t>
            </a:r>
            <a:r>
              <a:rPr lang="ru-RU" dirty="0"/>
              <a:t>получить соответствующие данные с БД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13861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3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404664"/>
            <a:ext cx="6512511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412776"/>
            <a:ext cx="8424936" cy="5112568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 </a:t>
            </a:r>
            <a:r>
              <a:rPr lang="ru-RU" dirty="0" smtClean="0"/>
              <a:t>(англ.</a:t>
            </a:r>
            <a:r>
              <a:rPr lang="ru-RU" dirty="0"/>
              <a:t> 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 — структурная </a:t>
            </a:r>
            <a:r>
              <a:rPr lang="ru-RU" dirty="0" smtClean="0"/>
              <a:t>диаграмма языка </a:t>
            </a:r>
            <a:r>
              <a:rPr lang="ru-RU" dirty="0"/>
              <a:t>моделирования </a:t>
            </a:r>
            <a:r>
              <a:rPr lang="en-US" dirty="0" smtClean="0"/>
              <a:t>UML</a:t>
            </a:r>
            <a:r>
              <a:rPr lang="ru-RU" dirty="0" smtClean="0"/>
              <a:t>, </a:t>
            </a:r>
            <a:r>
              <a:rPr lang="ru-RU" dirty="0"/>
              <a:t>демонстрирующая общую структуру иерархии </a:t>
            </a:r>
            <a:r>
              <a:rPr lang="ru-RU" dirty="0" smtClean="0"/>
              <a:t>классов</a:t>
            </a:r>
            <a:r>
              <a:rPr lang="ru-RU" dirty="0"/>
              <a:t> системы, их коопераций, </a:t>
            </a:r>
            <a:r>
              <a:rPr lang="ru-RU" dirty="0" smtClean="0"/>
              <a:t>атрибутов</a:t>
            </a:r>
            <a:r>
              <a:rPr lang="ru-RU" dirty="0"/>
              <a:t> (полей), </a:t>
            </a:r>
            <a:r>
              <a:rPr lang="ru-RU" dirty="0" smtClean="0"/>
              <a:t>методов, </a:t>
            </a:r>
            <a:r>
              <a:rPr lang="ru-RU" dirty="0"/>
              <a:t>интерфейсов и взаимосвязей между ними. </a:t>
            </a:r>
            <a:r>
              <a:rPr lang="ru-RU" dirty="0"/>
              <a:t>Широко применяется не только для документирования и визуализации, но также для конструирования посредством прямого или обратного проектирования.</a:t>
            </a:r>
          </a:p>
          <a:p>
            <a:r>
              <a:rPr lang="ru-RU" dirty="0"/>
              <a:t>Так как приложение написано на </a:t>
            </a:r>
            <a:r>
              <a:rPr lang="en-US" dirty="0"/>
              <a:t>Windows Forms</a:t>
            </a:r>
            <a:r>
              <a:rPr lang="ru-RU" dirty="0"/>
              <a:t>, главным и первым классом будет класс </a:t>
            </a:r>
            <a:r>
              <a:rPr lang="en-US" dirty="0"/>
              <a:t>Form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94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772" y="116632"/>
            <a:ext cx="6512511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24936" cy="1008112"/>
          </a:xfrm>
        </p:spPr>
        <p:txBody>
          <a:bodyPr>
            <a:normAutofit/>
          </a:bodyPr>
          <a:lstStyle/>
          <a:p>
            <a:r>
              <a:rPr lang="ru-RU" dirty="0"/>
              <a:t>Диаграмму классов данного приложения выглядит следующим </a:t>
            </a:r>
            <a:r>
              <a:rPr lang="ru-RU" dirty="0" smtClean="0"/>
              <a:t>образом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96198"/>
            <a:ext cx="7632848" cy="49052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3639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772" y="116632"/>
            <a:ext cx="6512511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24936" cy="1008112"/>
          </a:xfrm>
        </p:spPr>
        <p:txBody>
          <a:bodyPr>
            <a:normAutofit/>
          </a:bodyPr>
          <a:lstStyle/>
          <a:p>
            <a:r>
              <a:rPr lang="ru-RU" dirty="0"/>
              <a:t>Диаграмму классов данного приложения выглядит следующим </a:t>
            </a:r>
            <a:r>
              <a:rPr lang="ru-RU" dirty="0" smtClean="0"/>
              <a:t>образом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8136904" cy="489654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21010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772" y="116632"/>
            <a:ext cx="6512511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412776"/>
            <a:ext cx="8424936" cy="5040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Как видно с данных рисунков, вся программа состоит из 7 классов, которые тесно взаимосвязаны друг с другом.</a:t>
            </a:r>
          </a:p>
          <a:p>
            <a:pPr marL="45720" indent="0">
              <a:buNone/>
            </a:pPr>
            <a:r>
              <a:rPr lang="ru-RU" dirty="0"/>
              <a:t>Класс </a:t>
            </a:r>
            <a:r>
              <a:rPr lang="en-US" dirty="0"/>
              <a:t>Form</a:t>
            </a:r>
            <a:r>
              <a:rPr lang="ru-RU" dirty="0"/>
              <a:t> (</a:t>
            </a:r>
            <a:r>
              <a:rPr lang="en-US" dirty="0" err="1"/>
              <a:t>FormMain</a:t>
            </a:r>
            <a:r>
              <a:rPr lang="ru-RU" dirty="0"/>
              <a:t>) – это основной класс, в котором содержится основной код программы. В ней вызываются такие классы, как </a:t>
            </a:r>
          </a:p>
          <a:p>
            <a:pPr lvl="0"/>
            <a:r>
              <a:rPr lang="ru-RU" dirty="0" err="1"/>
              <a:t>ForbiddenWordsCont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ru-RU" dirty="0"/>
              <a:t>(который наследуется от класса </a:t>
            </a:r>
            <a:r>
              <a:rPr lang="en-US" dirty="0"/>
              <a:t>DB Context</a:t>
            </a:r>
            <a:r>
              <a:rPr lang="ru-RU" dirty="0"/>
              <a:t>)– класс, отвечающий за подключение к базе данных и считывание / запись информации в нее. Этот класс содержит два публичных свойства типа </a:t>
            </a:r>
            <a:r>
              <a:rPr lang="en-US" dirty="0" err="1"/>
              <a:t>DBSet</a:t>
            </a:r>
            <a:r>
              <a:rPr lang="ru-RU" dirty="0"/>
              <a:t>&lt;&gt; тех классов, которые используются для заполнения таблиц базы данных, а именно </a:t>
            </a:r>
            <a:r>
              <a:rPr lang="en-US" dirty="0"/>
              <a:t>Statistic</a:t>
            </a:r>
            <a:r>
              <a:rPr lang="ru-RU" dirty="0"/>
              <a:t> и </a:t>
            </a:r>
            <a:r>
              <a:rPr lang="en-US" dirty="0" err="1"/>
              <a:t>TopWords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00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772" y="116632"/>
            <a:ext cx="6512511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568952" cy="547260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класс </a:t>
            </a:r>
            <a:r>
              <a:rPr lang="ru-RU" dirty="0" err="1"/>
              <a:t>Statistic</a:t>
            </a:r>
            <a:r>
              <a:rPr lang="ru-RU" dirty="0"/>
              <a:t> отвечает за передачу данных в базу данных в таблицу </a:t>
            </a:r>
            <a:r>
              <a:rPr lang="ru-RU" dirty="0" err="1"/>
              <a:t>Statistic</a:t>
            </a:r>
            <a:r>
              <a:rPr lang="ru-RU" dirty="0"/>
              <a:t>. В нем содержаться все необходимые публичные свойства для получения информации найденного файла, а именно само слово, путь к файлу, в котором найдено слово, размер этого файла, количество замененных и найденных слов. Также в нем содержится конструктор, через который можно передавать данные параметры.</a:t>
            </a:r>
          </a:p>
          <a:p>
            <a:pPr lvl="0"/>
            <a:r>
              <a:rPr lang="ru-RU" dirty="0"/>
              <a:t>класс </a:t>
            </a:r>
            <a:r>
              <a:rPr lang="en-US" dirty="0" err="1"/>
              <a:t>TopWords</a:t>
            </a:r>
            <a:r>
              <a:rPr lang="ru-RU" dirty="0"/>
              <a:t> который также отвечает за передачу данных в базу данных в другую таблицу </a:t>
            </a:r>
            <a:r>
              <a:rPr lang="en-US" dirty="0" err="1"/>
              <a:t>TopWords</a:t>
            </a:r>
            <a:r>
              <a:rPr lang="ru-RU" dirty="0"/>
              <a:t>. В нем содержаться все необходимые публичные свойства для получения информации о найденных словах (само слово и количество этих слов). Также в нем содержится конструктор, через который можно передавать данные параметры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9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4936" cy="1143000"/>
          </a:xfrm>
        </p:spPr>
        <p:txBody>
          <a:bodyPr/>
          <a:lstStyle/>
          <a:p>
            <a:r>
              <a:rPr lang="ru-RU" dirty="0" smtClean="0"/>
              <a:t>Актуальность данного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2060848"/>
            <a:ext cx="8712968" cy="4392488"/>
          </a:xfrm>
        </p:spPr>
        <p:txBody>
          <a:bodyPr>
            <a:normAutofit/>
          </a:bodyPr>
          <a:lstStyle/>
          <a:p>
            <a:r>
              <a:rPr lang="uk-UA" sz="2400" dirty="0"/>
              <a:t>На </a:t>
            </a:r>
            <a:r>
              <a:rPr lang="uk-UA" sz="2400" dirty="0" err="1"/>
              <a:t>данный</a:t>
            </a:r>
            <a:r>
              <a:rPr lang="uk-UA" sz="2400" dirty="0"/>
              <a:t> момент все </a:t>
            </a:r>
            <a:r>
              <a:rPr lang="uk-UA" sz="2400" dirty="0" err="1"/>
              <a:t>больше</a:t>
            </a:r>
            <a:r>
              <a:rPr lang="uk-UA" sz="2400" dirty="0"/>
              <a:t> и </a:t>
            </a:r>
            <a:r>
              <a:rPr lang="uk-UA" sz="2400" dirty="0" err="1"/>
              <a:t>больше</a:t>
            </a:r>
            <a:r>
              <a:rPr lang="uk-UA" sz="2400" dirty="0"/>
              <a:t> </a:t>
            </a:r>
            <a:r>
              <a:rPr lang="uk-UA" sz="2400" dirty="0" err="1"/>
              <a:t>развиваются</a:t>
            </a:r>
            <a:r>
              <a:rPr lang="uk-UA" sz="2400" dirty="0"/>
              <a:t> и </a:t>
            </a:r>
            <a:r>
              <a:rPr lang="uk-UA" sz="2400" dirty="0" err="1"/>
              <a:t>улучшаются</a:t>
            </a:r>
            <a:r>
              <a:rPr lang="uk-UA" sz="2400" dirty="0"/>
              <a:t> </a:t>
            </a:r>
            <a:r>
              <a:rPr lang="uk-UA" sz="2400" dirty="0" err="1"/>
              <a:t>технологии</a:t>
            </a:r>
            <a:r>
              <a:rPr lang="uk-UA" sz="2400" dirty="0"/>
              <a:t>, </a:t>
            </a:r>
            <a:r>
              <a:rPr lang="uk-UA" sz="2400" dirty="0" err="1"/>
              <a:t>много</a:t>
            </a:r>
            <a:r>
              <a:rPr lang="uk-UA" sz="2400" dirty="0"/>
              <a:t> </a:t>
            </a:r>
            <a:r>
              <a:rPr lang="uk-UA" sz="2400" dirty="0" err="1"/>
              <a:t>новых</a:t>
            </a:r>
            <a:r>
              <a:rPr lang="uk-UA" sz="2400" dirty="0"/>
              <a:t> приложений </a:t>
            </a:r>
            <a:r>
              <a:rPr lang="uk-UA" sz="2400" dirty="0" err="1"/>
              <a:t>появляется</a:t>
            </a:r>
            <a:r>
              <a:rPr lang="uk-UA" sz="2400" dirty="0"/>
              <a:t> с </a:t>
            </a:r>
            <a:r>
              <a:rPr lang="uk-UA" sz="2400" dirty="0" err="1"/>
              <a:t>каждым</a:t>
            </a:r>
            <a:r>
              <a:rPr lang="uk-UA" sz="2400" dirty="0"/>
              <a:t> днем, и </a:t>
            </a:r>
            <a:r>
              <a:rPr lang="uk-UA" sz="2400" dirty="0" err="1"/>
              <a:t>никому</a:t>
            </a:r>
            <a:r>
              <a:rPr lang="uk-UA" sz="2400" dirty="0"/>
              <a:t> точно не </a:t>
            </a:r>
            <a:r>
              <a:rPr lang="uk-UA" sz="2400" dirty="0" err="1"/>
              <a:t>известно</a:t>
            </a:r>
            <a:r>
              <a:rPr lang="uk-UA" sz="2400" dirty="0"/>
              <a:t>, </a:t>
            </a:r>
            <a:r>
              <a:rPr lang="uk-UA" sz="2400" dirty="0" err="1"/>
              <a:t>что</a:t>
            </a:r>
            <a:r>
              <a:rPr lang="uk-UA" sz="2400" dirty="0"/>
              <a:t> </a:t>
            </a:r>
            <a:r>
              <a:rPr lang="uk-UA" sz="2400" dirty="0" err="1"/>
              <a:t>они</a:t>
            </a:r>
            <a:r>
              <a:rPr lang="uk-UA" sz="2400" dirty="0"/>
              <a:t> </a:t>
            </a:r>
            <a:r>
              <a:rPr lang="uk-UA" sz="2400" dirty="0" err="1"/>
              <a:t>из</a:t>
            </a:r>
            <a:r>
              <a:rPr lang="uk-UA" sz="2400" dirty="0"/>
              <a:t> </a:t>
            </a:r>
            <a:r>
              <a:rPr lang="uk-UA" sz="2400" dirty="0" err="1"/>
              <a:t>себя</a:t>
            </a:r>
            <a:r>
              <a:rPr lang="uk-UA" sz="2400" dirty="0"/>
              <a:t> </a:t>
            </a:r>
            <a:r>
              <a:rPr lang="uk-UA" sz="2400" dirty="0" err="1"/>
              <a:t>представляют</a:t>
            </a:r>
            <a:r>
              <a:rPr lang="uk-UA" sz="2400" dirty="0"/>
              <a:t>. </a:t>
            </a:r>
            <a:r>
              <a:rPr lang="uk-UA" sz="2400" dirty="0" err="1"/>
              <a:t>Скачивая</a:t>
            </a:r>
            <a:r>
              <a:rPr lang="uk-UA" sz="2400" dirty="0"/>
              <a:t> файл с </a:t>
            </a:r>
            <a:r>
              <a:rPr lang="uk-UA" sz="2400" dirty="0" err="1"/>
              <a:t>нужной</a:t>
            </a:r>
            <a:r>
              <a:rPr lang="uk-UA" sz="2400" dirty="0"/>
              <a:t> </a:t>
            </a:r>
            <a:r>
              <a:rPr lang="uk-UA" sz="2400" dirty="0" err="1"/>
              <a:t>программой</a:t>
            </a:r>
            <a:r>
              <a:rPr lang="uk-UA" sz="2400" dirty="0"/>
              <a:t> </a:t>
            </a:r>
            <a:r>
              <a:rPr lang="uk-UA" sz="2400" dirty="0" err="1"/>
              <a:t>или</a:t>
            </a:r>
            <a:r>
              <a:rPr lang="uk-UA" sz="2400" dirty="0"/>
              <a:t> </a:t>
            </a:r>
            <a:r>
              <a:rPr lang="uk-UA" sz="2400" dirty="0" err="1"/>
              <a:t>какой</a:t>
            </a:r>
            <a:r>
              <a:rPr lang="uk-UA" sz="2400" dirty="0"/>
              <a:t>-то </a:t>
            </a:r>
            <a:r>
              <a:rPr lang="uk-UA" sz="2400" dirty="0" err="1"/>
              <a:t>полезной</a:t>
            </a:r>
            <a:r>
              <a:rPr lang="uk-UA" sz="2400" dirty="0"/>
              <a:t> </a:t>
            </a:r>
            <a:r>
              <a:rPr lang="uk-UA" sz="2400" dirty="0" err="1"/>
              <a:t>информацией</a:t>
            </a:r>
            <a:r>
              <a:rPr lang="uk-UA" sz="2400" dirty="0"/>
              <a:t> </a:t>
            </a:r>
            <a:r>
              <a:rPr lang="uk-UA" sz="2400" dirty="0" err="1"/>
              <a:t>нельзя</a:t>
            </a:r>
            <a:r>
              <a:rPr lang="uk-UA" sz="2400" dirty="0"/>
              <a:t> </a:t>
            </a:r>
            <a:r>
              <a:rPr lang="uk-UA" sz="2400" dirty="0" err="1"/>
              <a:t>быть</a:t>
            </a:r>
            <a:r>
              <a:rPr lang="uk-UA" sz="2400" dirty="0"/>
              <a:t> </a:t>
            </a:r>
            <a:r>
              <a:rPr lang="uk-UA" sz="2400" dirty="0" err="1"/>
              <a:t>уверенным</a:t>
            </a:r>
            <a:r>
              <a:rPr lang="uk-UA" sz="2400" dirty="0"/>
              <a:t> на все 100%, </a:t>
            </a:r>
            <a:r>
              <a:rPr lang="uk-UA" sz="2400" dirty="0" err="1"/>
              <a:t>что</a:t>
            </a:r>
            <a:r>
              <a:rPr lang="uk-UA" sz="2400" dirty="0"/>
              <a:t> </a:t>
            </a:r>
            <a:r>
              <a:rPr lang="uk-UA" sz="2400" dirty="0" err="1"/>
              <a:t>этот</a:t>
            </a:r>
            <a:r>
              <a:rPr lang="uk-UA" sz="2400" dirty="0"/>
              <a:t> файл </a:t>
            </a:r>
            <a:r>
              <a:rPr lang="uk-UA" sz="2400" dirty="0" err="1"/>
              <a:t>безопасный</a:t>
            </a:r>
            <a:r>
              <a:rPr lang="uk-UA" sz="2400" dirty="0"/>
              <a:t>. </a:t>
            </a:r>
            <a:r>
              <a:rPr lang="uk-UA" sz="2400" dirty="0" err="1"/>
              <a:t>Разумеется</a:t>
            </a:r>
            <a:r>
              <a:rPr lang="uk-UA" sz="2400" dirty="0"/>
              <a:t>, для </a:t>
            </a:r>
            <a:r>
              <a:rPr lang="uk-UA" sz="2400" dirty="0" err="1"/>
              <a:t>этого</a:t>
            </a:r>
            <a:r>
              <a:rPr lang="uk-UA" sz="2400" dirty="0"/>
              <a:t> придумали </a:t>
            </a:r>
            <a:r>
              <a:rPr lang="uk-UA" sz="2400" dirty="0" err="1"/>
              <a:t>антивирусы</a:t>
            </a:r>
            <a:r>
              <a:rPr lang="uk-UA" sz="2400" dirty="0"/>
              <a:t>, но не все </a:t>
            </a:r>
            <a:r>
              <a:rPr lang="uk-UA" sz="2400" dirty="0" err="1"/>
              <a:t>антивирусы</a:t>
            </a:r>
            <a:r>
              <a:rPr lang="uk-UA" sz="2400" dirty="0"/>
              <a:t> </a:t>
            </a:r>
            <a:r>
              <a:rPr lang="uk-UA" sz="2400" dirty="0" err="1"/>
              <a:t>работают</a:t>
            </a:r>
            <a:r>
              <a:rPr lang="uk-UA" sz="2400" dirty="0"/>
              <a:t> </a:t>
            </a:r>
            <a:r>
              <a:rPr lang="uk-UA" sz="2400" dirty="0" err="1"/>
              <a:t>хорошо</a:t>
            </a:r>
            <a:r>
              <a:rPr lang="uk-UA" sz="2400" dirty="0"/>
              <a:t>. </a:t>
            </a:r>
            <a:r>
              <a:rPr lang="ru-RU" sz="2400" dirty="0"/>
              <a:t>Приложение, позволяющее искать некоторый набор запрещенных слов в файлах может помочь в поиске вредоносных файлов. </a:t>
            </a:r>
          </a:p>
        </p:txBody>
      </p:sp>
    </p:spTree>
    <p:extLst>
      <p:ext uri="{BB962C8B-B14F-4D97-AF65-F5344CB8AC3E}">
        <p14:creationId xmlns:p14="http://schemas.microsoft.com/office/powerpoint/2010/main" val="247493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772" y="116632"/>
            <a:ext cx="6512511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412776"/>
            <a:ext cx="8640960" cy="525658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FormWords</a:t>
            </a:r>
            <a:r>
              <a:rPr lang="ru-RU" dirty="0"/>
              <a:t>  - который отвечает за то, чтобы задавать нужные слова для поиска. В ней содержится список искомых слов (передаваемый с главной формы), так как тип ссылочный, он инициализируется сразу при добавлении слова в </a:t>
            </a:r>
            <a:r>
              <a:rPr lang="en-US" dirty="0" err="1"/>
              <a:t>ListBox</a:t>
            </a:r>
            <a:r>
              <a:rPr lang="ru-RU" dirty="0"/>
              <a:t> на данной форме. Также на данной форме обработчики событий, которые отвечают за добавление, удаление или загрузку нужных слов</a:t>
            </a:r>
            <a:r>
              <a:rPr lang="ru-RU" dirty="0" smtClean="0"/>
              <a:t>.</a:t>
            </a:r>
          </a:p>
          <a:p>
            <a:pPr lvl="0"/>
            <a:r>
              <a:rPr lang="en-US" dirty="0" err="1" smtClean="0"/>
              <a:t>FormStatistic</a:t>
            </a:r>
            <a:r>
              <a:rPr lang="ru-RU" dirty="0" smtClean="0"/>
              <a:t> </a:t>
            </a:r>
            <a:r>
              <a:rPr lang="ru-RU" dirty="0"/>
              <a:t>– в данный класс с главной формы в конструктор класса передается лист класса </a:t>
            </a:r>
            <a:r>
              <a:rPr lang="en-US" dirty="0"/>
              <a:t>Statistic</a:t>
            </a:r>
            <a:r>
              <a:rPr lang="ru-RU" dirty="0"/>
              <a:t>, в котором и содержится вся информация о найденных файлах. Также в данном классе прописан обработчик события, который вызывает еще один класс </a:t>
            </a:r>
            <a:r>
              <a:rPr lang="en-US" dirty="0" err="1"/>
              <a:t>FormTopWords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Класс </a:t>
            </a:r>
            <a:r>
              <a:rPr lang="en-US" dirty="0" err="1"/>
              <a:t>FormTopWords</a:t>
            </a:r>
            <a:r>
              <a:rPr lang="ru-RU" dirty="0"/>
              <a:t> содержит объект класса </a:t>
            </a:r>
            <a:r>
              <a:rPr lang="en-US" dirty="0" err="1"/>
              <a:t>ForbiddenWordsContext</a:t>
            </a:r>
            <a:r>
              <a:rPr lang="ru-RU" dirty="0"/>
              <a:t>, который позволяет подключится к базе данных и получить все необходимые данные, а именно с помощью функций расширения вывести в </a:t>
            </a:r>
            <a:r>
              <a:rPr lang="en-US" dirty="0" err="1"/>
              <a:t>DataGridView</a:t>
            </a:r>
            <a:r>
              <a:rPr lang="ru-RU" dirty="0"/>
              <a:t> информацию о слове и количестве найденных его за все время.</a:t>
            </a:r>
          </a:p>
        </p:txBody>
      </p:sp>
    </p:spTree>
    <p:extLst>
      <p:ext uri="{BB962C8B-B14F-4D97-AF65-F5344CB8AC3E}">
        <p14:creationId xmlns:p14="http://schemas.microsoft.com/office/powerpoint/2010/main" val="96006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68952" cy="1143000"/>
          </a:xfrm>
        </p:spPr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67195"/>
            <a:ext cx="4763417" cy="48259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5652120" y="1902337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Данная диаграмма</a:t>
            </a:r>
          </a:p>
          <a:p>
            <a:r>
              <a:rPr lang="ru-RU" sz="2400" dirty="0" smtClean="0"/>
              <a:t>детально показывает </a:t>
            </a:r>
          </a:p>
          <a:p>
            <a:r>
              <a:rPr lang="ru-RU" sz="2400" dirty="0" smtClean="0"/>
              <a:t>последовательность</a:t>
            </a:r>
          </a:p>
          <a:p>
            <a:r>
              <a:rPr lang="ru-RU" sz="2400" dirty="0"/>
              <a:t>р</a:t>
            </a:r>
            <a:r>
              <a:rPr lang="ru-RU" sz="2400" dirty="0" smtClean="0"/>
              <a:t>аботы целой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5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68952" cy="1143000"/>
          </a:xfrm>
        </p:spPr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57546"/>
            <a:ext cx="7214864" cy="448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8969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68952" cy="1143000"/>
          </a:xfrm>
        </p:spPr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95372"/>
            <a:ext cx="8223659" cy="51241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6968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114300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844824"/>
            <a:ext cx="8280920" cy="4824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Диаграмма вариантов использования – это диаграмма</a:t>
            </a:r>
            <a:r>
              <a:rPr lang="ru-RU" dirty="0"/>
              <a:t>, отражающая отношения между </a:t>
            </a:r>
            <a:r>
              <a:rPr lang="ru-RU" dirty="0" smtClean="0"/>
              <a:t>актерами</a:t>
            </a:r>
            <a:r>
              <a:rPr lang="ru-RU" dirty="0"/>
              <a:t> и </a:t>
            </a:r>
            <a:r>
              <a:rPr lang="ru-RU" dirty="0" err="1" smtClean="0"/>
              <a:t>прецендентами</a:t>
            </a:r>
            <a:r>
              <a:rPr lang="ru-RU" dirty="0"/>
              <a:t> и являющаяся составной частью модели </a:t>
            </a:r>
            <a:r>
              <a:rPr lang="ru-RU" dirty="0" smtClean="0"/>
              <a:t>прецедентов.</a:t>
            </a:r>
          </a:p>
          <a:p>
            <a:r>
              <a:rPr lang="ru-RU" dirty="0" smtClean="0"/>
              <a:t>В данном </a:t>
            </a:r>
            <a:r>
              <a:rPr lang="ru-RU" dirty="0" err="1" smtClean="0"/>
              <a:t>приложениии</a:t>
            </a:r>
            <a:r>
              <a:rPr lang="ru-RU" dirty="0" smtClean="0"/>
              <a:t> актерами являются:</a:t>
            </a:r>
          </a:p>
          <a:p>
            <a:r>
              <a:rPr lang="ru-RU" dirty="0" smtClean="0"/>
              <a:t>Приложение</a:t>
            </a:r>
          </a:p>
          <a:p>
            <a:r>
              <a:rPr lang="ru-RU" dirty="0" smtClean="0"/>
              <a:t>Искомые слова</a:t>
            </a:r>
          </a:p>
          <a:p>
            <a:r>
              <a:rPr lang="ru-RU" dirty="0" smtClean="0"/>
              <a:t>Поисковая система</a:t>
            </a:r>
          </a:p>
          <a:p>
            <a:r>
              <a:rPr lang="ru-RU" dirty="0" smtClean="0"/>
              <a:t>Файлы, в которых </a:t>
            </a:r>
            <a:r>
              <a:rPr lang="ru-RU" dirty="0" err="1" smtClean="0"/>
              <a:t>ищуться</a:t>
            </a:r>
            <a:r>
              <a:rPr lang="ru-RU" dirty="0" smtClean="0"/>
              <a:t> слова</a:t>
            </a:r>
          </a:p>
          <a:p>
            <a:r>
              <a:rPr lang="ru-RU" dirty="0" smtClean="0"/>
              <a:t>Файлы, в которые перезаписывается информация с найденных файлов</a:t>
            </a:r>
          </a:p>
          <a:p>
            <a:endParaRPr lang="ru-RU" dirty="0" smtClean="0"/>
          </a:p>
          <a:p>
            <a:r>
              <a:rPr lang="ru-RU" dirty="0" smtClean="0"/>
              <a:t>Все они имеют меду собой тесную и </a:t>
            </a:r>
            <a:r>
              <a:rPr lang="ru-RU" dirty="0" err="1" smtClean="0"/>
              <a:t>взаимосвязывающую</a:t>
            </a:r>
            <a:r>
              <a:rPr lang="ru-RU" dirty="0" smtClean="0"/>
              <a:t> связь, которая и делает данное приложение целостной единицей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56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1143000"/>
          </a:xfrm>
        </p:spPr>
        <p:txBody>
          <a:bodyPr/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472608" cy="54984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6372200" y="1484784"/>
            <a:ext cx="2568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Описывает саму</a:t>
            </a:r>
          </a:p>
          <a:p>
            <a:r>
              <a:rPr lang="ru-RU" dirty="0"/>
              <a:t>ф</a:t>
            </a:r>
            <a:r>
              <a:rPr lang="ru-RU" dirty="0" smtClean="0"/>
              <a:t>ункцию поиска</a:t>
            </a:r>
          </a:p>
          <a:p>
            <a:r>
              <a:rPr lang="ru-RU" dirty="0"/>
              <a:t>и</a:t>
            </a:r>
            <a:r>
              <a:rPr lang="ru-RU" dirty="0" smtClean="0"/>
              <a:t> последовательность</a:t>
            </a:r>
          </a:p>
          <a:p>
            <a:r>
              <a:rPr lang="ru-RU" dirty="0"/>
              <a:t>в</a:t>
            </a:r>
            <a:r>
              <a:rPr lang="ru-RU" dirty="0" smtClean="0"/>
              <a:t>ыполняемых ей</a:t>
            </a:r>
          </a:p>
          <a:p>
            <a:r>
              <a:rPr lang="ru-RU" dirty="0" smtClean="0"/>
              <a:t>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151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838256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0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4936" cy="1143000"/>
          </a:xfrm>
        </p:spPr>
        <p:txBody>
          <a:bodyPr/>
          <a:lstStyle/>
          <a:p>
            <a:r>
              <a:rPr lang="ru-RU" dirty="0" smtClean="0"/>
              <a:t>Актуальность данного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2204864"/>
            <a:ext cx="8712968" cy="403244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Им </a:t>
            </a:r>
            <a:r>
              <a:rPr lang="ru-RU" sz="2400" dirty="0"/>
              <a:t>также можно пользоваться, когда требуется найти файл с определенным набором слов в определенной папке. Данное приложение позволяет отыскать тот или иной файл с содержанием тех или иных наборов слов, просто выбрав нужные слова и кликнув один раз на кнопку «Поиск». Это приложение как </a:t>
            </a:r>
            <a:r>
              <a:rPr lang="en-US" sz="2400" dirty="0"/>
              <a:t>Google</a:t>
            </a:r>
            <a:r>
              <a:rPr lang="ru-RU" sz="2400" dirty="0"/>
              <a:t>, но только на локальных файлах. </a:t>
            </a:r>
            <a:endParaRPr lang="ru-RU" sz="2400" dirty="0" smtClean="0"/>
          </a:p>
          <a:p>
            <a:r>
              <a:rPr lang="ru-RU" sz="2400" dirty="0" smtClean="0"/>
              <a:t>Интерфейс </a:t>
            </a:r>
            <a:r>
              <a:rPr lang="ru-RU" sz="2400" dirty="0"/>
              <a:t>приложения достаточно легок и понятен, поэтому для каждого пользователя не составит труда разобраться в нем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383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38256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Внешний вид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1" y="2204864"/>
            <a:ext cx="8521521" cy="38164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251520" y="1412776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запуске программы первое, что увидит пользователь, это главную </a:t>
            </a:r>
            <a:endParaRPr lang="ru-RU" dirty="0" smtClean="0"/>
          </a:p>
          <a:p>
            <a:r>
              <a:rPr lang="ru-RU" dirty="0" smtClean="0"/>
              <a:t>форму </a:t>
            </a:r>
            <a:r>
              <a:rPr lang="ru-RU" dirty="0"/>
              <a:t>поиска </a:t>
            </a:r>
            <a:r>
              <a:rPr lang="en-US" dirty="0"/>
              <a:t>Search System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03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38256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Внешний вид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84976" cy="5544616"/>
          </a:xfrm>
        </p:spPr>
        <p:txBody>
          <a:bodyPr>
            <a:normAutofit fontScale="92500"/>
          </a:bodyPr>
          <a:lstStyle/>
          <a:p>
            <a:r>
              <a:rPr lang="ru-RU" dirty="0"/>
              <a:t>На этой форме сразу справа можно увидеть все диски, которые есть на данном компьютере и выбрать папку, в которой пользователь хотел бы начать поиск запрещенных слов. Слева на форме изображены три кнопки:</a:t>
            </a:r>
          </a:p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in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ru-RU" dirty="0"/>
              <a:t>  - используется для копирования всех найденных файлов в отдельную папку. При наведении курсором на данную кнопку, под ней отображается текущий путь для сохранения. При нажатии на кнопку можно изменить этот текущий путь, выбрав в </a:t>
            </a:r>
            <a:r>
              <a:rPr lang="en-US" dirty="0" err="1"/>
              <a:t>TreeView</a:t>
            </a:r>
            <a:r>
              <a:rPr lang="ru-RU" dirty="0"/>
              <a:t> другую папку. Чтобы указать функционал пользователю, к этой кнопке был </a:t>
            </a:r>
            <a:r>
              <a:rPr lang="ru-RU" dirty="0" err="1"/>
              <a:t>приклеплена</a:t>
            </a:r>
            <a:r>
              <a:rPr lang="ru-RU" dirty="0"/>
              <a:t> подсказка с текстом </a:t>
            </a:r>
            <a:r>
              <a:rPr lang="ru-RU" i="1" dirty="0" smtClean="0"/>
              <a:t>«</a:t>
            </a:r>
            <a:r>
              <a:rPr lang="ru-RU" i="1" dirty="0" err="1" smtClean="0"/>
              <a:t>Select</a:t>
            </a:r>
            <a:r>
              <a:rPr lang="ru-RU" i="1" dirty="0" smtClean="0"/>
              <a:t> </a:t>
            </a:r>
            <a:r>
              <a:rPr lang="ru-RU" i="1" dirty="0"/>
              <a:t>a </a:t>
            </a:r>
            <a:r>
              <a:rPr lang="ru-RU" i="1" dirty="0" err="1"/>
              <a:t>folder</a:t>
            </a:r>
            <a:r>
              <a:rPr lang="ru-RU" i="1" dirty="0"/>
              <a:t>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 smtClean="0"/>
              <a:t>click</a:t>
            </a:r>
            <a:r>
              <a:rPr lang="ru-RU" i="1" dirty="0" smtClean="0"/>
              <a:t>», </a:t>
            </a:r>
            <a:r>
              <a:rPr lang="ru-RU" dirty="0"/>
              <a:t>таким образом делая приложение легкое для понимания.</a:t>
            </a:r>
          </a:p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Words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кнопка, которая открывает новую форму </a:t>
            </a:r>
            <a:r>
              <a:rPr lang="en-US" dirty="0"/>
              <a:t>Words</a:t>
            </a:r>
            <a:r>
              <a:rPr lang="ru-RU" dirty="0"/>
              <a:t> для того, чтобы задать искомые слова.</a:t>
            </a:r>
          </a:p>
          <a:p>
            <a:pPr lvl="0"/>
            <a:r>
              <a:rPr lang="ru-RU" dirty="0"/>
              <a:t>и главная кнопка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ru-RU" dirty="0"/>
              <a:t>, которая отвечает за сам поиск слов. </a:t>
            </a:r>
          </a:p>
          <a:p>
            <a:r>
              <a:rPr lang="ru-RU" dirty="0"/>
              <a:t>Также для пользователя есть возможность просмотреть путь, в который будут сохраняться все найденные файлы 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93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38256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Внешний вид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5301208"/>
            <a:ext cx="8280920" cy="136815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ru-RU" dirty="0" smtClean="0"/>
          </a:p>
          <a:p>
            <a:r>
              <a:rPr lang="ru-RU" dirty="0"/>
              <a:t>«+» - добавить</a:t>
            </a:r>
          </a:p>
          <a:p>
            <a:r>
              <a:rPr lang="ru-RU" dirty="0"/>
              <a:t>«-» - удалить</a:t>
            </a:r>
          </a:p>
          <a:p>
            <a:r>
              <a:rPr lang="ru-RU" dirty="0"/>
              <a:t>«в виде файла» - загрузить слова с файла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35" y="1076808"/>
            <a:ext cx="6682629" cy="42964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110762" y="2563173"/>
            <a:ext cx="216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открытии </a:t>
            </a:r>
            <a:r>
              <a:rPr lang="ru-RU" dirty="0" smtClean="0"/>
              <a:t>формы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r>
              <a:rPr lang="ru-RU" dirty="0"/>
              <a:t>, которая </a:t>
            </a:r>
            <a:r>
              <a:rPr lang="ru-RU" dirty="0" smtClean="0"/>
              <a:t>отвечает</a:t>
            </a:r>
          </a:p>
          <a:p>
            <a:r>
              <a:rPr lang="ru-RU" dirty="0" smtClean="0"/>
              <a:t> </a:t>
            </a:r>
            <a:r>
              <a:rPr lang="ru-RU" dirty="0"/>
              <a:t>за добавления </a:t>
            </a:r>
            <a:r>
              <a:rPr lang="ru-RU" dirty="0" smtClean="0"/>
              <a:t>искомых слов </a:t>
            </a:r>
            <a:r>
              <a:rPr lang="ru-RU" dirty="0"/>
              <a:t>пользователь </a:t>
            </a:r>
            <a:r>
              <a:rPr lang="ru-RU" dirty="0" smtClean="0"/>
              <a:t>увидит поле</a:t>
            </a:r>
            <a:r>
              <a:rPr lang="ru-RU" dirty="0"/>
              <a:t>, в которое </a:t>
            </a:r>
            <a:r>
              <a:rPr lang="ru-RU" dirty="0" smtClean="0"/>
              <a:t>можно</a:t>
            </a:r>
          </a:p>
          <a:p>
            <a:r>
              <a:rPr lang="ru-RU" dirty="0" smtClean="0"/>
              <a:t> </a:t>
            </a:r>
            <a:r>
              <a:rPr lang="ru-RU" dirty="0"/>
              <a:t>ввести искомые </a:t>
            </a:r>
            <a:r>
              <a:rPr lang="ru-RU" dirty="0" smtClean="0"/>
              <a:t>слова и </a:t>
            </a:r>
            <a:r>
              <a:rPr lang="ru-RU" dirty="0"/>
              <a:t>кнопки:</a:t>
            </a:r>
          </a:p>
        </p:txBody>
      </p:sp>
    </p:spTree>
    <p:extLst>
      <p:ext uri="{BB962C8B-B14F-4D97-AF65-F5344CB8AC3E}">
        <p14:creationId xmlns:p14="http://schemas.microsoft.com/office/powerpoint/2010/main" val="110911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568952" cy="936104"/>
          </a:xfrm>
        </p:spPr>
        <p:txBody>
          <a:bodyPr/>
          <a:lstStyle/>
          <a:p>
            <a:r>
              <a:rPr lang="ru-RU" dirty="0"/>
              <a:t>После добавления слов и указав папку для поиска можно уже нажимать кнопку поиска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" y="2420888"/>
            <a:ext cx="8915858" cy="40324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391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568952" cy="5184576"/>
          </a:xfrm>
        </p:spPr>
        <p:txBody>
          <a:bodyPr>
            <a:normAutofit/>
          </a:bodyPr>
          <a:lstStyle/>
          <a:p>
            <a:r>
              <a:rPr lang="ru-RU" dirty="0"/>
              <a:t>После нажатия на кнопку происходит сам поиск, активизируется полоса состояния поиска и указывается путь файлов, в котором на текущий момент идет поиск. Если файлы были найдены с такими искомыми словами, в окне приложения прописываются полные пути файлов, а также сохраняется вся информация в базу данных.</a:t>
            </a:r>
          </a:p>
          <a:p>
            <a:r>
              <a:rPr lang="ru-RU" dirty="0"/>
              <a:t>Чтобы просмотреть детальную статистику этих файлов пользователю необходимо нажать кнопку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ru-RU" dirty="0"/>
              <a:t>, которая активизируется только при условии, если файлы все же найдены.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0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09048"/>
            <a:ext cx="7488832" cy="460505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TextBox 7"/>
          <p:cNvSpPr txBox="1"/>
          <p:nvPr/>
        </p:nvSpPr>
        <p:spPr>
          <a:xfrm>
            <a:off x="395536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нажатия на кнопку появляется еще одна форма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Statistiс</a:t>
            </a:r>
            <a:r>
              <a:rPr lang="ru-RU" dirty="0" smtClean="0"/>
              <a:t>. </a:t>
            </a:r>
            <a:r>
              <a:rPr lang="ru-RU" dirty="0"/>
              <a:t>Так же на этой форме можно просмотреть и топ искомых слов за все </a:t>
            </a:r>
            <a:r>
              <a:rPr lang="ru-RU" dirty="0" smtClean="0"/>
              <a:t>время</a:t>
            </a:r>
            <a:r>
              <a:rPr lang="ru-RU" dirty="0"/>
              <a:t>, нажав на кнопку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77902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54</TotalTime>
  <Words>1117</Words>
  <Application>Microsoft Office PowerPoint</Application>
  <PresentationFormat>Экран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Воздушный поток</vt:lpstr>
      <vt:lpstr>Приложение по поиску запрещенных слов</vt:lpstr>
      <vt:lpstr>Актуальность данного приложения</vt:lpstr>
      <vt:lpstr>Актуальность данного приложения</vt:lpstr>
      <vt:lpstr>Внешний вид приложения</vt:lpstr>
      <vt:lpstr>Внешний вид приложения</vt:lpstr>
      <vt:lpstr>Внешний вид приложения</vt:lpstr>
      <vt:lpstr>Внешний вид приложения</vt:lpstr>
      <vt:lpstr>Внешний вид приложения</vt:lpstr>
      <vt:lpstr>Внешний вид приложения</vt:lpstr>
      <vt:lpstr>База данных</vt:lpstr>
      <vt:lpstr>Таблицы базы данных</vt:lpstr>
      <vt:lpstr>Таблицы базы данных</vt:lpstr>
      <vt:lpstr>Таблицы базы данных</vt:lpstr>
      <vt:lpstr>Таблицы базы данных</vt:lpstr>
      <vt:lpstr>Диаграмма классов</vt:lpstr>
      <vt:lpstr>Диаграмма классов</vt:lpstr>
      <vt:lpstr>Диаграмма классов</vt:lpstr>
      <vt:lpstr>Диаграмма классов</vt:lpstr>
      <vt:lpstr>Диаграмма классов</vt:lpstr>
      <vt:lpstr>Диаграмма классов</vt:lpstr>
      <vt:lpstr>Диаграмма последовательности</vt:lpstr>
      <vt:lpstr>Диаграмма последовательности</vt:lpstr>
      <vt:lpstr>Диаграмма вариантов использования</vt:lpstr>
      <vt:lpstr>Диаграмма вариантов использования</vt:lpstr>
      <vt:lpstr>Диаграмма деятельности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по поиску запрещенных слов</dc:title>
  <dc:creator>nadya555 nadya555</dc:creator>
  <cp:lastModifiedBy>nadya555 nadya555</cp:lastModifiedBy>
  <cp:revision>8</cp:revision>
  <dcterms:created xsi:type="dcterms:W3CDTF">2019-12-02T22:47:50Z</dcterms:created>
  <dcterms:modified xsi:type="dcterms:W3CDTF">2019-12-02T23:56:20Z</dcterms:modified>
</cp:coreProperties>
</file>