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A002-CBBE-6F79-42E3-0394D231F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6DC53-2146-48FB-87B6-378D83477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4464C-BC03-58F6-1259-2890BD40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E291-AFCB-775E-2E1A-9EA71800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0ACC-A005-DAE9-1FC3-4B8C2D8F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3A4F-3801-6547-806F-B1EADF72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685E6-AE35-9345-C11A-27BF9BBB8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F51D-7F56-253A-6241-AA987C53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8A06-A485-10E1-8A70-19656A06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BB-7AEA-A5DF-8045-146B2054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E3D50-355B-C237-219E-DF5E0E8DD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14CFC-5197-B435-1602-E0546E543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DDC7-5A4B-5B74-8CD1-1071E34A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F59E7-FB3E-E92A-4E88-42E502E2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FDE0-55CD-447C-49EB-A3DE6AD2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9D1F-1A5B-5401-16E0-75C090A3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8411-A6BC-BB2E-596C-1B7B8BB8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1DD-9A73-A039-A6D1-6AB24D0B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19F8-2F15-F00C-0AFD-1C4CE858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5642-8061-B558-05E4-1482A974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CA65-6595-42A7-66E3-DE2FD1DD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10AD5-C0B7-A9CD-B22A-179D5B69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1B4E-3126-28C1-6ACB-7530A815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F085-FE27-A06D-77D4-D65C3ACA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91AD-7A7F-31A5-25FD-226E134B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3E2-BB0A-7079-FA11-A3835D93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8CB9-E992-D78F-5D65-EEA84D6FD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5BC87-130D-6A3B-7764-87DC7904D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3D535-B393-9DDB-E41C-AC3C4A16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6EA8-1AFA-B6E6-AAE9-A874221B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370-EAE1-B698-C470-47C34E86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EE67-A2A4-7944-624B-6D0E927E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2529-4028-A907-8F15-859C5B351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B0570-39E4-FBFB-7C72-0C330682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5278C-6C17-EAC4-F098-9127CF984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326FE-5917-E66F-4443-C30839339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62DA-F1B7-3EB0-43D6-DEDC7CEF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FAA9F-0478-D880-ACE1-A3B02ECD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34C93-6DB1-B4D0-8B04-498893B8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046-578D-5B35-EE41-F6143B0C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0394E-4584-03E1-91A8-CB6C303A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807F5-8106-7AB8-863C-EE1D83B4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0AD82-8ECD-18E8-2513-6FE5D955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5A9F-CE4B-B8A0-3202-C00AB137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97058-A6B2-936B-F61A-04BA2412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D5B04-BD68-2B0C-4297-DD199F4A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A91D-4738-AE5A-CC05-7A0DAE81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1B80-AD02-D117-1FA4-F47F0A80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8E5BB-F304-058C-4D2C-90DD41167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B53F5-A8AB-2C90-7B68-87A0B14D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64593-ABBB-65C0-1798-6828BF7B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A1B7B-6666-3A9B-79C6-BE88AFAF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6E50-D1B7-90FD-D25E-FB248432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F8625-74E8-D40F-36AE-24C153911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6DEF5-9432-868F-5A0E-D1FC984B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536F3-D486-8F3C-3A81-17295033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F709-6DB0-173D-10AC-3ECB95A0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6A7A-F920-AC16-3497-D2979C51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59664-B602-5886-9944-E9F7E0FF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BC831-0461-415A-80D9-715B385E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432A-DA5A-1FB0-C7A8-B5B764AC7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56B1-C29C-4EBF-ACB5-AFB12F308C3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F386-7A1A-C278-479A-50E56022C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8056-650F-04DE-20BC-71D771AC9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F67D-AABC-40F2-ADEE-5A50DF59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B4D7-E8A8-07D9-AE53-A6E1206BD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 -  UPDATE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3F1EA-EAD9-AEA7-7BF5-BB14BD65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75B67-97AE-17CF-6B5D-8E09D6CBB60E}"/>
              </a:ext>
            </a:extLst>
          </p:cNvPr>
          <p:cNvSpPr txBox="1"/>
          <p:nvPr/>
        </p:nvSpPr>
        <p:spPr>
          <a:xfrm>
            <a:off x="125128" y="86628"/>
            <a:ext cx="897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Buka file “</a:t>
            </a:r>
            <a:r>
              <a:rPr lang="en-US" dirty="0" err="1"/>
              <a:t>indexp.php</a:t>
            </a:r>
            <a:r>
              <a:rPr lang="en-US" dirty="0"/>
              <a:t>” di folder views/</a:t>
            </a:r>
            <a:r>
              <a:rPr lang="en-US" dirty="0" err="1"/>
              <a:t>mahasiswa</a:t>
            </a:r>
            <a:r>
              <a:rPr lang="en-US" dirty="0"/>
              <a:t>”, </a:t>
            </a:r>
            <a:r>
              <a:rPr lang="en-US" dirty="0" err="1"/>
              <a:t>cari</a:t>
            </a:r>
            <a:r>
              <a:rPr lang="en-US" dirty="0"/>
              <a:t> modal-body, </a:t>
            </a:r>
            <a:r>
              <a:rPr lang="en-US" dirty="0" err="1"/>
              <a:t>tambahan</a:t>
            </a:r>
            <a:r>
              <a:rPr lang="en-US" dirty="0"/>
              <a:t> hidden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EC6A5-38FB-696E-0593-7B834325CE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960"/>
            <a:ext cx="12192000" cy="6352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3F0212-5D25-5570-67D0-4D72C1937CE9}"/>
              </a:ext>
            </a:extLst>
          </p:cNvPr>
          <p:cNvSpPr/>
          <p:nvPr/>
        </p:nvSpPr>
        <p:spPr>
          <a:xfrm>
            <a:off x="4614017" y="2396069"/>
            <a:ext cx="4488890" cy="2701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C1E70B-3E57-70E0-D24A-01E40A6ABB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8639"/>
            <a:ext cx="11685069" cy="6307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75B67-97AE-17CF-6B5D-8E09D6CBB60E}"/>
              </a:ext>
            </a:extLst>
          </p:cNvPr>
          <p:cNvSpPr txBox="1"/>
          <p:nvPr/>
        </p:nvSpPr>
        <p:spPr>
          <a:xfrm>
            <a:off x="125128" y="86628"/>
            <a:ext cx="806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Buka file “</a:t>
            </a:r>
            <a:r>
              <a:rPr lang="en-US" dirty="0" err="1"/>
              <a:t>Mahasiswa.php</a:t>
            </a:r>
            <a:r>
              <a:rPr lang="en-US" dirty="0"/>
              <a:t>” di folder controllers. </a:t>
            </a:r>
            <a:r>
              <a:rPr lang="en-US" dirty="0" err="1"/>
              <a:t>Tambahkan</a:t>
            </a:r>
            <a:r>
              <a:rPr lang="en-US" dirty="0"/>
              <a:t> method </a:t>
            </a:r>
            <a:r>
              <a:rPr lang="en-US" dirty="0" err="1"/>
              <a:t>baru</a:t>
            </a:r>
            <a:r>
              <a:rPr lang="en-US" dirty="0"/>
              <a:t> “</a:t>
            </a:r>
            <a:r>
              <a:rPr lang="en-US" dirty="0" err="1"/>
              <a:t>Ubah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52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53D4FB-5E3E-8043-8690-5765460863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2326"/>
            <a:ext cx="9529011" cy="6364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75B67-97AE-17CF-6B5D-8E09D6CBB60E}"/>
              </a:ext>
            </a:extLst>
          </p:cNvPr>
          <p:cNvSpPr txBox="1"/>
          <p:nvPr/>
        </p:nvSpPr>
        <p:spPr>
          <a:xfrm>
            <a:off x="125128" y="86628"/>
            <a:ext cx="965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Buka file “</a:t>
            </a:r>
            <a:r>
              <a:rPr lang="en-US" dirty="0" err="1"/>
              <a:t>Mahasiswa_model.php</a:t>
            </a:r>
            <a:r>
              <a:rPr lang="en-US" dirty="0"/>
              <a:t>” di folder models. </a:t>
            </a:r>
            <a:r>
              <a:rPr lang="en-US" dirty="0" err="1"/>
              <a:t>Tambahkan</a:t>
            </a:r>
            <a:r>
              <a:rPr lang="en-US" dirty="0"/>
              <a:t> method </a:t>
            </a:r>
            <a:r>
              <a:rPr lang="en-US" dirty="0" err="1"/>
              <a:t>baru</a:t>
            </a:r>
            <a:r>
              <a:rPr lang="en-US" dirty="0"/>
              <a:t> “</a:t>
            </a:r>
            <a:r>
              <a:rPr lang="en-US" dirty="0" err="1"/>
              <a:t>ubahDataMahasiswa</a:t>
            </a:r>
            <a:r>
              <a:rPr lang="en-US" dirty="0"/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9B8AE-9452-8E39-744B-32E45F421933}"/>
              </a:ext>
            </a:extLst>
          </p:cNvPr>
          <p:cNvSpPr/>
          <p:nvPr/>
        </p:nvSpPr>
        <p:spPr>
          <a:xfrm>
            <a:off x="914400" y="1506353"/>
            <a:ext cx="8402854" cy="52650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C5E6A-DB1F-94BB-A71D-BD5F574D6D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31320"/>
            <a:ext cx="11011302" cy="68420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B2553B-A291-BFF9-F7DA-64A59E195800}"/>
              </a:ext>
            </a:extLst>
          </p:cNvPr>
          <p:cNvSpPr txBox="1"/>
          <p:nvPr/>
        </p:nvSpPr>
        <p:spPr>
          <a:xfrm>
            <a:off x="4928652" y="6352674"/>
            <a:ext cx="619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Edit file </a:t>
            </a:r>
            <a:r>
              <a:rPr lang="en-US" b="1" dirty="0" err="1">
                <a:solidFill>
                  <a:srgbClr val="FFFF00"/>
                </a:solidFill>
              </a:rPr>
              <a:t>javascript</a:t>
            </a:r>
            <a:r>
              <a:rPr lang="en-US" b="1" dirty="0">
                <a:solidFill>
                  <a:srgbClr val="FFFF00"/>
                </a:solidFill>
              </a:rPr>
              <a:t> di folder public/</a:t>
            </a:r>
            <a:r>
              <a:rPr lang="en-US" b="1" dirty="0" err="1">
                <a:solidFill>
                  <a:srgbClr val="FFFF00"/>
                </a:solidFill>
              </a:rPr>
              <a:t>js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dengan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nama</a:t>
            </a:r>
            <a:r>
              <a:rPr lang="en-US" b="1" dirty="0">
                <a:solidFill>
                  <a:srgbClr val="FFFF00"/>
                </a:solidFill>
              </a:rPr>
              <a:t> “scripts.js”. </a:t>
            </a:r>
          </a:p>
        </p:txBody>
      </p:sp>
    </p:spTree>
    <p:extLst>
      <p:ext uri="{BB962C8B-B14F-4D97-AF65-F5344CB8AC3E}">
        <p14:creationId xmlns:p14="http://schemas.microsoft.com/office/powerpoint/2010/main" val="30602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9F1C0-9843-69F0-2123-F2C48AA9D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0" r="2500" b="10738"/>
          <a:stretch/>
        </p:blipFill>
        <p:spPr>
          <a:xfrm>
            <a:off x="0" y="616016"/>
            <a:ext cx="12201574" cy="5977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3765E-17C2-C584-EA60-8CE08EE5A01A}"/>
              </a:ext>
            </a:extLst>
          </p:cNvPr>
          <p:cNvSpPr txBox="1"/>
          <p:nvPr/>
        </p:nvSpPr>
        <p:spPr>
          <a:xfrm>
            <a:off x="125128" y="86628"/>
            <a:ext cx="525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Buatlah</a:t>
            </a:r>
            <a:r>
              <a:rPr lang="en-US" dirty="0"/>
              <a:t> file “</a:t>
            </a:r>
            <a:r>
              <a:rPr lang="en-US" dirty="0" err="1"/>
              <a:t>index.php</a:t>
            </a:r>
            <a:r>
              <a:rPr lang="en-US" dirty="0"/>
              <a:t>” pada folder views/</a:t>
            </a:r>
            <a:r>
              <a:rPr lang="en-US" dirty="0" err="1"/>
              <a:t>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2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CDCAE4-14AA-20A9-5F2B-4527C7DDC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" t="9544" r="2027" b="9614"/>
          <a:stretch/>
        </p:blipFill>
        <p:spPr>
          <a:xfrm>
            <a:off x="-1" y="625645"/>
            <a:ext cx="12196555" cy="60302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B2553B-A291-BFF9-F7DA-64A59E195800}"/>
              </a:ext>
            </a:extLst>
          </p:cNvPr>
          <p:cNvSpPr txBox="1"/>
          <p:nvPr/>
        </p:nvSpPr>
        <p:spPr>
          <a:xfrm>
            <a:off x="125128" y="86628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Buka file “</a:t>
            </a:r>
            <a:r>
              <a:rPr lang="en-US" dirty="0" err="1"/>
              <a:t>index.php</a:t>
            </a:r>
            <a:r>
              <a:rPr lang="en-US" dirty="0"/>
              <a:t>” di folder views/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editlah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389ED-488C-7C18-3CC4-D9D0C4088669}"/>
              </a:ext>
            </a:extLst>
          </p:cNvPr>
          <p:cNvSpPr/>
          <p:nvPr/>
        </p:nvSpPr>
        <p:spPr>
          <a:xfrm>
            <a:off x="3176337" y="3830855"/>
            <a:ext cx="8932244" cy="10972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2553B-A291-BFF9-F7DA-64A59E195800}"/>
              </a:ext>
            </a:extLst>
          </p:cNvPr>
          <p:cNvSpPr txBox="1"/>
          <p:nvPr/>
        </p:nvSpPr>
        <p:spPr>
          <a:xfrm>
            <a:off x="125128" y="86628"/>
            <a:ext cx="872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Buatlah</a:t>
            </a:r>
            <a:r>
              <a:rPr lang="en-US" dirty="0"/>
              <a:t> file </a:t>
            </a:r>
            <a:r>
              <a:rPr lang="en-US" dirty="0" err="1"/>
              <a:t>javascript</a:t>
            </a:r>
            <a:r>
              <a:rPr lang="en-US" dirty="0"/>
              <a:t> di folder public/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“scripts.js”. Dan </a:t>
            </a:r>
            <a:r>
              <a:rPr lang="en-US" dirty="0" err="1"/>
              <a:t>kosongkan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790B7-A14F-B7B0-EB8C-C04D8F54A9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890"/>
            <a:ext cx="4995512" cy="6338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5B9F8-BD76-28C8-040E-3F4F32B60A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9890" y="567890"/>
            <a:ext cx="6866580" cy="6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A2AA08-8A66-3B4D-70E5-71C11EEB5D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960"/>
            <a:ext cx="12209686" cy="4886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B2553B-A291-BFF9-F7DA-64A59E195800}"/>
              </a:ext>
            </a:extLst>
          </p:cNvPr>
          <p:cNvSpPr txBox="1"/>
          <p:nvPr/>
        </p:nvSpPr>
        <p:spPr>
          <a:xfrm>
            <a:off x="125128" y="86628"/>
            <a:ext cx="465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Buka file “</a:t>
            </a:r>
            <a:r>
              <a:rPr lang="en-US" dirty="0" err="1"/>
              <a:t>footer.php</a:t>
            </a:r>
            <a:r>
              <a:rPr lang="en-US" dirty="0"/>
              <a:t>” di folder views/templates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381DB-D76A-AD2A-BD48-C7E8F7C6BAA5}"/>
              </a:ext>
            </a:extLst>
          </p:cNvPr>
          <p:cNvSpPr/>
          <p:nvPr/>
        </p:nvSpPr>
        <p:spPr>
          <a:xfrm>
            <a:off x="866274" y="3429000"/>
            <a:ext cx="9548261" cy="10371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75B67-97AE-17CF-6B5D-8E09D6CBB60E}"/>
              </a:ext>
            </a:extLst>
          </p:cNvPr>
          <p:cNvSpPr txBox="1"/>
          <p:nvPr/>
        </p:nvSpPr>
        <p:spPr>
          <a:xfrm>
            <a:off x="125128" y="86628"/>
            <a:ext cx="796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Buka file </a:t>
            </a:r>
            <a:r>
              <a:rPr lang="en-US" dirty="0" err="1"/>
              <a:t>index.php</a:t>
            </a:r>
            <a:r>
              <a:rPr lang="en-US" dirty="0"/>
              <a:t> di views/</a:t>
            </a:r>
            <a:r>
              <a:rPr lang="en-US" dirty="0" err="1"/>
              <a:t>mahasiswa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method </a:t>
            </a:r>
            <a:r>
              <a:rPr lang="en-US" dirty="0" err="1"/>
              <a:t>tampilModalUbah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14F9E-CD9F-1AD6-E852-31BBC459E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44"/>
          <a:stretch/>
        </p:blipFill>
        <p:spPr>
          <a:xfrm>
            <a:off x="0" y="635268"/>
            <a:ext cx="12192000" cy="53805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B37707-BDF3-8A03-BC58-BE31CABC99A1}"/>
              </a:ext>
            </a:extLst>
          </p:cNvPr>
          <p:cNvSpPr/>
          <p:nvPr/>
        </p:nvSpPr>
        <p:spPr>
          <a:xfrm>
            <a:off x="6497053" y="3311091"/>
            <a:ext cx="1674795" cy="2695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40B25-8392-16D5-8C80-B02AE89C4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8" t="4912" r="2263" b="8772"/>
          <a:stretch/>
        </p:blipFill>
        <p:spPr>
          <a:xfrm>
            <a:off x="0" y="437949"/>
            <a:ext cx="12141354" cy="6285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75B67-97AE-17CF-6B5D-8E09D6CBB60E}"/>
              </a:ext>
            </a:extLst>
          </p:cNvPr>
          <p:cNvSpPr txBox="1"/>
          <p:nvPr/>
        </p:nvSpPr>
        <p:spPr>
          <a:xfrm>
            <a:off x="125128" y="86628"/>
            <a:ext cx="861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Buka file </a:t>
            </a:r>
            <a:r>
              <a:rPr lang="en-US" dirty="0" err="1"/>
              <a:t>index.php</a:t>
            </a:r>
            <a:r>
              <a:rPr lang="en-US" dirty="0"/>
              <a:t> di views/</a:t>
            </a:r>
            <a:r>
              <a:rPr lang="en-US" dirty="0" err="1"/>
              <a:t>mahasiswa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method </a:t>
            </a:r>
            <a:r>
              <a:rPr lang="en-US" dirty="0" err="1"/>
              <a:t>tambahData</a:t>
            </a:r>
            <a:r>
              <a:rPr lang="en-US" dirty="0"/>
              <a:t> pada </a:t>
            </a:r>
            <a:r>
              <a:rPr lang="en-US" dirty="0" err="1"/>
              <a:t>tombol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37707-BDF3-8A03-BC58-BE31CABC99A1}"/>
              </a:ext>
            </a:extLst>
          </p:cNvPr>
          <p:cNvSpPr/>
          <p:nvPr/>
        </p:nvSpPr>
        <p:spPr>
          <a:xfrm>
            <a:off x="7141946" y="3454850"/>
            <a:ext cx="1915427" cy="24125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B3AB65-2CA2-F072-D90F-40C0B8F464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5584"/>
            <a:ext cx="11386686" cy="6252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75B67-97AE-17CF-6B5D-8E09D6CBB60E}"/>
              </a:ext>
            </a:extLst>
          </p:cNvPr>
          <p:cNvSpPr txBox="1"/>
          <p:nvPr/>
        </p:nvSpPr>
        <p:spPr>
          <a:xfrm>
            <a:off x="125128" y="86628"/>
            <a:ext cx="699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Buka file </a:t>
            </a:r>
            <a:r>
              <a:rPr lang="en-US" dirty="0" err="1"/>
              <a:t>index.php</a:t>
            </a:r>
            <a:r>
              <a:rPr lang="en-US" dirty="0"/>
              <a:t> di views/</a:t>
            </a:r>
            <a:r>
              <a:rPr lang="en-US" dirty="0" err="1"/>
              <a:t>mahasiswa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“data-id”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37707-BDF3-8A03-BC58-BE31CABC99A1}"/>
              </a:ext>
            </a:extLst>
          </p:cNvPr>
          <p:cNvSpPr/>
          <p:nvPr/>
        </p:nvSpPr>
        <p:spPr>
          <a:xfrm>
            <a:off x="4918510" y="5023766"/>
            <a:ext cx="3214837" cy="2990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75B67-97AE-17CF-6B5D-8E09D6CBB60E}"/>
              </a:ext>
            </a:extLst>
          </p:cNvPr>
          <p:cNvSpPr txBox="1"/>
          <p:nvPr/>
        </p:nvSpPr>
        <p:spPr>
          <a:xfrm>
            <a:off x="125128" y="86628"/>
            <a:ext cx="806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Buka file “</a:t>
            </a:r>
            <a:r>
              <a:rPr lang="en-US" dirty="0" err="1"/>
              <a:t>Mahasiswa.php</a:t>
            </a:r>
            <a:r>
              <a:rPr lang="en-US" dirty="0"/>
              <a:t>” di folder controllers. </a:t>
            </a:r>
            <a:r>
              <a:rPr lang="en-US" dirty="0" err="1"/>
              <a:t>Tambahkan</a:t>
            </a:r>
            <a:r>
              <a:rPr lang="en-US" dirty="0"/>
              <a:t> method </a:t>
            </a:r>
            <a:r>
              <a:rPr lang="en-US" dirty="0" err="1"/>
              <a:t>baru</a:t>
            </a:r>
            <a:r>
              <a:rPr lang="en-US" dirty="0"/>
              <a:t> “</a:t>
            </a:r>
            <a:r>
              <a:rPr lang="en-US" dirty="0" err="1"/>
              <a:t>getUbah</a:t>
            </a:r>
            <a:r>
              <a:rPr lang="en-US" dirty="0"/>
              <a:t>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BBC6-D65A-1F02-ADB2-2066EA3FE4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77516"/>
            <a:ext cx="12192000" cy="56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194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MVC -  UPDATE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STMIK</dc:creator>
  <cp:lastModifiedBy>STMIK</cp:lastModifiedBy>
  <cp:revision>48</cp:revision>
  <dcterms:created xsi:type="dcterms:W3CDTF">2023-06-22T02:43:45Z</dcterms:created>
  <dcterms:modified xsi:type="dcterms:W3CDTF">2023-06-22T06:58:47Z</dcterms:modified>
</cp:coreProperties>
</file>