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  <p:sldId id="265" r:id="rId9"/>
    <p:sldId id="261" r:id="rId10"/>
    <p:sldId id="264" r:id="rId11"/>
    <p:sldId id="266" r:id="rId1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2" d="100"/>
          <a:sy n="32" d="100"/>
        </p:scale>
        <p:origin x="53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9B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2500" y="8648700"/>
            <a:ext cx="1924050" cy="685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05450" y="3743325"/>
            <a:ext cx="7267575" cy="2171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48125" y="5915025"/>
            <a:ext cx="10182225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052888" y="8505825"/>
            <a:ext cx="101822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00" y="945868"/>
            <a:ext cx="5648325" cy="5815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19400" y="2362200"/>
            <a:ext cx="12653014" cy="703909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52500" y="85725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9B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52888" y="4886325"/>
            <a:ext cx="101822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00" y="914781"/>
            <a:ext cx="8439150" cy="186651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9250" y="0"/>
            <a:ext cx="523875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429750" y="1028700"/>
            <a:ext cx="3905250" cy="8229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28750" y="3733800"/>
            <a:ext cx="7458075" cy="4122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52500" y="8648700"/>
            <a:ext cx="19145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00" y="939775"/>
            <a:ext cx="13544550" cy="955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00" y="7077075"/>
            <a:ext cx="3848100" cy="1866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991100" y="7077075"/>
            <a:ext cx="3848100" cy="14001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20175" y="7077075"/>
            <a:ext cx="3848100" cy="14001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058775" y="7077075"/>
            <a:ext cx="3848100" cy="18669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52500" y="2847975"/>
            <a:ext cx="16383000" cy="3831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58400" y="857250"/>
            <a:ext cx="68961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2500" y="924204"/>
            <a:ext cx="4895850" cy="5385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28750" y="2269275"/>
            <a:ext cx="7267575" cy="263917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52500" y="6067425"/>
            <a:ext cx="32670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00" y="914781"/>
            <a:ext cx="12563475" cy="122225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2500" y="8648700"/>
            <a:ext cx="1914525" cy="6858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525500" y="1200150"/>
            <a:ext cx="3905250" cy="8229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96150" y="3200400"/>
            <a:ext cx="6038850" cy="6134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114550" y="3857625"/>
            <a:ext cx="48958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2500" y="8648700"/>
            <a:ext cx="1914525" cy="685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2500" y="945872"/>
            <a:ext cx="8296275" cy="58155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8300" y="2333625"/>
            <a:ext cx="15007226" cy="61779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2500" y="8572500"/>
            <a:ext cx="762000" cy="762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2500" y="914781"/>
            <a:ext cx="3048000" cy="61264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28750" y="2333625"/>
            <a:ext cx="8096250" cy="1200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62300" y="952500"/>
            <a:ext cx="14204957" cy="8391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00" y="939775"/>
            <a:ext cx="2800350" cy="58765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28750" y="2333625"/>
            <a:ext cx="6877050" cy="1200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886075" y="952500"/>
            <a:ext cx="14452093" cy="8369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2500" y="8572500"/>
            <a:ext cx="762000" cy="762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87100" y="952500"/>
            <a:ext cx="6019800" cy="84867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00" y="952500"/>
            <a:ext cx="2743200" cy="61302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428750" y="2514600"/>
            <a:ext cx="7219950" cy="200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Произвольный</PresentationFormat>
  <Paragraphs>11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Артём Чистяков</cp:lastModifiedBy>
  <cp:revision>2</cp:revision>
  <dcterms:created xsi:type="dcterms:W3CDTF">2024-03-20T07:36:13Z</dcterms:created>
  <dcterms:modified xsi:type="dcterms:W3CDTF">2024-03-20T07:37:48Z</dcterms:modified>
</cp:coreProperties>
</file>