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9" r:id="rId4"/>
    <p:sldId id="272" r:id="rId5"/>
    <p:sldId id="260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07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5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45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8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3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47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35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2FC3-A8AD-4CD7-B2D5-BD1EC4FB12F3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DDB3-EBDB-4624-8901-D3E81CAE2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11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969167"/>
            <a:ext cx="9144000" cy="803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42182" y="4239711"/>
            <a:ext cx="6049818" cy="1655762"/>
          </a:xfrm>
        </p:spPr>
        <p:txBody>
          <a:bodyPr/>
          <a:lstStyle/>
          <a:p>
            <a:pPr algn="l"/>
            <a:r>
              <a:rPr lang="ru-RU" dirty="0" smtClean="0"/>
              <a:t>Самойлов Алексей Антонович</a:t>
            </a:r>
            <a:endParaRPr lang="ru-RU" dirty="0"/>
          </a:p>
          <a:p>
            <a:pPr algn="l"/>
            <a:r>
              <a:rPr lang="ru-RU" dirty="0"/>
              <a:t>10 класс «А» школы №</a:t>
            </a:r>
            <a:r>
              <a:rPr lang="ru-RU" dirty="0" smtClean="0"/>
              <a:t>1542. </a:t>
            </a:r>
            <a:endParaRPr lang="ru-RU" dirty="0"/>
          </a:p>
          <a:p>
            <a:pPr algn="l"/>
            <a:r>
              <a:rPr lang="ru-RU" dirty="0"/>
              <a:t>Руководитель: Русаков Алексей Михайлович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143000" y="61607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2021 г.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82515" y="2037801"/>
            <a:ext cx="10577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«Чат </a:t>
            </a:r>
            <a:r>
              <a:rPr lang="ru-RU" sz="4000" dirty="0" smtClean="0"/>
              <a:t>бот</a:t>
            </a:r>
            <a:r>
              <a:rPr lang="en-US" sz="4000" dirty="0" smtClean="0"/>
              <a:t> </a:t>
            </a:r>
            <a:r>
              <a:rPr lang="ru-RU" sz="4000" dirty="0" smtClean="0"/>
              <a:t>в </a:t>
            </a:r>
            <a:r>
              <a:rPr lang="en-US" sz="4000" dirty="0" smtClean="0"/>
              <a:t>Telegram </a:t>
            </a:r>
            <a:r>
              <a:rPr lang="ru-RU" sz="4000" dirty="0" smtClean="0"/>
              <a:t>для поиска подработки </a:t>
            </a:r>
            <a:r>
              <a:rPr lang="ru-RU" sz="4000" dirty="0"/>
              <a:t>для несовершеннолетних»</a:t>
            </a:r>
          </a:p>
        </p:txBody>
      </p:sp>
    </p:spTree>
    <p:extLst>
      <p:ext uri="{BB962C8B-B14F-4D97-AF65-F5344CB8AC3E}">
        <p14:creationId xmlns:p14="http://schemas.microsoft.com/office/powerpoint/2010/main" val="21366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9668"/>
          </a:xfrm>
        </p:spPr>
        <p:txBody>
          <a:bodyPr anchor="t" anchorCtr="1"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ru-RU" dirty="0"/>
              <a:t>Разработать сервис для удобного, быстрого и комфортного поиска работы несовершеннолетними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078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Задачи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5618285"/>
          </a:xfrm>
        </p:spPr>
        <p:txBody>
          <a:bodyPr>
            <a:normAutofit/>
          </a:bodyPr>
          <a:lstStyle/>
          <a:p>
            <a:r>
              <a:rPr lang="ru-RU" dirty="0"/>
              <a:t>1) Исследовать способы поиска работы несовершеннолетними </a:t>
            </a:r>
          </a:p>
          <a:p>
            <a:r>
              <a:rPr lang="ru-RU" dirty="0"/>
              <a:t>2) Провести обзор и анализ современных технологий для реализации проекта </a:t>
            </a:r>
          </a:p>
          <a:p>
            <a:r>
              <a:rPr lang="ru-RU" dirty="0"/>
              <a:t>3) Разработать и реализовать минимальный жизнеспособный продукт</a:t>
            </a:r>
          </a:p>
          <a:p>
            <a:r>
              <a:rPr lang="ru-RU" dirty="0"/>
              <a:t>4) Разработать удобный и интуитивно понятный интерфейс для пользователя</a:t>
            </a:r>
          </a:p>
          <a:p>
            <a:r>
              <a:rPr lang="ru-RU" dirty="0"/>
              <a:t>5) Сделать возможность поиска работы по ключевым словам</a:t>
            </a:r>
          </a:p>
          <a:p>
            <a:r>
              <a:rPr lang="ru-RU" dirty="0"/>
              <a:t>6) Добавить возможность выкладывать собственные вакансии </a:t>
            </a:r>
          </a:p>
          <a:p>
            <a:r>
              <a:rPr lang="ru-RU" dirty="0"/>
              <a:t>7) Возможность проводить сделки через бота, выступающего в роли гаранта выполнения работы школьником и получения денег от работодателя</a:t>
            </a:r>
          </a:p>
        </p:txBody>
      </p:sp>
    </p:spTree>
    <p:extLst>
      <p:ext uri="{BB962C8B-B14F-4D97-AF65-F5344CB8AC3E}">
        <p14:creationId xmlns:p14="http://schemas.microsoft.com/office/powerpoint/2010/main" val="15772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исследования и оборудование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6315" y="1816101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Изучение </a:t>
            </a:r>
            <a:r>
              <a:rPr lang="ru-RU" dirty="0"/>
              <a:t>материалов по данной теме 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1. Поиск и анализ похожих сервисов 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2. Опросы специалистов 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3. Личный опыт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41477" y="1813658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Программирование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1</a:t>
            </a:r>
            <a:r>
              <a:rPr lang="ru-RU" dirty="0"/>
              <a:t>. Изучение языка </a:t>
            </a:r>
            <a:r>
              <a:rPr lang="ru-RU" dirty="0" err="1"/>
              <a:t>Python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2. Создание и отладка MVP </a:t>
            </a:r>
            <a:r>
              <a:rPr lang="ru-RU" dirty="0" smtClean="0"/>
              <a:t>продукта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Внедрение 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1. Выбор хостинга для реализации проекта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8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Функционал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654" y="1482725"/>
            <a:ext cx="10187354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ru-RU" dirty="0"/>
              <a:t>• </a:t>
            </a:r>
            <a:r>
              <a:rPr lang="ru-RU" dirty="0" smtClean="0"/>
              <a:t>Разработан </a:t>
            </a:r>
            <a:r>
              <a:rPr lang="ru-RU" dirty="0"/>
              <a:t>централизованный сервис местонахождения вакансий для несовершеннолетних </a:t>
            </a:r>
            <a:endParaRPr lang="ru-RU" dirty="0" smtClean="0"/>
          </a:p>
          <a:p>
            <a:pPr marL="0" indent="0" algn="just">
              <a:lnSpc>
                <a:spcPct val="250000"/>
              </a:lnSpc>
              <a:buNone/>
            </a:pPr>
            <a:r>
              <a:rPr lang="ru-RU" dirty="0" smtClean="0"/>
              <a:t>• </a:t>
            </a:r>
            <a:r>
              <a:rPr lang="ru-RU" dirty="0"/>
              <a:t>Добавлен фильтр поиска работы с желаемым уровнем заработка </a:t>
            </a:r>
            <a:endParaRPr lang="ru-RU" dirty="0" smtClean="0"/>
          </a:p>
          <a:p>
            <a:pPr marL="0" indent="0" algn="just">
              <a:lnSpc>
                <a:spcPct val="250000"/>
              </a:lnSpc>
              <a:buNone/>
            </a:pPr>
            <a:r>
              <a:rPr lang="ru-RU" dirty="0" smtClean="0"/>
              <a:t>• </a:t>
            </a:r>
            <a:r>
              <a:rPr lang="ru-RU" dirty="0"/>
              <a:t>Сделана возможность поиска работы, расположенной ближе всего к заданному метро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9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Перспективы проекта</a:t>
            </a:r>
            <a:r>
              <a:rPr lang="ru-RU" dirty="0"/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dirty="0" smtClean="0"/>
              <a:t>Добавить </a:t>
            </a:r>
            <a:r>
              <a:rPr lang="ru-RU" dirty="0"/>
              <a:t>возможность работодателям выкладывать </a:t>
            </a:r>
            <a:r>
              <a:rPr lang="ru-RU" dirty="0" smtClean="0"/>
              <a:t>вакансии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dirty="0" smtClean="0"/>
              <a:t>Добавить </a:t>
            </a:r>
            <a:r>
              <a:rPr lang="ru-RU" dirty="0"/>
              <a:t>возможность проводить сделки через бота, выступающего в роли гаранта выполнения работы школьником и получения денег от работодателя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dirty="0" smtClean="0"/>
              <a:t>Разработка </a:t>
            </a:r>
            <a:r>
              <a:rPr lang="ru-RU" dirty="0"/>
              <a:t>дополнительных фильтров для упрощения поиска работы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65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232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Проект на тему:</vt:lpstr>
      <vt:lpstr>Цель проекта</vt:lpstr>
      <vt:lpstr>Задачи проекта </vt:lpstr>
      <vt:lpstr>Методы исследования и оборудование</vt:lpstr>
      <vt:lpstr>Функционал проекта </vt:lpstr>
      <vt:lpstr>Перспективы проекта: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user</dc:creator>
  <cp:lastModifiedBy>Alex Samoylov</cp:lastModifiedBy>
  <cp:revision>42</cp:revision>
  <dcterms:created xsi:type="dcterms:W3CDTF">2021-11-14T16:51:19Z</dcterms:created>
  <dcterms:modified xsi:type="dcterms:W3CDTF">2022-02-13T19:09:46Z</dcterms:modified>
</cp:coreProperties>
</file>