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A843-FB8B-4221-8360-2D129644445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br>
              <a:rPr lang="en-US" sz="4800" dirty="0" smtClean="0"/>
            </a:br>
            <a:r>
              <a:rPr lang="en-US" sz="4800" dirty="0" smtClean="0"/>
              <a:t>- Project -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92739" cy="26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7" y="1690688"/>
            <a:ext cx="4062549" cy="2602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3340917"/>
            <a:ext cx="4060626" cy="2601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043" y="1903759"/>
            <a:ext cx="4060625" cy="2601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043" y="3340917"/>
            <a:ext cx="4060625" cy="26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Android application Development - Project -</vt:lpstr>
      <vt:lpstr>Create New Project</vt:lpstr>
      <vt:lpstr>PowerPoint Presentation</vt:lpstr>
      <vt:lpstr>File Structures</vt:lpstr>
      <vt:lpstr>Deploy Application</vt:lpstr>
      <vt:lpstr>UI</vt:lpstr>
      <vt:lpstr>Components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Seladang Hijau</dc:creator>
  <cp:lastModifiedBy>Seladang Hijau</cp:lastModifiedBy>
  <cp:revision>5</cp:revision>
  <dcterms:created xsi:type="dcterms:W3CDTF">2017-10-19T03:32:39Z</dcterms:created>
  <dcterms:modified xsi:type="dcterms:W3CDTF">2017-10-19T03:46:38Z</dcterms:modified>
</cp:coreProperties>
</file>