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57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F1A6-D462-43CB-B0B3-F1CC21CDD259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23B4-13BD-46EA-A4B3-3E2B94848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46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F1A6-D462-43CB-B0B3-F1CC21CDD259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23B4-13BD-46EA-A4B3-3E2B94848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7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F1A6-D462-43CB-B0B3-F1CC21CDD259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23B4-13BD-46EA-A4B3-3E2B94848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86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F1A6-D462-43CB-B0B3-F1CC21CDD259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23B4-13BD-46EA-A4B3-3E2B94848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00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F1A6-D462-43CB-B0B3-F1CC21CDD259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23B4-13BD-46EA-A4B3-3E2B94848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03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F1A6-D462-43CB-B0B3-F1CC21CDD259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23B4-13BD-46EA-A4B3-3E2B94848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41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F1A6-D462-43CB-B0B3-F1CC21CDD259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23B4-13BD-46EA-A4B3-3E2B94848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68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F1A6-D462-43CB-B0B3-F1CC21CDD259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23B4-13BD-46EA-A4B3-3E2B94848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45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F1A6-D462-43CB-B0B3-F1CC21CDD259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23B4-13BD-46EA-A4B3-3E2B94848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17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F1A6-D462-43CB-B0B3-F1CC21CDD259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23B4-13BD-46EA-A4B3-3E2B94848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68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F1A6-D462-43CB-B0B3-F1CC21CDD259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23B4-13BD-46EA-A4B3-3E2B94848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10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EF1A6-D462-43CB-B0B3-F1CC21CDD259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B23B4-13BD-46EA-A4B3-3E2B94848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86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Android Application Development</a:t>
            </a:r>
            <a:br>
              <a:rPr lang="en-US" sz="4800" dirty="0" smtClean="0"/>
            </a:br>
            <a:r>
              <a:rPr lang="en-US" sz="4800" dirty="0" smtClean="0"/>
              <a:t>- Login and Registration -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MUHAMMAD NADZMI BIN MOHAMED IDZHAM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92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4754" y="365125"/>
            <a:ext cx="4339046" cy="1325563"/>
          </a:xfrm>
        </p:spPr>
        <p:txBody>
          <a:bodyPr/>
          <a:lstStyle/>
          <a:p>
            <a:r>
              <a:rPr lang="en-US" dirty="0" smtClean="0"/>
              <a:t>Remote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Architecture (Concept)</a:t>
            </a:r>
          </a:p>
          <a:p>
            <a:r>
              <a:rPr lang="en-US" dirty="0" smtClean="0"/>
              <a:t>Technology</a:t>
            </a:r>
          </a:p>
          <a:p>
            <a:pPr lvl="1"/>
            <a:r>
              <a:rPr lang="en-US" dirty="0" smtClean="0"/>
              <a:t>PHP</a:t>
            </a:r>
          </a:p>
          <a:p>
            <a:pPr lvl="1"/>
            <a:r>
              <a:rPr lang="en-US" dirty="0" smtClean="0"/>
              <a:t>Android Volley library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76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4857" y="365126"/>
            <a:ext cx="5148943" cy="86278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Architexture</a:t>
            </a:r>
            <a:r>
              <a:rPr lang="en-US" dirty="0" smtClean="0"/>
              <a:t> (Concept)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13" y="154918"/>
            <a:ext cx="1768430" cy="31438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13" y="3544307"/>
            <a:ext cx="1768430" cy="3143876"/>
          </a:xfrm>
          <a:prstGeom prst="rect">
            <a:avLst/>
          </a:prstGeom>
        </p:spPr>
      </p:pic>
      <p:sp>
        <p:nvSpPr>
          <p:cNvPr id="6" name="Flowchart: Magnetic Disk 5"/>
          <p:cNvSpPr/>
          <p:nvPr/>
        </p:nvSpPr>
        <p:spPr>
          <a:xfrm>
            <a:off x="9430357" y="2475834"/>
            <a:ext cx="1384663" cy="164592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7" name="Flowchart: Predefined Process 6"/>
          <p:cNvSpPr/>
          <p:nvPr/>
        </p:nvSpPr>
        <p:spPr>
          <a:xfrm>
            <a:off x="5747657" y="2788056"/>
            <a:ext cx="1776549" cy="1021476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PHP Application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rot="1078628">
            <a:off x="2588860" y="2096729"/>
            <a:ext cx="3158748" cy="56290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 rot="19920349" flipH="1">
            <a:off x="2511661" y="4417232"/>
            <a:ext cx="3282650" cy="56290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10" name="Left-Right Arrow 9"/>
          <p:cNvSpPr/>
          <p:nvPr/>
        </p:nvSpPr>
        <p:spPr>
          <a:xfrm>
            <a:off x="7837714" y="3017697"/>
            <a:ext cx="1410789" cy="562194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04084" y="1726856"/>
            <a:ext cx="5929973" cy="3184778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77496" y="4519215"/>
            <a:ext cx="1571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17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3920" y="365125"/>
            <a:ext cx="2849880" cy="1325563"/>
          </a:xfrm>
        </p:spPr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</a:t>
            </a:r>
          </a:p>
          <a:p>
            <a:r>
              <a:rPr lang="en-US" dirty="0" smtClean="0"/>
              <a:t>Android Volley library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79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4275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6010" y="365125"/>
            <a:ext cx="4077789" cy="1325563"/>
          </a:xfrm>
        </p:spPr>
        <p:txBody>
          <a:bodyPr/>
          <a:lstStyle/>
          <a:p>
            <a:r>
              <a:rPr lang="en-US" dirty="0" smtClean="0"/>
              <a:t>SQLite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Architecture (Concept)</a:t>
            </a:r>
          </a:p>
          <a:p>
            <a:r>
              <a:rPr lang="en-US" dirty="0" smtClean="0"/>
              <a:t>Technology</a:t>
            </a:r>
          </a:p>
          <a:p>
            <a:pPr lvl="1"/>
            <a:r>
              <a:rPr lang="en-US" dirty="0" smtClean="0"/>
              <a:t>SQLite</a:t>
            </a:r>
          </a:p>
          <a:p>
            <a:pPr lvl="1"/>
            <a:r>
              <a:rPr lang="en-US" dirty="0" smtClean="0"/>
              <a:t>Android Room Persistence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665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5222" y="365125"/>
            <a:ext cx="5488577" cy="1325563"/>
          </a:xfrm>
        </p:spPr>
        <p:txBody>
          <a:bodyPr/>
          <a:lstStyle/>
          <a:p>
            <a:r>
              <a:rPr lang="en-US" dirty="0" smtClean="0"/>
              <a:t>Architecture (Concept)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9233902" y="3370217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5" name="Flowchart: Predefined Process 4"/>
          <p:cNvSpPr/>
          <p:nvPr/>
        </p:nvSpPr>
        <p:spPr>
          <a:xfrm>
            <a:off x="6073716" y="3370217"/>
            <a:ext cx="914400" cy="61264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13" y="226341"/>
            <a:ext cx="1768430" cy="31438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13" y="3531244"/>
            <a:ext cx="1768430" cy="314387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617029" y="2457361"/>
            <a:ext cx="4950822" cy="243835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Left-Right Arrow 8"/>
          <p:cNvSpPr/>
          <p:nvPr/>
        </p:nvSpPr>
        <p:spPr>
          <a:xfrm>
            <a:off x="7184571" y="3474065"/>
            <a:ext cx="1907178" cy="40494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2146113">
            <a:off x="2416258" y="1961035"/>
            <a:ext cx="3858373" cy="4919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19921561" flipH="1">
            <a:off x="2548620" y="4649723"/>
            <a:ext cx="3476795" cy="4919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903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0046" y="365125"/>
            <a:ext cx="2823754" cy="1325563"/>
          </a:xfrm>
        </p:spPr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</a:t>
            </a:r>
          </a:p>
          <a:p>
            <a:r>
              <a:rPr lang="en-US" dirty="0" smtClean="0"/>
              <a:t>Android </a:t>
            </a:r>
            <a:r>
              <a:rPr lang="en-US" smtClean="0"/>
              <a:t>Room Persistence </a:t>
            </a:r>
            <a:r>
              <a:rPr lang="en-US" dirty="0" smtClean="0"/>
              <a:t>library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87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61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Android Application Development - Login and Registration -</vt:lpstr>
      <vt:lpstr>Remote Database</vt:lpstr>
      <vt:lpstr>Architexture (Concept)</vt:lpstr>
      <vt:lpstr>Technology</vt:lpstr>
      <vt:lpstr>PowerPoint Presentation</vt:lpstr>
      <vt:lpstr>SQLite Database</vt:lpstr>
      <vt:lpstr>Architecture (Concept)</vt:lpstr>
      <vt:lpstr>Technology</vt:lpstr>
    </vt:vector>
  </TitlesOfParts>
  <Company>Seladang Hijau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Seladang Hijau</dc:creator>
  <cp:lastModifiedBy>Seladang Hijau</cp:lastModifiedBy>
  <cp:revision>10</cp:revision>
  <dcterms:created xsi:type="dcterms:W3CDTF">2017-10-19T03:34:23Z</dcterms:created>
  <dcterms:modified xsi:type="dcterms:W3CDTF">2017-11-21T03:13:04Z</dcterms:modified>
</cp:coreProperties>
</file>