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13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1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5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9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0D2-A336-4E06-9C92-574E03A26D9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Android Application Development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= Android (based on Linux Kernel)</a:t>
            </a:r>
          </a:p>
          <a:p>
            <a:r>
              <a:rPr lang="en-US" dirty="0" smtClean="0"/>
              <a:t>Touch gesture</a:t>
            </a:r>
          </a:p>
          <a:p>
            <a:pPr lvl="1"/>
            <a:r>
              <a:rPr lang="en-US" dirty="0" smtClean="0"/>
              <a:t>Swiping</a:t>
            </a:r>
          </a:p>
          <a:p>
            <a:pPr lvl="1"/>
            <a:r>
              <a:rPr lang="en-US" dirty="0" smtClean="0"/>
              <a:t>Tapping</a:t>
            </a:r>
          </a:p>
          <a:p>
            <a:pPr lvl="1"/>
            <a:r>
              <a:rPr lang="en-US" dirty="0" smtClean="0"/>
              <a:t>Pinching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GPS</a:t>
            </a:r>
          </a:p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0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Platform Architecture</a:t>
            </a:r>
            <a:endParaRPr lang="en-US" dirty="0"/>
          </a:p>
        </p:txBody>
      </p:sp>
      <p:pic>
        <p:nvPicPr>
          <p:cNvPr id="4" name="Shape 319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39330" y="2160588"/>
            <a:ext cx="4473377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1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Android IDE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Jetbrains</a:t>
            </a:r>
            <a:r>
              <a:rPr lang="en-US" dirty="0" smtClean="0"/>
              <a:t> Company</a:t>
            </a:r>
            <a:endParaRPr lang="en-US" dirty="0"/>
          </a:p>
        </p:txBody>
      </p:sp>
      <p:pic>
        <p:nvPicPr>
          <p:cNvPr id="4" name="Shape 2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11965" y="1690688"/>
            <a:ext cx="6133721" cy="466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Software Development Kit (SDK)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Virtual device (emulators)</a:t>
            </a:r>
          </a:p>
          <a:p>
            <a:r>
              <a:rPr lang="en-US" dirty="0" smtClean="0"/>
              <a:t>Documentations</a:t>
            </a:r>
          </a:p>
          <a:p>
            <a:r>
              <a:rPr lang="en-US" dirty="0" smtClean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21562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(Main factors)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Layout (front-end)</a:t>
            </a:r>
          </a:p>
          <a:p>
            <a:pPr lvl="1"/>
            <a:r>
              <a:rPr lang="en-US" dirty="0" smtClean="0"/>
              <a:t>values</a:t>
            </a:r>
          </a:p>
          <a:p>
            <a:r>
              <a:rPr lang="en-US"/>
              <a:t>Components </a:t>
            </a:r>
            <a:r>
              <a:rPr lang="en-US" smtClean="0"/>
              <a:t>(back-end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Java codes</a:t>
            </a:r>
          </a:p>
          <a:p>
            <a:r>
              <a:rPr lang="en-US" dirty="0" smtClean="0"/>
              <a:t>Manifest</a:t>
            </a:r>
          </a:p>
          <a:p>
            <a:pPr lvl="1"/>
            <a:r>
              <a:rPr lang="en-US" dirty="0" smtClean="0"/>
              <a:t>Application information during runtime</a:t>
            </a:r>
          </a:p>
          <a:p>
            <a:r>
              <a:rPr lang="en-US" dirty="0" smtClean="0"/>
              <a:t>Build configuration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en-US" dirty="0" smtClean="0"/>
              <a:t> configuration (in </a:t>
            </a:r>
            <a:r>
              <a:rPr lang="en-US" dirty="0" err="1" smtClean="0"/>
              <a:t>Gradle</a:t>
            </a:r>
            <a:r>
              <a:rPr lang="en-US" dirty="0" smtClean="0"/>
              <a:t> configuration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103"/>
            <a:ext cx="8596668" cy="5133703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Create new empty project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File structures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Deploy app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UI</a:t>
            </a:r>
            <a:endParaRPr lang="en-US" dirty="0"/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Layouts</a:t>
            </a:r>
            <a:endParaRPr lang="en-US" dirty="0"/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Views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Components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Moving between 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Exchange data between activities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Asynctask 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Exchange data with </a:t>
            </a:r>
            <a:r>
              <a:rPr lang="en-US" dirty="0" err="1" smtClean="0"/>
              <a:t>asynctask</a:t>
            </a:r>
            <a:endParaRPr lang="en-US" dirty="0" smtClean="0"/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Extra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Internal database (SQLite Database)</a:t>
            </a:r>
            <a:endParaRPr lang="en-US" dirty="0" smtClean="0"/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Remote </a:t>
            </a:r>
            <a:r>
              <a:rPr lang="en-US" dirty="0" smtClean="0"/>
              <a:t>database (Connection to </a:t>
            </a:r>
            <a:r>
              <a:rPr lang="en-US" smtClean="0"/>
              <a:t>remote server)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8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136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Android Application Development</vt:lpstr>
      <vt:lpstr>Introduction to Android</vt:lpstr>
      <vt:lpstr>Android Platform Architecture</vt:lpstr>
      <vt:lpstr>Android Studio</vt:lpstr>
      <vt:lpstr>Android Software Development Kit (SDK)</vt:lpstr>
      <vt:lpstr>Application Development (Main factors)</vt:lpstr>
      <vt:lpstr>Today’s agenda</vt:lpstr>
    </vt:vector>
  </TitlesOfParts>
  <Company>Seladang Hijau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</dc:title>
  <dc:creator>Seladang Hijau</dc:creator>
  <cp:lastModifiedBy>Seladang Hijau</cp:lastModifiedBy>
  <cp:revision>12</cp:revision>
  <dcterms:created xsi:type="dcterms:W3CDTF">2017-10-19T03:01:00Z</dcterms:created>
  <dcterms:modified xsi:type="dcterms:W3CDTF">2017-11-21T03:02:19Z</dcterms:modified>
</cp:coreProperties>
</file>