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667" r:id="rId6"/>
    <p:sldId id="639" r:id="rId7"/>
    <p:sldId id="665" r:id="rId8"/>
  </p:sldIdLst>
  <p:sldSz cx="12188825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수 전" initials="진전" lastIdx="1" clrIdx="0">
    <p:extLst>
      <p:ext uri="{19B8F6BF-5375-455C-9EA6-DF929625EA0E}">
        <p15:presenceInfo xmlns:p15="http://schemas.microsoft.com/office/powerpoint/2012/main" userId="2f612662f73d6d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6BC"/>
    <a:srgbClr val="42556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0173" autoAdjust="0"/>
  </p:normalViewPr>
  <p:slideViewPr>
    <p:cSldViewPr>
      <p:cViewPr>
        <p:scale>
          <a:sx n="100" d="100"/>
          <a:sy n="100" d="100"/>
        </p:scale>
        <p:origin x="2160" y="105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3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A85425-0F1F-4C65-805F-C7280B9ECE9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2025-03-31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9DBE7D5-AA2D-4B26-8C69-8B60D39FD5EE}" type="datetime1">
              <a:rPr lang="ko-KR" altLang="en-US" smtClean="0"/>
              <a:pPr/>
              <a:t>2025-03-31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B91549-43BF-425A-AF25-75262019208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4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건수＋시간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719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61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4" y="685803"/>
            <a:ext cx="3962400" cy="4724399"/>
          </a:xfrm>
        </p:spPr>
        <p:txBody>
          <a:bodyPr rtlCol="0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014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A6F746-8703-4647-8FF5-0B5F6E2B8E44}" type="datetime1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 descr="네트워크 패턴이 있는 추상적 배경">
            <a:extLst>
              <a:ext uri="{FF2B5EF4-FFF2-40B4-BE49-F238E27FC236}">
                <a16:creationId xmlns:a16="http://schemas.microsoft.com/office/drawing/2014/main" id="{05077718-0B73-4E41-98C2-7ADBE67D99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36522"/>
            <a:ext cx="5410200" cy="3600450"/>
          </a:xfrm>
          <a:prstGeom prst="rect">
            <a:avLst/>
          </a:prstGeom>
        </p:spPr>
      </p:pic>
      <p:pic>
        <p:nvPicPr>
          <p:cNvPr id="19" name="그림 18" descr="파란색 그물망과 교점이 있는 추상적 배경">
            <a:extLst>
              <a:ext uri="{FF2B5EF4-FFF2-40B4-BE49-F238E27FC236}">
                <a16:creationId xmlns:a16="http://schemas.microsoft.com/office/drawing/2014/main" id="{002A08EF-F58B-40DC-B140-955BD82D5D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CF1C3-347E-48A1-A413-0E54EF85E9CC}" type="datetime1">
              <a:rPr lang="ko-KR" altLang="en-US" noProof="0" smtClean="0"/>
              <a:t>2025-03-31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85413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3" y="685800"/>
            <a:ext cx="9474253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CA67E5-7786-4A39-8BBB-B998ABB7859C}" type="datetime1">
              <a:rPr lang="ko-KR" altLang="en-US" noProof="0" smtClean="0"/>
              <a:t>2025-03-31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594" y="387449"/>
            <a:ext cx="11418330" cy="427036"/>
          </a:xfrm>
        </p:spPr>
        <p:txBody>
          <a:bodyPr/>
          <a:lstStyle>
            <a:lvl1pPr>
              <a:defRPr sz="2799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000" y="843885"/>
            <a:ext cx="685532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094"/>
            <a:endParaRPr lang="en-US" sz="2149" dirty="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0903" y="521016"/>
            <a:ext cx="6142322" cy="2828660"/>
          </a:xfrm>
        </p:spPr>
        <p:txBody>
          <a:bodyPr anchor="b"/>
          <a:lstStyle>
            <a:lvl1pPr>
              <a:lnSpc>
                <a:spcPct val="85000"/>
              </a:lnSpc>
              <a:defRPr sz="4399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0901" y="3374136"/>
            <a:ext cx="530145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094"/>
            <a:endParaRPr lang="en-US" sz="2149" dirty="0">
              <a:solidFill>
                <a:prstClr val="white"/>
              </a:solidFill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594" y="3528820"/>
            <a:ext cx="1141833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199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977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78D8A7-C155-415B-97D9-F63E705BC502}"/>
              </a:ext>
            </a:extLst>
          </p:cNvPr>
          <p:cNvSpPr/>
          <p:nvPr userDrawn="1"/>
        </p:nvSpPr>
        <p:spPr>
          <a:xfrm>
            <a:off x="-2" y="-4284"/>
            <a:ext cx="3358111" cy="86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1FD538-04D3-489D-9EA4-863FDCB0A746}" type="datetime1">
              <a:rPr lang="ko-KR" altLang="en-US" noProof="0" smtClean="0"/>
              <a:t>2025-03-31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6E86CC8C-2928-4385-9D68-80DB7D037D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46139" y="48608"/>
            <a:ext cx="8387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kumimoji="0" lang="en-US" altLang="ko-KR" sz="2800" u="none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2020</a:t>
            </a:r>
            <a:r>
              <a:rPr kumimoji="0" lang="ko-KR" altLang="en-US" sz="2800" u="none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0" lang="en-US" altLang="ko-KR" sz="2800" u="none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Biz Plan Pre-Review – KT</a:t>
            </a:r>
            <a:r>
              <a:rPr kumimoji="0" lang="ko-KR" altLang="en-US" sz="2800" u="none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팀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441380C8-8148-4032-BA55-D9FC1204F5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692695"/>
            <a:ext cx="12188825" cy="6282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20000"/>
              </a:spcBef>
            </a:pPr>
            <a:endParaRPr kumimoji="0" lang="ko-KR" altLang="en-US" sz="2000" u="none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D0CD1E-EBFB-4C98-A1C8-E965C61267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6800" y="211404"/>
            <a:ext cx="1453196" cy="41941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948823C0-DA5B-4065-B8B0-5CFCDFB185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58109" y="-19822"/>
            <a:ext cx="8830717" cy="705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20000"/>
              </a:spcBef>
            </a:pPr>
            <a:endParaRPr kumimoji="0" lang="ko-KR" altLang="en-US" sz="2000" u="none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426" y="5410200"/>
            <a:ext cx="8231187" cy="762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835DB-2F9E-4973-9B70-0146C5E1E336}" type="datetime1">
              <a:rPr lang="ko-KR" altLang="en-US" noProof="0" smtClean="0"/>
              <a:t>2025-03-31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pPr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1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5" y="685800"/>
            <a:ext cx="5029199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FBBC7-ED68-4068-A70D-A758831E277F}" type="datetime1">
              <a:rPr lang="ko-KR" altLang="en-US" noProof="0" smtClean="0"/>
              <a:t>2025-03-31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1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1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1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1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8050A3-A301-4E4B-907B-D1D03368E19C}" type="datetime1">
              <a:rPr lang="ko-KR" altLang="en-US" noProof="0" smtClean="0"/>
              <a:t>2025-03-31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9CE11-5B7E-4F6F-B54A-FA7B275776BF}" type="datetime1">
              <a:rPr lang="ko-KR" altLang="en-US" noProof="0" smtClean="0"/>
              <a:t>2025-03-31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66DCA-113E-4294-A856-D05689880336}" type="datetime1">
              <a:rPr lang="ko-KR" altLang="en-US" noProof="0" smtClean="0"/>
              <a:t>2025-03-31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213" y="685800"/>
            <a:ext cx="6704171" cy="54864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4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8C58C-791D-42B1-B6ED-957FAD4D7174}" type="datetime1">
              <a:rPr lang="ko-KR" altLang="en-US" noProof="0" smtClean="0"/>
              <a:t>2025-03-31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4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754ABC-37B6-4D82-8560-6AAFA216CD94}" type="datetime1">
              <a:rPr lang="ko-KR" altLang="en-US" noProof="0" smtClean="0"/>
              <a:t>2025-03-31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685802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9F4EAF-099B-49BF-8257-1673BCE9F692}" type="datetime1">
              <a:rPr lang="ko-KR" altLang="en-US" smtClean="0"/>
              <a:pPr/>
              <a:t>2025-03-31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5950" indent="-28575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96696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80744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64792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48840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3772" y="1337320"/>
            <a:ext cx="12188824" cy="288721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4900" b="1" i="1" dirty="0">
                <a:solidFill>
                  <a:schemeClr val="bg1"/>
                </a:solidFill>
              </a:rPr>
              <a:t>FY25 </a:t>
            </a:r>
            <a:br>
              <a:rPr lang="en-US" altLang="ko-KR" sz="4900" b="1" i="1" dirty="0">
                <a:solidFill>
                  <a:schemeClr val="bg1"/>
                </a:solidFill>
              </a:rPr>
            </a:br>
            <a:r>
              <a:rPr lang="en-US" altLang="ko-KR" sz="4900" b="1" i="1" dirty="0">
                <a:solidFill>
                  <a:schemeClr val="bg1"/>
                </a:solidFill>
              </a:rPr>
              <a:t>Performance and Development Goal Planning</a:t>
            </a:r>
            <a:br>
              <a:rPr lang="en-US" altLang="ko-KR" b="1" i="1" dirty="0">
                <a:solidFill>
                  <a:schemeClr val="bg1"/>
                </a:solidFill>
              </a:rPr>
            </a:br>
            <a:br>
              <a:rPr lang="en-US" altLang="ko-KR" b="1" i="1" dirty="0">
                <a:solidFill>
                  <a:schemeClr val="bg1"/>
                </a:solidFill>
              </a:rPr>
            </a:br>
            <a:br>
              <a:rPr lang="en-US" altLang="ko-KR" sz="3600" b="1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3600" b="1" i="1" dirty="0">
                <a:solidFill>
                  <a:schemeClr val="bg1">
                    <a:lumMod val="65000"/>
                  </a:schemeClr>
                </a:solidFill>
              </a:rPr>
              <a:t>신정호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77788" y="4077072"/>
            <a:ext cx="3962400" cy="762000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</a:rPr>
              <a:t>25-03-31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9CF3D-1C6D-42E8-B60B-582D96E84BEA}"/>
              </a:ext>
            </a:extLst>
          </p:cNvPr>
          <p:cNvSpPr/>
          <p:nvPr/>
        </p:nvSpPr>
        <p:spPr>
          <a:xfrm>
            <a:off x="0" y="6248400"/>
            <a:ext cx="12188825" cy="690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F6FF16-16C1-46AC-AFB1-DE915E571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3" y="6344147"/>
            <a:ext cx="1728192" cy="4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90" dirty="0"/>
              <a:t>FY25 Performance and</a:t>
            </a:r>
            <a:r>
              <a:rPr lang="ko-KR" altLang="en-US" sz="3190" dirty="0"/>
              <a:t> </a:t>
            </a:r>
            <a:r>
              <a:rPr lang="en-US" altLang="ko-KR" sz="3190" dirty="0"/>
              <a:t>Development Goal Planning</a:t>
            </a:r>
            <a:endParaRPr lang="ko-KR" altLang="en-US" sz="3190" dirty="0"/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78EC660F-8444-D9A3-98D8-EAEA97A9A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1639"/>
              </p:ext>
            </p:extLst>
          </p:nvPr>
        </p:nvGraphicFramePr>
        <p:xfrm>
          <a:off x="389594" y="980728"/>
          <a:ext cx="11537467" cy="575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226">
                  <a:extLst>
                    <a:ext uri="{9D8B030D-6E8A-4147-A177-3AD203B41FA5}">
                      <a16:colId xmlns:a16="http://schemas.microsoft.com/office/drawing/2014/main" val="1787565996"/>
                    </a:ext>
                  </a:extLst>
                </a:gridCol>
                <a:gridCol w="195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252">
                  <a:extLst>
                    <a:ext uri="{9D8B030D-6E8A-4147-A177-3AD203B41FA5}">
                      <a16:colId xmlns:a16="http://schemas.microsoft.com/office/drawing/2014/main" val="772535618"/>
                    </a:ext>
                  </a:extLst>
                </a:gridCol>
                <a:gridCol w="1356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657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en-US" altLang="ko-KR" sz="1200" b="0" kern="1200" spc="-50" dirty="0"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Description</a:t>
                      </a:r>
                      <a:endParaRPr lang="ko-KR" altLang="en-US" sz="1200" b="0" kern="1200" spc="-50" dirty="0"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</a:t>
                      </a:r>
                    </a:p>
                  </a:txBody>
                  <a:tcPr marL="47855" marR="47855" marT="60775" marB="607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진행상황</a:t>
                      </a:r>
                    </a:p>
                  </a:txBody>
                  <a:tcPr marL="47855" marR="47855" marT="60775" marB="607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marL="47855" marR="47855" marT="60775" marB="607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076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퍼포먼스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Sales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Support</a:t>
                      </a: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Sales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지원 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솔루션관련 지원 건수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미팅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제품소개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협의 등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Sales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에서 요청한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자료 작성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요청 시 영업 서포트 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 세미나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20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일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160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영업 서포트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: 153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제안서 작성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 세미나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: 94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150%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달성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62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제안서 지원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제안서 작성 지원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솔루션 사업부 제안서 작성 지원 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200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294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149%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달성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62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팀원 부재 시 지원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백업 서포트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휴가 대응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김지환 이사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이승환 차장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이청수 과장 휴가 대응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538905"/>
                  </a:ext>
                </a:extLst>
              </a:tr>
              <a:tr h="415462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고객사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구축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VMware &amp; HPC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구축</a:t>
                      </a:r>
                      <a:endParaRPr lang="en-US" altLang="ja-JP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VMware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구축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: 5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HPC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구축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: 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(F&amp;U,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한국타이어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군부대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목포시청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100%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달성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127405"/>
                  </a:ext>
                </a:extLst>
              </a:tr>
              <a:tr h="68287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유지보수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VMware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유지보수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사업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  -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정기점검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예방점검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고객사 맞춤형 정기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예방점검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정기점검 스크립트 자동화 점검 도구 개발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목표 고객사 정기점검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사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자동화 정기점검 개발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정기점검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예방점검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사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유신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자동화 정기점검 개발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: x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30%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달성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830377"/>
                  </a:ext>
                </a:extLst>
              </a:tr>
              <a:tr h="415462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장애 조치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VMware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장애조치 지원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고객사 장애조치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24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 이내 장애조치 처리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24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 이내 장애 조치 처리 완료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100%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달성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405233"/>
                  </a:ext>
                </a:extLst>
              </a:tr>
              <a:tr h="860987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자기개발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컨테이너 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 k8s</a:t>
                      </a: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컨테이너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(Singularity), k8s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아키텍처 파악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Singularity, k8s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구현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VMware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Tanzu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아키텍처 파악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관련 문서 작성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설정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요청 시 고객 세미나 지원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Tech Party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기술 세미나 진행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문서 작성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3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세미나 지원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b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</a:b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Tech Party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진행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회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문서작성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세미나 지원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</a:t>
                      </a:r>
                      <a:b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</a:b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Tech Party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진행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회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52551"/>
                  </a:ext>
                </a:extLst>
              </a:tr>
              <a:tr h="563972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Aria Suite Standard</a:t>
                      </a: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Aria Operations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구현 및 파악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Aria Operations for Logs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구현 및 파악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Aria Ops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설정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Aria Ops for Logs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설정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 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 매뉴얼 작성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 매뉴얼 작성 완료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기술 블로그 등록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319110"/>
                  </a:ext>
                </a:extLst>
              </a:tr>
              <a:tr h="82520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Private Cloud</a:t>
                      </a:r>
                    </a:p>
                    <a:p>
                      <a:pPr algn="ctr" latinLnBrk="1"/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1200" kern="1200" spc="-50" dirty="0" err="1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Proxmox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1200" kern="1200" spc="-50" dirty="0" err="1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Proxmox</a:t>
                      </a:r>
                      <a:r>
                        <a:rPr lang="en-US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아키텍처 파악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1200" kern="1200" spc="-50" dirty="0" err="1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Proxmox</a:t>
                      </a:r>
                      <a:r>
                        <a:rPr lang="en-US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환경 구성</a:t>
                      </a:r>
                      <a:endParaRPr lang="en-US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관련 문서 작성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설정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 :</a:t>
                      </a:r>
                    </a:p>
                    <a:p>
                      <a:pPr marL="544513" lvl="1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 err="1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프라이빗클라우드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 설치 지원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내부 직원 교육지원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기술 세미나 진행 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고객설치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내부 교육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기술 세미나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 진행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69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8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90" dirty="0"/>
              <a:t>FY24 Performance and</a:t>
            </a:r>
            <a:r>
              <a:rPr lang="ko-KR" altLang="en-US" sz="3190" dirty="0"/>
              <a:t> </a:t>
            </a:r>
            <a:r>
              <a:rPr lang="en-US" altLang="ko-KR" sz="3190" dirty="0"/>
              <a:t>Development Goal Planning</a:t>
            </a:r>
            <a:endParaRPr lang="ko-KR" altLang="en-US" sz="319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80940"/>
              </p:ext>
            </p:extLst>
          </p:nvPr>
        </p:nvGraphicFramePr>
        <p:xfrm>
          <a:off x="389594" y="1071695"/>
          <a:ext cx="11537466" cy="162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Development</a:t>
                      </a: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Description</a:t>
                      </a:r>
                      <a:endParaRPr lang="ko-KR" altLang="en-US" sz="1200" b="0" kern="1200" spc="-50" dirty="0"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Goal</a:t>
                      </a:r>
                      <a:endParaRPr lang="ko-KR" altLang="en-US" sz="1200" b="0" kern="1200" spc="-50" dirty="0"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marL="47855" marR="47855" marT="60775" marB="607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기술사</a:t>
                      </a:r>
                      <a:endParaRPr lang="en-US" altLang="ko-KR" sz="18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정보관리기술사</a:t>
                      </a:r>
                      <a:endParaRPr lang="en-US" altLang="ko-KR" sz="16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년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  - 25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차 시험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  - 25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차 시험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extLst>
                  <a:ext uri="{0D108BD9-81ED-4DB2-BD59-A6C34878D82A}">
                    <a16:rowId xmlns:a16="http://schemas.microsoft.com/office/drawing/2014/main" val="2226141107"/>
                  </a:ext>
                </a:extLst>
              </a:tr>
              <a:tr h="468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대학원 진학</a:t>
                      </a:r>
                      <a:endParaRPr lang="en-US" altLang="ko-KR" sz="18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야간 대학원 석사 학위 취득을 위한 대학원 검색</a:t>
                      </a:r>
                      <a:endParaRPr lang="en-US" altLang="ko-KR" sz="16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야간 대학원 검색 및 등록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: 0%</a:t>
                      </a: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extLst>
                  <a:ext uri="{0D108BD9-81ED-4DB2-BD59-A6C34878D82A}">
                    <a16:rowId xmlns:a16="http://schemas.microsoft.com/office/drawing/2014/main" val="1785304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0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787871"/>
                </a:solidFill>
              </a:rPr>
              <a:t>Confidential</a:t>
            </a:r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1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마케팅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4_TF02801084.potx" id="{B893C259-098E-47F8-8877-587E0721A18C}" vid="{F842517E-B3F6-4577-896B-5E1D47976B3A}"/>
    </a:ext>
  </a:extLst>
</a:theme>
</file>

<file path=ppt/theme/theme2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03B377F901BE4FA1956C4EE1A91437" ma:contentTypeVersion="3" ma:contentTypeDescription="새 문서를 만듭니다." ma:contentTypeScope="" ma:versionID="5f21122b9af194324174075bb661f104">
  <xsd:schema xmlns:xsd="http://www.w3.org/2001/XMLSchema" xmlns:xs="http://www.w3.org/2001/XMLSchema" xmlns:p="http://schemas.microsoft.com/office/2006/metadata/properties" xmlns:ns3="29392481-6683-45e2-869b-13119a99141b" targetNamespace="http://schemas.microsoft.com/office/2006/metadata/properties" ma:root="true" ma:fieldsID="2caf9a318af0e4eb528897204ca8955b" ns3:_="">
    <xsd:import namespace="29392481-6683-45e2-869b-13119a9914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92481-6683-45e2-869b-13119a9914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4084A0-51CC-47C8-9536-B088E466A6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92481-6683-45e2-869b-13119a9914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www.w3.org/XML/1998/namespace"/>
    <ds:schemaRef ds:uri="29392481-6683-45e2-869b-13119a99141b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35417</TotalTime>
  <Words>438</Words>
  <Application>Microsoft Office PowerPoint</Application>
  <PresentationFormat>사용자 지정</PresentationFormat>
  <Paragraphs>97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KoPub돋움체 Bold</vt:lpstr>
      <vt:lpstr>KoPub돋움체 Medium</vt:lpstr>
      <vt:lpstr>MetricHPE Light</vt:lpstr>
      <vt:lpstr>맑은 고딕</vt:lpstr>
      <vt:lpstr>Arial</vt:lpstr>
      <vt:lpstr>Corbel</vt:lpstr>
      <vt:lpstr>마케팅 16x9</vt:lpstr>
      <vt:lpstr>FY25  Performance and Development Goal Planning   신정호</vt:lpstr>
      <vt:lpstr>FY25 Performance and Development Goal Planning</vt:lpstr>
      <vt:lpstr>FY24 Performance and Development Goal Planning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서경숙</dc:creator>
  <cp:lastModifiedBy>신정호</cp:lastModifiedBy>
  <cp:revision>775</cp:revision>
  <cp:lastPrinted>2020-05-27T07:28:32Z</cp:lastPrinted>
  <dcterms:created xsi:type="dcterms:W3CDTF">2020-05-27T06:16:55Z</dcterms:created>
  <dcterms:modified xsi:type="dcterms:W3CDTF">2025-03-31T05:40:31Z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0x010100BE03B377F901BE4FA1956C4EE1A91437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