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F570F-48AB-514E-A885-45C29518B4A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2ckfm9IIOCCa2VKNTZmMndrTU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20420"/>
            <a:ext cx="8915400" cy="2114723"/>
          </a:xfrm>
        </p:spPr>
        <p:txBody>
          <a:bodyPr>
            <a:normAutofit/>
          </a:bodyPr>
          <a:lstStyle/>
          <a:p>
            <a:r>
              <a:rPr lang="en-US" dirty="0"/>
              <a:t>“A Proposal to Improve the Enrollment and Retention of Women in Computer Science”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Patron: Google Educational Grant</a:t>
            </a:r>
          </a:p>
          <a:p>
            <a:r>
              <a:rPr lang="en-US" dirty="0" smtClean="0"/>
              <a:t>Presenter: &lt;NAME HERE&gt;</a:t>
            </a:r>
          </a:p>
          <a:p>
            <a:r>
              <a:rPr lang="en-US" dirty="0" smtClean="0"/>
              <a:t>Presentation Date: 5/1/17, 2:30 pm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93" y="4789395"/>
            <a:ext cx="3656249" cy="17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8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Laptops</a:t>
            </a:r>
          </a:p>
          <a:p>
            <a:pPr lvl="1"/>
            <a:r>
              <a:rPr lang="en-US" dirty="0" smtClean="0"/>
              <a:t>Lenovo M23 </a:t>
            </a:r>
            <a:r>
              <a:rPr lang="en-US" dirty="0" err="1" smtClean="0"/>
              <a:t>Chromebook</a:t>
            </a:r>
            <a:r>
              <a:rPr lang="en-US" dirty="0" smtClean="0"/>
              <a:t> Laptops ($5370.00)</a:t>
            </a:r>
          </a:p>
          <a:p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Subsidies for transportation ($1800.00)</a:t>
            </a:r>
          </a:p>
          <a:p>
            <a:r>
              <a:rPr lang="en-US" dirty="0" smtClean="0"/>
              <a:t>Teaching supplies ($300)</a:t>
            </a:r>
          </a:p>
          <a:p>
            <a:pPr lvl="1"/>
            <a:r>
              <a:rPr lang="en-US" dirty="0"/>
              <a:t>Pens, pencils, notepads, etc.</a:t>
            </a:r>
          </a:p>
          <a:p>
            <a:pPr lvl="1"/>
            <a:r>
              <a:rPr lang="en-US" dirty="0"/>
              <a:t>Whiteboards, markers, etc. </a:t>
            </a:r>
            <a:endParaRPr lang="en-US" dirty="0" smtClean="0"/>
          </a:p>
          <a:p>
            <a:r>
              <a:rPr lang="en-US" dirty="0" smtClean="0"/>
              <a:t>TOTAL: ($7500.00)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9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</a:t>
            </a:r>
            <a:r>
              <a:rPr lang="en-US" b="1" dirty="0" smtClean="0"/>
              <a:t>2017</a:t>
            </a:r>
          </a:p>
          <a:p>
            <a:r>
              <a:rPr lang="en-US" b="1" dirty="0" smtClean="0"/>
              <a:t>May 21-31</a:t>
            </a:r>
            <a:r>
              <a:rPr lang="en-US" dirty="0" smtClean="0"/>
              <a:t>; Work with FRSD staff on logistics</a:t>
            </a:r>
          </a:p>
          <a:p>
            <a:r>
              <a:rPr lang="en-US" b="1" dirty="0" smtClean="0"/>
              <a:t>June 10 </a:t>
            </a:r>
            <a:r>
              <a:rPr lang="mr-IN" b="1" dirty="0" smtClean="0"/>
              <a:t>–</a:t>
            </a:r>
            <a:r>
              <a:rPr lang="en-US" b="1" dirty="0" smtClean="0"/>
              <a:t> Sept 30</a:t>
            </a:r>
            <a:r>
              <a:rPr lang="en-US" dirty="0" smtClean="0"/>
              <a:t>: Advertise program to FRSD students and instructors/mentors at local colleges</a:t>
            </a:r>
          </a:p>
          <a:p>
            <a:r>
              <a:rPr lang="en-US" b="1" dirty="0" smtClean="0"/>
              <a:t>Oct 1 </a:t>
            </a:r>
            <a:r>
              <a:rPr lang="mr-IN" b="1" dirty="0" smtClean="0"/>
              <a:t>–</a:t>
            </a:r>
            <a:r>
              <a:rPr lang="en-US" b="1" dirty="0" smtClean="0"/>
              <a:t> 10</a:t>
            </a:r>
            <a:r>
              <a:rPr lang="en-US" dirty="0" smtClean="0"/>
              <a:t>: Process applicants</a:t>
            </a:r>
          </a:p>
          <a:p>
            <a:r>
              <a:rPr lang="en-US" b="1" dirty="0" smtClean="0"/>
              <a:t>Oct 17 </a:t>
            </a:r>
            <a:r>
              <a:rPr lang="mr-IN" b="1" dirty="0" smtClean="0"/>
              <a:t>–</a:t>
            </a:r>
            <a:r>
              <a:rPr lang="en-US" b="1" dirty="0" smtClean="0"/>
              <a:t> 25</a:t>
            </a:r>
            <a:r>
              <a:rPr lang="en-US" dirty="0" smtClean="0"/>
              <a:t>: Announcements</a:t>
            </a:r>
          </a:p>
          <a:p>
            <a:r>
              <a:rPr lang="en-US" b="1" dirty="0" smtClean="0"/>
              <a:t>Oct 31</a:t>
            </a:r>
            <a:r>
              <a:rPr lang="en-US" dirty="0" smtClean="0"/>
              <a:t>: Launch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Revenue gain</a:t>
            </a:r>
          </a:p>
          <a:p>
            <a:pPr lvl="1"/>
            <a:r>
              <a:rPr lang="en-US" dirty="0"/>
              <a:t>Donors</a:t>
            </a:r>
          </a:p>
          <a:p>
            <a:pPr lvl="1"/>
            <a:r>
              <a:rPr lang="en-US" dirty="0"/>
              <a:t>Money </a:t>
            </a:r>
            <a:r>
              <a:rPr lang="en-US" dirty="0" smtClean="0"/>
              <a:t>allocation</a:t>
            </a:r>
          </a:p>
          <a:p>
            <a:r>
              <a:rPr lang="en-US" dirty="0" smtClean="0"/>
              <a:t>Increased motivation</a:t>
            </a:r>
          </a:p>
          <a:p>
            <a:pPr lvl="1"/>
            <a:r>
              <a:rPr lang="en-US" dirty="0" smtClean="0"/>
              <a:t>Girls Who Code example</a:t>
            </a:r>
          </a:p>
          <a:p>
            <a:pPr lvl="1"/>
            <a:r>
              <a:rPr lang="en-US" dirty="0" smtClean="0"/>
              <a:t>Reasons why there is more motivation</a:t>
            </a:r>
          </a:p>
          <a:p>
            <a:r>
              <a:rPr lang="en-US" dirty="0" smtClean="0"/>
              <a:t>Foundation for future tech programs</a:t>
            </a:r>
          </a:p>
          <a:p>
            <a:pPr lvl="1"/>
            <a:r>
              <a:rPr lang="en-US" dirty="0" smtClean="0"/>
              <a:t>Grow outreach with more local colleges</a:t>
            </a:r>
          </a:p>
          <a:p>
            <a:pPr lvl="1"/>
            <a:r>
              <a:rPr lang="en-US" dirty="0" smtClean="0"/>
              <a:t>Expand on district-&gt;state level-&gt;interstate level</a:t>
            </a:r>
          </a:p>
          <a:p>
            <a:r>
              <a:rPr lang="en-US" dirty="0" smtClean="0"/>
              <a:t>Future support</a:t>
            </a:r>
          </a:p>
          <a:p>
            <a:pPr lvl="1"/>
            <a:r>
              <a:rPr lang="en-US" dirty="0" smtClean="0"/>
              <a:t>Incentive to support is more palatable</a:t>
            </a:r>
          </a:p>
        </p:txBody>
      </p:sp>
    </p:spTree>
    <p:extLst>
      <p:ext uri="{BB962C8B-B14F-4D97-AF65-F5344CB8AC3E}">
        <p14:creationId xmlns:p14="http://schemas.microsoft.com/office/powerpoint/2010/main" val="18458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think of the budget?</a:t>
            </a:r>
          </a:p>
          <a:p>
            <a:r>
              <a:rPr lang="en-US" dirty="0" smtClean="0"/>
              <a:t>What do you think of the motivation/reasons to fight at the middle/high school level?</a:t>
            </a:r>
          </a:p>
          <a:p>
            <a:r>
              <a:rPr lang="en-US" dirty="0" smtClean="0"/>
              <a:t>Do you have any suggestions </a:t>
            </a:r>
            <a:r>
              <a:rPr lang="en-US" smtClean="0"/>
              <a:t>for improvement?</a:t>
            </a:r>
          </a:p>
        </p:txBody>
      </p:sp>
    </p:spTree>
    <p:extLst>
      <p:ext uri="{BB962C8B-B14F-4D97-AF65-F5344CB8AC3E}">
        <p14:creationId xmlns:p14="http://schemas.microsoft.com/office/powerpoint/2010/main" val="232011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2213668"/>
            <a:ext cx="8445249" cy="40526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https://drive.google.com/open?id=</a:t>
            </a:r>
            <a:r>
              <a:rPr lang="en-US" dirty="0" smtClean="0">
                <a:hlinkClick r:id="rId2"/>
              </a:rPr>
              <a:t>0B2ckfm9IIOCCa2VKNTZmMndrTUU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US EEOC</a:t>
            </a:r>
          </a:p>
          <a:p>
            <a:pPr lvl="1"/>
            <a:r>
              <a:rPr lang="en-US" dirty="0" smtClean="0"/>
              <a:t>Sarah</a:t>
            </a:r>
            <a:r>
              <a:rPr lang="en-US" dirty="0"/>
              <a:t>-Jane Leslie</a:t>
            </a:r>
          </a:p>
          <a:p>
            <a:pPr lvl="1"/>
            <a:r>
              <a:rPr lang="en-US" dirty="0"/>
              <a:t>Rosemary </a:t>
            </a:r>
            <a:r>
              <a:rPr lang="en-US" dirty="0" err="1" smtClean="0"/>
              <a:t>Edzie</a:t>
            </a:r>
            <a:endParaRPr lang="en-US" dirty="0" smtClean="0"/>
          </a:p>
          <a:p>
            <a:r>
              <a:rPr lang="en-US" dirty="0" smtClean="0"/>
              <a:t>Reasons why it’s bad</a:t>
            </a:r>
          </a:p>
          <a:p>
            <a:pPr lvl="1"/>
            <a:r>
              <a:rPr lang="en-US" dirty="0" smtClean="0"/>
              <a:t>Gender gaps are bad and systemically harm women/minorities</a:t>
            </a:r>
          </a:p>
          <a:p>
            <a:pPr lvl="1"/>
            <a:r>
              <a:rPr lang="en-US" dirty="0" smtClean="0"/>
              <a:t>Need women to fill jobs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6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Source: NPR</a:t>
            </a:r>
            <a:endParaRPr lang="en-US" dirty="0"/>
          </a:p>
        </p:txBody>
      </p:sp>
      <p:pic>
        <p:nvPicPr>
          <p:cNvPr id="7" name="Content Placeholder 6" descr="womencoding_wide-4b0beb106fe1b4cfabd9799accb65e8ef809747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4" b="7054"/>
          <a:stretch>
            <a:fillRect/>
          </a:stretch>
        </p:blipFill>
        <p:spPr>
          <a:xfrm>
            <a:off x="834772" y="2304291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95032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FRSD stats</a:t>
            </a:r>
          </a:p>
          <a:p>
            <a:r>
              <a:rPr lang="en-US" dirty="0" smtClean="0"/>
              <a:t>Access to CS courses </a:t>
            </a:r>
          </a:p>
          <a:p>
            <a:r>
              <a:rPr lang="en-US" dirty="0" smtClean="0"/>
              <a:t>Interest in CS as a career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7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Sarah-Jane </a:t>
            </a:r>
            <a:r>
              <a:rPr lang="en-US" dirty="0" smtClean="0"/>
              <a:t>Leslie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rofessor </a:t>
            </a:r>
            <a:r>
              <a:rPr lang="en-US" dirty="0"/>
              <a:t>of philosophy and </a:t>
            </a:r>
            <a:r>
              <a:rPr lang="en-US" dirty="0" smtClean="0"/>
              <a:t>education </a:t>
            </a:r>
            <a:r>
              <a:rPr lang="en-US" dirty="0"/>
              <a:t>at Princeton </a:t>
            </a:r>
            <a:r>
              <a:rPr lang="en-US" dirty="0" smtClean="0"/>
              <a:t>University</a:t>
            </a:r>
          </a:p>
          <a:p>
            <a:pPr lvl="1"/>
            <a:r>
              <a:rPr lang="en-US" dirty="0" smtClean="0"/>
              <a:t>Confidence gap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arah-jane-lesli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52" y="3790043"/>
            <a:ext cx="2286000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Rosemary L. </a:t>
            </a:r>
            <a:r>
              <a:rPr lang="en-US" dirty="0" err="1"/>
              <a:t>Edzie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Nebraska-</a:t>
            </a:r>
            <a:r>
              <a:rPr lang="en-US" dirty="0" smtClean="0"/>
              <a:t>Lincoln</a:t>
            </a:r>
          </a:p>
          <a:p>
            <a:pPr lvl="1"/>
            <a:r>
              <a:rPr lang="en-US" dirty="0" smtClean="0"/>
              <a:t>Societal pressures that prevent women from entering tech</a:t>
            </a:r>
            <a:endParaRPr lang="en-US" dirty="0"/>
          </a:p>
        </p:txBody>
      </p:sp>
      <p:pic>
        <p:nvPicPr>
          <p:cNvPr id="5" name="Picture 4" descr="AAEAAQAAAAAAAAU8AAAAJGE1YzVlYmYyLThhMzEtNDFhYi1hOWE5LWU4NGExNWQ0YTVmM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42" y="385598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Ellen </a:t>
            </a:r>
            <a:r>
              <a:rPr lang="en-US" dirty="0" err="1" smtClean="0"/>
              <a:t>Spertus</a:t>
            </a:r>
            <a:endParaRPr lang="en-US" dirty="0" smtClean="0"/>
          </a:p>
          <a:p>
            <a:pPr lvl="1"/>
            <a:r>
              <a:rPr lang="en-US" dirty="0" smtClean="0"/>
              <a:t>MIT</a:t>
            </a:r>
          </a:p>
          <a:p>
            <a:pPr lvl="1"/>
            <a:r>
              <a:rPr lang="en-US" dirty="0" smtClean="0"/>
              <a:t>Historically low rates of retention in IT/CSRF</a:t>
            </a:r>
            <a:endParaRPr lang="en-US" dirty="0"/>
          </a:p>
        </p:txBody>
      </p:sp>
      <p:pic>
        <p:nvPicPr>
          <p:cNvPr id="4" name="Picture 3" descr="20140211__0215spertu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31" y="3775832"/>
            <a:ext cx="4142690" cy="27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1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Girls Who Code </a:t>
            </a:r>
          </a:p>
          <a:p>
            <a:pPr lvl="1"/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Success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girlswhocodegw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4094629"/>
            <a:ext cx="5384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Afterschool tutoring program for young female students at FRSD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Held at Manalapan/Freehold Township High School Media Centers (access to computers)</a:t>
            </a:r>
          </a:p>
          <a:p>
            <a:pPr lvl="1"/>
            <a:r>
              <a:rPr lang="en-US" dirty="0" smtClean="0"/>
              <a:t>Over course of academic year, starting at the end of October</a:t>
            </a:r>
          </a:p>
          <a:p>
            <a:pPr lvl="1"/>
            <a:r>
              <a:rPr lang="en-US" dirty="0" smtClean="0"/>
              <a:t>Funding provided by Google Educational Grant</a:t>
            </a:r>
          </a:p>
          <a:p>
            <a:pPr lvl="1"/>
            <a:r>
              <a:rPr lang="en-US" dirty="0" smtClean="0"/>
              <a:t>Teachers provided are volunteers by Rutgers/local colleges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26199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158</TotalTime>
  <Words>387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“A Proposal to Improve the Enrollment and Retention of Women in Computer Science”</vt:lpstr>
      <vt:lpstr>Problem</vt:lpstr>
      <vt:lpstr>Source: NPR</vt:lpstr>
      <vt:lpstr>Population</vt:lpstr>
      <vt:lpstr>Paradigm 1</vt:lpstr>
      <vt:lpstr>Paradigm 2</vt:lpstr>
      <vt:lpstr>Paradigm 3</vt:lpstr>
      <vt:lpstr>Paradigm 4</vt:lpstr>
      <vt:lpstr>Plan</vt:lpstr>
      <vt:lpstr>Budget</vt:lpstr>
      <vt:lpstr>Schedule</vt:lpstr>
      <vt:lpstr>Impact</vt:lpstr>
      <vt:lpstr>Discussion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 Proposal to Improve the Enrollment and Retention of Women in Computer Science”</dc:title>
  <dc:creator>Naeem Hossain</dc:creator>
  <cp:lastModifiedBy>Naeem Hossain</cp:lastModifiedBy>
  <cp:revision>27</cp:revision>
  <dcterms:created xsi:type="dcterms:W3CDTF">2017-04-14T00:04:08Z</dcterms:created>
  <dcterms:modified xsi:type="dcterms:W3CDTF">2017-04-14T02:45:34Z</dcterms:modified>
</cp:coreProperties>
</file>