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205863" y="4748798"/>
            <a:ext cx="2367915" cy="2109470"/>
          </a:xfrm>
          <a:custGeom>
            <a:avLst/>
            <a:gdLst/>
            <a:ahLst/>
            <a:cxnLst/>
            <a:rect l="l" t="t" r="r" b="b"/>
            <a:pathLst>
              <a:path w="2367915" h="2109470">
                <a:moveTo>
                  <a:pt x="1617269" y="73110"/>
                </a:moveTo>
                <a:lnTo>
                  <a:pt x="1228820" y="952"/>
                </a:lnTo>
                <a:lnTo>
                  <a:pt x="1186775" y="0"/>
                </a:lnTo>
                <a:lnTo>
                  <a:pt x="1147820" y="11837"/>
                </a:lnTo>
                <a:lnTo>
                  <a:pt x="1114534" y="34693"/>
                </a:lnTo>
                <a:lnTo>
                  <a:pt x="1089496" y="66796"/>
                </a:lnTo>
                <a:lnTo>
                  <a:pt x="1075285" y="106376"/>
                </a:lnTo>
                <a:lnTo>
                  <a:pt x="1063259" y="171114"/>
                </a:lnTo>
                <a:lnTo>
                  <a:pt x="512955" y="68890"/>
                </a:lnTo>
                <a:lnTo>
                  <a:pt x="470911" y="67938"/>
                </a:lnTo>
                <a:lnTo>
                  <a:pt x="431956" y="79776"/>
                </a:lnTo>
                <a:lnTo>
                  <a:pt x="398669" y="102632"/>
                </a:lnTo>
                <a:lnTo>
                  <a:pt x="373631" y="134735"/>
                </a:lnTo>
                <a:lnTo>
                  <a:pt x="359421" y="174314"/>
                </a:lnTo>
                <a:lnTo>
                  <a:pt x="0" y="2109196"/>
                </a:lnTo>
                <a:lnTo>
                  <a:pt x="200926" y="2109196"/>
                </a:lnTo>
                <a:lnTo>
                  <a:pt x="541620" y="275132"/>
                </a:lnTo>
                <a:lnTo>
                  <a:pt x="2354386" y="611869"/>
                </a:lnTo>
                <a:lnTo>
                  <a:pt x="2366411" y="547131"/>
                </a:lnTo>
                <a:lnTo>
                  <a:pt x="1362916" y="360722"/>
                </a:lnTo>
                <a:lnTo>
                  <a:pt x="1325907" y="346156"/>
                </a:lnTo>
                <a:lnTo>
                  <a:pt x="1298909" y="319951"/>
                </a:lnTo>
                <a:lnTo>
                  <a:pt x="1284146" y="285344"/>
                </a:lnTo>
                <a:lnTo>
                  <a:pt x="1283842" y="245575"/>
                </a:lnTo>
                <a:lnTo>
                  <a:pt x="1289243" y="226644"/>
                </a:lnTo>
                <a:lnTo>
                  <a:pt x="1310292" y="194452"/>
                </a:lnTo>
                <a:lnTo>
                  <a:pt x="1341779" y="172832"/>
                </a:lnTo>
                <a:lnTo>
                  <a:pt x="1379384" y="164748"/>
                </a:lnTo>
                <a:lnTo>
                  <a:pt x="1398993" y="166507"/>
                </a:lnTo>
                <a:lnTo>
                  <a:pt x="1722701" y="226639"/>
                </a:lnTo>
                <a:lnTo>
                  <a:pt x="1723653" y="184596"/>
                </a:lnTo>
                <a:lnTo>
                  <a:pt x="1711814" y="145643"/>
                </a:lnTo>
                <a:lnTo>
                  <a:pt x="1688956" y="112358"/>
                </a:lnTo>
                <a:lnTo>
                  <a:pt x="1656851" y="87320"/>
                </a:lnTo>
                <a:lnTo>
                  <a:pt x="1617269" y="73110"/>
                </a:lnTo>
                <a:close/>
              </a:path>
              <a:path w="2367915" h="2109470">
                <a:moveTo>
                  <a:pt x="2354386" y="611869"/>
                </a:moveTo>
                <a:lnTo>
                  <a:pt x="2160161" y="575790"/>
                </a:lnTo>
                <a:lnTo>
                  <a:pt x="1875316" y="2109199"/>
                </a:lnTo>
                <a:lnTo>
                  <a:pt x="2076243" y="2109199"/>
                </a:lnTo>
                <a:lnTo>
                  <a:pt x="2354386" y="611869"/>
                </a:lnTo>
                <a:close/>
              </a:path>
              <a:path w="2367915" h="2109470">
                <a:moveTo>
                  <a:pt x="1804082" y="509645"/>
                </a:moveTo>
                <a:lnTo>
                  <a:pt x="897699" y="341277"/>
                </a:lnTo>
                <a:lnTo>
                  <a:pt x="861622" y="535492"/>
                </a:lnTo>
                <a:lnTo>
                  <a:pt x="1768005" y="703860"/>
                </a:lnTo>
                <a:lnTo>
                  <a:pt x="1804082" y="509645"/>
                </a:lnTo>
                <a:close/>
              </a:path>
              <a:path w="2367915" h="2109470">
                <a:moveTo>
                  <a:pt x="1722701" y="226639"/>
                </a:moveTo>
                <a:lnTo>
                  <a:pt x="1398993" y="166507"/>
                </a:lnTo>
                <a:lnTo>
                  <a:pt x="1436002" y="181073"/>
                </a:lnTo>
                <a:lnTo>
                  <a:pt x="1463000" y="207279"/>
                </a:lnTo>
                <a:lnTo>
                  <a:pt x="1477763" y="241885"/>
                </a:lnTo>
                <a:lnTo>
                  <a:pt x="1478067" y="281654"/>
                </a:lnTo>
                <a:lnTo>
                  <a:pt x="1463501" y="318661"/>
                </a:lnTo>
                <a:lnTo>
                  <a:pt x="1437295" y="345657"/>
                </a:lnTo>
                <a:lnTo>
                  <a:pt x="1402687" y="360419"/>
                </a:lnTo>
                <a:lnTo>
                  <a:pt x="1362916" y="360722"/>
                </a:lnTo>
                <a:lnTo>
                  <a:pt x="2366411" y="547131"/>
                </a:lnTo>
                <a:lnTo>
                  <a:pt x="2367363" y="505088"/>
                </a:lnTo>
                <a:lnTo>
                  <a:pt x="2355524" y="466134"/>
                </a:lnTo>
                <a:lnTo>
                  <a:pt x="2332666" y="432849"/>
                </a:lnTo>
                <a:lnTo>
                  <a:pt x="2300561" y="407812"/>
                </a:lnTo>
                <a:lnTo>
                  <a:pt x="2260979" y="393601"/>
                </a:lnTo>
                <a:lnTo>
                  <a:pt x="1710676" y="291377"/>
                </a:lnTo>
                <a:lnTo>
                  <a:pt x="1722701" y="22663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16925" y="3522498"/>
            <a:ext cx="498475" cy="112395"/>
          </a:xfrm>
          <a:custGeom>
            <a:avLst/>
            <a:gdLst/>
            <a:ahLst/>
            <a:cxnLst/>
            <a:rect l="l" t="t" r="r" b="b"/>
            <a:pathLst>
              <a:path w="498475" h="112395">
                <a:moveTo>
                  <a:pt x="498090" y="0"/>
                </a:moveTo>
                <a:lnTo>
                  <a:pt x="498465" y="110656"/>
                </a:lnTo>
                <a:lnTo>
                  <a:pt x="361" y="112311"/>
                </a:lnTo>
                <a:lnTo>
                  <a:pt x="0" y="1621"/>
                </a:lnTo>
                <a:lnTo>
                  <a:pt x="4980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291" y="2719127"/>
            <a:ext cx="221415" cy="22140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" y="1803003"/>
            <a:ext cx="1114425" cy="2572385"/>
          </a:xfrm>
          <a:custGeom>
            <a:avLst/>
            <a:gdLst/>
            <a:ahLst/>
            <a:cxnLst/>
            <a:rect l="l" t="t" r="r" b="b"/>
            <a:pathLst>
              <a:path w="1114425" h="2572385">
                <a:moveTo>
                  <a:pt x="0" y="1910172"/>
                </a:moveTo>
                <a:lnTo>
                  <a:pt x="1113823" y="2367225"/>
                </a:lnTo>
                <a:lnTo>
                  <a:pt x="1029788" y="2572014"/>
                </a:lnTo>
                <a:lnTo>
                  <a:pt x="2" y="2149446"/>
                </a:lnTo>
                <a:lnTo>
                  <a:pt x="0" y="1910172"/>
                </a:lnTo>
                <a:close/>
              </a:path>
              <a:path w="1114425" h="2572385">
                <a:moveTo>
                  <a:pt x="190484" y="1091078"/>
                </a:moveTo>
                <a:lnTo>
                  <a:pt x="348646" y="1155980"/>
                </a:lnTo>
                <a:lnTo>
                  <a:pt x="324880" y="1189408"/>
                </a:lnTo>
                <a:lnTo>
                  <a:pt x="302881" y="1224683"/>
                </a:lnTo>
                <a:lnTo>
                  <a:pt x="282888" y="1261903"/>
                </a:lnTo>
                <a:lnTo>
                  <a:pt x="265230" y="1300968"/>
                </a:lnTo>
                <a:lnTo>
                  <a:pt x="248756" y="1345509"/>
                </a:lnTo>
                <a:lnTo>
                  <a:pt x="235730" y="1390293"/>
                </a:lnTo>
                <a:lnTo>
                  <a:pt x="226001" y="1435368"/>
                </a:lnTo>
                <a:lnTo>
                  <a:pt x="219507" y="1480584"/>
                </a:lnTo>
                <a:lnTo>
                  <a:pt x="216183" y="1525792"/>
                </a:lnTo>
                <a:lnTo>
                  <a:pt x="215969" y="1570842"/>
                </a:lnTo>
                <a:lnTo>
                  <a:pt x="218802" y="1615585"/>
                </a:lnTo>
                <a:lnTo>
                  <a:pt x="224618" y="1659871"/>
                </a:lnTo>
                <a:lnTo>
                  <a:pt x="233356" y="1703550"/>
                </a:lnTo>
                <a:lnTo>
                  <a:pt x="244953" y="1746473"/>
                </a:lnTo>
                <a:lnTo>
                  <a:pt x="259347" y="1788491"/>
                </a:lnTo>
                <a:lnTo>
                  <a:pt x="276474" y="1829454"/>
                </a:lnTo>
                <a:lnTo>
                  <a:pt x="296273" y="1869212"/>
                </a:lnTo>
                <a:lnTo>
                  <a:pt x="318681" y="1907616"/>
                </a:lnTo>
                <a:lnTo>
                  <a:pt x="343635" y="1944516"/>
                </a:lnTo>
                <a:lnTo>
                  <a:pt x="371072" y="1979763"/>
                </a:lnTo>
                <a:lnTo>
                  <a:pt x="400932" y="2013207"/>
                </a:lnTo>
                <a:lnTo>
                  <a:pt x="433149" y="2044699"/>
                </a:lnTo>
                <a:lnTo>
                  <a:pt x="467663" y="2074088"/>
                </a:lnTo>
                <a:lnTo>
                  <a:pt x="504411" y="2101226"/>
                </a:lnTo>
                <a:lnTo>
                  <a:pt x="543330" y="2125963"/>
                </a:lnTo>
                <a:lnTo>
                  <a:pt x="584357" y="2148150"/>
                </a:lnTo>
                <a:lnTo>
                  <a:pt x="627431" y="2167636"/>
                </a:lnTo>
                <a:lnTo>
                  <a:pt x="166639" y="1978552"/>
                </a:lnTo>
                <a:lnTo>
                  <a:pt x="143614" y="1937154"/>
                </a:lnTo>
                <a:lnTo>
                  <a:pt x="122982" y="1894587"/>
                </a:lnTo>
                <a:lnTo>
                  <a:pt x="104792" y="1850963"/>
                </a:lnTo>
                <a:lnTo>
                  <a:pt x="89089" y="1806393"/>
                </a:lnTo>
                <a:lnTo>
                  <a:pt x="75919" y="1760986"/>
                </a:lnTo>
                <a:lnTo>
                  <a:pt x="65329" y="1714856"/>
                </a:lnTo>
                <a:lnTo>
                  <a:pt x="57365" y="1668112"/>
                </a:lnTo>
                <a:lnTo>
                  <a:pt x="52075" y="1620865"/>
                </a:lnTo>
                <a:lnTo>
                  <a:pt x="49503" y="1573228"/>
                </a:lnTo>
                <a:lnTo>
                  <a:pt x="49698" y="1525310"/>
                </a:lnTo>
                <a:lnTo>
                  <a:pt x="52704" y="1477223"/>
                </a:lnTo>
                <a:lnTo>
                  <a:pt x="58569" y="1429078"/>
                </a:lnTo>
                <a:lnTo>
                  <a:pt x="67339" y="1380985"/>
                </a:lnTo>
                <a:lnTo>
                  <a:pt x="79061" y="1333057"/>
                </a:lnTo>
                <a:lnTo>
                  <a:pt x="93780" y="1285404"/>
                </a:lnTo>
                <a:lnTo>
                  <a:pt x="111544" y="1238137"/>
                </a:lnTo>
                <a:lnTo>
                  <a:pt x="132307" y="1191747"/>
                </a:lnTo>
                <a:lnTo>
                  <a:pt x="156730" y="1145089"/>
                </a:lnTo>
                <a:lnTo>
                  <a:pt x="183177" y="1101576"/>
                </a:lnTo>
                <a:lnTo>
                  <a:pt x="190484" y="1091078"/>
                </a:lnTo>
                <a:close/>
              </a:path>
              <a:path w="1114425" h="2572385">
                <a:moveTo>
                  <a:pt x="1025468" y="162595"/>
                </a:moveTo>
                <a:lnTo>
                  <a:pt x="1030582" y="1381974"/>
                </a:lnTo>
                <a:lnTo>
                  <a:pt x="1024519" y="1425564"/>
                </a:lnTo>
                <a:lnTo>
                  <a:pt x="1007939" y="1465399"/>
                </a:lnTo>
                <a:lnTo>
                  <a:pt x="982067" y="1499178"/>
                </a:lnTo>
                <a:lnTo>
                  <a:pt x="948128" y="1524600"/>
                </a:lnTo>
                <a:lnTo>
                  <a:pt x="948976" y="1602710"/>
                </a:lnTo>
                <a:lnTo>
                  <a:pt x="784019" y="1603811"/>
                </a:lnTo>
                <a:lnTo>
                  <a:pt x="783170" y="1525700"/>
                </a:lnTo>
                <a:lnTo>
                  <a:pt x="748815" y="1499405"/>
                </a:lnTo>
                <a:lnTo>
                  <a:pt x="722423" y="1466004"/>
                </a:lnTo>
                <a:lnTo>
                  <a:pt x="705139" y="1426806"/>
                </a:lnTo>
                <a:lnTo>
                  <a:pt x="698108" y="1383124"/>
                </a:lnTo>
                <a:lnTo>
                  <a:pt x="699360" y="1299894"/>
                </a:lnTo>
                <a:lnTo>
                  <a:pt x="190484" y="1091078"/>
                </a:lnTo>
                <a:lnTo>
                  <a:pt x="212015" y="1060145"/>
                </a:lnTo>
                <a:lnTo>
                  <a:pt x="223993" y="1045011"/>
                </a:lnTo>
                <a:lnTo>
                  <a:pt x="553971" y="1180417"/>
                </a:lnTo>
                <a:lnTo>
                  <a:pt x="596942" y="1191611"/>
                </a:lnTo>
                <a:lnTo>
                  <a:pt x="639975" y="1191117"/>
                </a:lnTo>
                <a:lnTo>
                  <a:pt x="680962" y="1179813"/>
                </a:lnTo>
                <a:lnTo>
                  <a:pt x="717799" y="1158582"/>
                </a:lnTo>
                <a:lnTo>
                  <a:pt x="748377" y="1128302"/>
                </a:lnTo>
                <a:lnTo>
                  <a:pt x="770593" y="1089855"/>
                </a:lnTo>
                <a:lnTo>
                  <a:pt x="781787" y="1046885"/>
                </a:lnTo>
                <a:lnTo>
                  <a:pt x="781290" y="1003854"/>
                </a:lnTo>
                <a:lnTo>
                  <a:pt x="769985" y="962868"/>
                </a:lnTo>
                <a:lnTo>
                  <a:pt x="748751" y="926032"/>
                </a:lnTo>
                <a:lnTo>
                  <a:pt x="718470" y="895454"/>
                </a:lnTo>
                <a:lnTo>
                  <a:pt x="680021" y="873238"/>
                </a:lnTo>
                <a:lnTo>
                  <a:pt x="519417" y="807334"/>
                </a:lnTo>
                <a:lnTo>
                  <a:pt x="557412" y="790047"/>
                </a:lnTo>
                <a:lnTo>
                  <a:pt x="602904" y="772470"/>
                </a:lnTo>
                <a:lnTo>
                  <a:pt x="649334" y="757583"/>
                </a:lnTo>
                <a:lnTo>
                  <a:pt x="696570" y="745440"/>
                </a:lnTo>
                <a:lnTo>
                  <a:pt x="694044" y="161186"/>
                </a:lnTo>
                <a:lnTo>
                  <a:pt x="777278" y="162441"/>
                </a:lnTo>
                <a:lnTo>
                  <a:pt x="777449" y="93721"/>
                </a:lnTo>
                <a:lnTo>
                  <a:pt x="942235" y="161340"/>
                </a:lnTo>
                <a:lnTo>
                  <a:pt x="1025468" y="162595"/>
                </a:lnTo>
                <a:close/>
              </a:path>
              <a:path w="1114425" h="2572385">
                <a:moveTo>
                  <a:pt x="519417" y="807334"/>
                </a:moveTo>
                <a:lnTo>
                  <a:pt x="680021" y="873238"/>
                </a:lnTo>
                <a:lnTo>
                  <a:pt x="637049" y="862043"/>
                </a:lnTo>
                <a:lnTo>
                  <a:pt x="594016" y="862538"/>
                </a:lnTo>
                <a:lnTo>
                  <a:pt x="553029" y="873841"/>
                </a:lnTo>
                <a:lnTo>
                  <a:pt x="516193" y="895073"/>
                </a:lnTo>
                <a:lnTo>
                  <a:pt x="485614" y="925352"/>
                </a:lnTo>
                <a:lnTo>
                  <a:pt x="463573" y="963497"/>
                </a:lnTo>
                <a:lnTo>
                  <a:pt x="452244" y="1006619"/>
                </a:lnTo>
                <a:lnTo>
                  <a:pt x="452205" y="1006769"/>
                </a:lnTo>
                <a:lnTo>
                  <a:pt x="452701" y="1049800"/>
                </a:lnTo>
                <a:lnTo>
                  <a:pt x="464006" y="1090786"/>
                </a:lnTo>
                <a:lnTo>
                  <a:pt x="485240" y="1127622"/>
                </a:lnTo>
                <a:lnTo>
                  <a:pt x="515522" y="1158201"/>
                </a:lnTo>
                <a:lnTo>
                  <a:pt x="553971" y="1180417"/>
                </a:lnTo>
                <a:lnTo>
                  <a:pt x="223993" y="1045011"/>
                </a:lnTo>
                <a:lnTo>
                  <a:pt x="276342" y="983748"/>
                </a:lnTo>
                <a:lnTo>
                  <a:pt x="311447" y="949009"/>
                </a:lnTo>
                <a:lnTo>
                  <a:pt x="348652" y="916339"/>
                </a:lnTo>
                <a:lnTo>
                  <a:pt x="387470" y="886144"/>
                </a:lnTo>
                <a:lnTo>
                  <a:pt x="427887" y="858362"/>
                </a:lnTo>
                <a:lnTo>
                  <a:pt x="469771" y="833049"/>
                </a:lnTo>
                <a:lnTo>
                  <a:pt x="512990" y="810258"/>
                </a:lnTo>
                <a:lnTo>
                  <a:pt x="519417" y="807334"/>
                </a:lnTo>
                <a:close/>
              </a:path>
              <a:path w="1114425" h="2572385">
                <a:moveTo>
                  <a:pt x="942638" y="0"/>
                </a:moveTo>
                <a:lnTo>
                  <a:pt x="942235" y="161340"/>
                </a:lnTo>
                <a:lnTo>
                  <a:pt x="777449" y="93721"/>
                </a:lnTo>
                <a:lnTo>
                  <a:pt x="777681" y="1100"/>
                </a:lnTo>
                <a:lnTo>
                  <a:pt x="9426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052263" y="4984364"/>
            <a:ext cx="2336800" cy="1873885"/>
          </a:xfrm>
          <a:custGeom>
            <a:avLst/>
            <a:gdLst/>
            <a:ahLst/>
            <a:cxnLst/>
            <a:rect l="l" t="t" r="r" b="b"/>
            <a:pathLst>
              <a:path w="2336800" h="1873884">
                <a:moveTo>
                  <a:pt x="2313831" y="1646929"/>
                </a:moveTo>
                <a:lnTo>
                  <a:pt x="829546" y="1873629"/>
                </a:lnTo>
                <a:lnTo>
                  <a:pt x="1834585" y="1873621"/>
                </a:lnTo>
                <a:lnTo>
                  <a:pt x="2336741" y="1796925"/>
                </a:lnTo>
                <a:lnTo>
                  <a:pt x="2313831" y="1646929"/>
                </a:lnTo>
                <a:close/>
              </a:path>
              <a:path w="2336800" h="1873884">
                <a:moveTo>
                  <a:pt x="2049650" y="587252"/>
                </a:moveTo>
                <a:lnTo>
                  <a:pt x="1949650" y="602526"/>
                </a:lnTo>
                <a:lnTo>
                  <a:pt x="2113830" y="1677476"/>
                </a:lnTo>
                <a:lnTo>
                  <a:pt x="2213831" y="1662202"/>
                </a:lnTo>
                <a:lnTo>
                  <a:pt x="2049650" y="587252"/>
                </a:lnTo>
                <a:close/>
              </a:path>
              <a:path w="2336800" h="1873884">
                <a:moveTo>
                  <a:pt x="100000" y="552463"/>
                </a:moveTo>
                <a:lnTo>
                  <a:pt x="0" y="567736"/>
                </a:lnTo>
                <a:lnTo>
                  <a:pt x="199454" y="1873633"/>
                </a:lnTo>
                <a:lnTo>
                  <a:pt x="301787" y="1873633"/>
                </a:lnTo>
                <a:lnTo>
                  <a:pt x="149636" y="877448"/>
                </a:lnTo>
                <a:lnTo>
                  <a:pt x="2049650" y="587252"/>
                </a:lnTo>
                <a:lnTo>
                  <a:pt x="2034378" y="487257"/>
                </a:lnTo>
                <a:lnTo>
                  <a:pt x="134363" y="777452"/>
                </a:lnTo>
                <a:lnTo>
                  <a:pt x="100000" y="552463"/>
                </a:lnTo>
                <a:close/>
              </a:path>
              <a:path w="2336800" h="1873884">
                <a:moveTo>
                  <a:pt x="699645" y="793443"/>
                </a:moveTo>
                <a:lnTo>
                  <a:pt x="299643" y="854537"/>
                </a:lnTo>
                <a:lnTo>
                  <a:pt x="418006" y="1629501"/>
                </a:lnTo>
                <a:lnTo>
                  <a:pt x="430294" y="1674402"/>
                </a:lnTo>
                <a:lnTo>
                  <a:pt x="451817" y="1714135"/>
                </a:lnTo>
                <a:lnTo>
                  <a:pt x="481163" y="1747660"/>
                </a:lnTo>
                <a:lnTo>
                  <a:pt x="516921" y="1773941"/>
                </a:lnTo>
                <a:lnTo>
                  <a:pt x="557680" y="1791941"/>
                </a:lnTo>
                <a:lnTo>
                  <a:pt x="602027" y="1800621"/>
                </a:lnTo>
                <a:lnTo>
                  <a:pt x="648552" y="1798945"/>
                </a:lnTo>
                <a:lnTo>
                  <a:pt x="693456" y="1786657"/>
                </a:lnTo>
                <a:lnTo>
                  <a:pt x="733191" y="1765134"/>
                </a:lnTo>
                <a:lnTo>
                  <a:pt x="766718" y="1735789"/>
                </a:lnTo>
                <a:lnTo>
                  <a:pt x="793001" y="1700032"/>
                </a:lnTo>
                <a:lnTo>
                  <a:pt x="811002" y="1659275"/>
                </a:lnTo>
                <a:lnTo>
                  <a:pt x="819683" y="1614930"/>
                </a:lnTo>
                <a:lnTo>
                  <a:pt x="818008" y="1568407"/>
                </a:lnTo>
                <a:lnTo>
                  <a:pt x="699645" y="793443"/>
                </a:lnTo>
                <a:close/>
              </a:path>
              <a:path w="2336800" h="1873884">
                <a:moveTo>
                  <a:pt x="1249647" y="709439"/>
                </a:moveTo>
                <a:lnTo>
                  <a:pt x="849645" y="770533"/>
                </a:lnTo>
                <a:lnTo>
                  <a:pt x="968008" y="1545497"/>
                </a:lnTo>
                <a:lnTo>
                  <a:pt x="980296" y="1590399"/>
                </a:lnTo>
                <a:lnTo>
                  <a:pt x="1001819" y="1630131"/>
                </a:lnTo>
                <a:lnTo>
                  <a:pt x="1031165" y="1663656"/>
                </a:lnTo>
                <a:lnTo>
                  <a:pt x="1066923" y="1689937"/>
                </a:lnTo>
                <a:lnTo>
                  <a:pt x="1107682" y="1707937"/>
                </a:lnTo>
                <a:lnTo>
                  <a:pt x="1152029" y="1716617"/>
                </a:lnTo>
                <a:lnTo>
                  <a:pt x="1198554" y="1714941"/>
                </a:lnTo>
                <a:lnTo>
                  <a:pt x="1243458" y="1702653"/>
                </a:lnTo>
                <a:lnTo>
                  <a:pt x="1283193" y="1681130"/>
                </a:lnTo>
                <a:lnTo>
                  <a:pt x="1316720" y="1651785"/>
                </a:lnTo>
                <a:lnTo>
                  <a:pt x="1343003" y="1616028"/>
                </a:lnTo>
                <a:lnTo>
                  <a:pt x="1361004" y="1575271"/>
                </a:lnTo>
                <a:lnTo>
                  <a:pt x="1369685" y="1530926"/>
                </a:lnTo>
                <a:lnTo>
                  <a:pt x="1368010" y="1484403"/>
                </a:lnTo>
                <a:lnTo>
                  <a:pt x="1249647" y="709439"/>
                </a:lnTo>
                <a:close/>
              </a:path>
              <a:path w="2336800" h="1873884">
                <a:moveTo>
                  <a:pt x="1799649" y="625436"/>
                </a:moveTo>
                <a:lnTo>
                  <a:pt x="1399648" y="686529"/>
                </a:lnTo>
                <a:lnTo>
                  <a:pt x="1518010" y="1461493"/>
                </a:lnTo>
                <a:lnTo>
                  <a:pt x="1530298" y="1506395"/>
                </a:lnTo>
                <a:lnTo>
                  <a:pt x="1551821" y="1546127"/>
                </a:lnTo>
                <a:lnTo>
                  <a:pt x="1581167" y="1579653"/>
                </a:lnTo>
                <a:lnTo>
                  <a:pt x="1616926" y="1605934"/>
                </a:lnTo>
                <a:lnTo>
                  <a:pt x="1657684" y="1623933"/>
                </a:lnTo>
                <a:lnTo>
                  <a:pt x="1702032" y="1632613"/>
                </a:lnTo>
                <a:lnTo>
                  <a:pt x="1748556" y="1630937"/>
                </a:lnTo>
                <a:lnTo>
                  <a:pt x="1793461" y="1618649"/>
                </a:lnTo>
                <a:lnTo>
                  <a:pt x="1833195" y="1597127"/>
                </a:lnTo>
                <a:lnTo>
                  <a:pt x="1866723" y="1567781"/>
                </a:lnTo>
                <a:lnTo>
                  <a:pt x="1893005" y="1532025"/>
                </a:lnTo>
                <a:lnTo>
                  <a:pt x="1911006" y="1491268"/>
                </a:lnTo>
                <a:lnTo>
                  <a:pt x="1919688" y="1446922"/>
                </a:lnTo>
                <a:lnTo>
                  <a:pt x="1918012" y="1400400"/>
                </a:lnTo>
                <a:lnTo>
                  <a:pt x="1799649" y="625436"/>
                </a:lnTo>
                <a:close/>
              </a:path>
              <a:path w="2336800" h="1873884">
                <a:moveTo>
                  <a:pt x="604191" y="168472"/>
                </a:moveTo>
                <a:lnTo>
                  <a:pt x="206689" y="229184"/>
                </a:lnTo>
                <a:lnTo>
                  <a:pt x="172973" y="247125"/>
                </a:lnTo>
                <a:lnTo>
                  <a:pt x="161444" y="284700"/>
                </a:lnTo>
                <a:lnTo>
                  <a:pt x="166621" y="300538"/>
                </a:lnTo>
                <a:lnTo>
                  <a:pt x="176433" y="313749"/>
                </a:lnTo>
                <a:lnTo>
                  <a:pt x="190035" y="323503"/>
                </a:lnTo>
                <a:lnTo>
                  <a:pt x="206580" y="328970"/>
                </a:lnTo>
                <a:lnTo>
                  <a:pt x="210632" y="335347"/>
                </a:lnTo>
                <a:lnTo>
                  <a:pt x="216965" y="348809"/>
                </a:lnTo>
                <a:lnTo>
                  <a:pt x="224190" y="371249"/>
                </a:lnTo>
                <a:lnTo>
                  <a:pt x="230916" y="404558"/>
                </a:lnTo>
                <a:lnTo>
                  <a:pt x="284371" y="754541"/>
                </a:lnTo>
                <a:lnTo>
                  <a:pt x="684372" y="693448"/>
                </a:lnTo>
                <a:lnTo>
                  <a:pt x="665281" y="568454"/>
                </a:lnTo>
                <a:lnTo>
                  <a:pt x="365280" y="614274"/>
                </a:lnTo>
                <a:lnTo>
                  <a:pt x="330917" y="389284"/>
                </a:lnTo>
                <a:lnTo>
                  <a:pt x="327155" y="367794"/>
                </a:lnTo>
                <a:lnTo>
                  <a:pt x="322742" y="348323"/>
                </a:lnTo>
                <a:lnTo>
                  <a:pt x="317678" y="330869"/>
                </a:lnTo>
                <a:lnTo>
                  <a:pt x="311962" y="315433"/>
                </a:lnTo>
                <a:lnTo>
                  <a:pt x="630864" y="266726"/>
                </a:lnTo>
                <a:lnTo>
                  <a:pt x="631582" y="264058"/>
                </a:lnTo>
                <a:lnTo>
                  <a:pt x="645955" y="255308"/>
                </a:lnTo>
                <a:lnTo>
                  <a:pt x="656097" y="242407"/>
                </a:lnTo>
                <a:lnTo>
                  <a:pt x="661447" y="226400"/>
                </a:lnTo>
                <a:lnTo>
                  <a:pt x="661446" y="208333"/>
                </a:lnTo>
                <a:lnTo>
                  <a:pt x="654541" y="189562"/>
                </a:lnTo>
                <a:lnTo>
                  <a:pt x="641413" y="175578"/>
                </a:lnTo>
                <a:lnTo>
                  <a:pt x="623987" y="168007"/>
                </a:lnTo>
                <a:lnTo>
                  <a:pt x="604191" y="168472"/>
                </a:lnTo>
                <a:close/>
              </a:path>
              <a:path w="2336800" h="1873884">
                <a:moveTo>
                  <a:pt x="1154193" y="84468"/>
                </a:moveTo>
                <a:lnTo>
                  <a:pt x="756691" y="145180"/>
                </a:lnTo>
                <a:lnTo>
                  <a:pt x="722975" y="163121"/>
                </a:lnTo>
                <a:lnTo>
                  <a:pt x="711446" y="200697"/>
                </a:lnTo>
                <a:lnTo>
                  <a:pt x="716623" y="216534"/>
                </a:lnTo>
                <a:lnTo>
                  <a:pt x="726436" y="229745"/>
                </a:lnTo>
                <a:lnTo>
                  <a:pt x="740037" y="239499"/>
                </a:lnTo>
                <a:lnTo>
                  <a:pt x="756582" y="244967"/>
                </a:lnTo>
                <a:lnTo>
                  <a:pt x="760634" y="251343"/>
                </a:lnTo>
                <a:lnTo>
                  <a:pt x="766967" y="264805"/>
                </a:lnTo>
                <a:lnTo>
                  <a:pt x="774192" y="287245"/>
                </a:lnTo>
                <a:lnTo>
                  <a:pt x="780919" y="320554"/>
                </a:lnTo>
                <a:lnTo>
                  <a:pt x="834373" y="670538"/>
                </a:lnTo>
                <a:lnTo>
                  <a:pt x="1234374" y="609444"/>
                </a:lnTo>
                <a:lnTo>
                  <a:pt x="1215284" y="484450"/>
                </a:lnTo>
                <a:lnTo>
                  <a:pt x="915282" y="530270"/>
                </a:lnTo>
                <a:lnTo>
                  <a:pt x="880919" y="305281"/>
                </a:lnTo>
                <a:lnTo>
                  <a:pt x="877157" y="283791"/>
                </a:lnTo>
                <a:lnTo>
                  <a:pt x="872744" y="264319"/>
                </a:lnTo>
                <a:lnTo>
                  <a:pt x="867680" y="246865"/>
                </a:lnTo>
                <a:lnTo>
                  <a:pt x="861964" y="231430"/>
                </a:lnTo>
                <a:lnTo>
                  <a:pt x="1180866" y="182723"/>
                </a:lnTo>
                <a:lnTo>
                  <a:pt x="1181584" y="180055"/>
                </a:lnTo>
                <a:lnTo>
                  <a:pt x="1195957" y="171304"/>
                </a:lnTo>
                <a:lnTo>
                  <a:pt x="1206099" y="158403"/>
                </a:lnTo>
                <a:lnTo>
                  <a:pt x="1211449" y="142397"/>
                </a:lnTo>
                <a:lnTo>
                  <a:pt x="1211448" y="124330"/>
                </a:lnTo>
                <a:lnTo>
                  <a:pt x="1204543" y="105558"/>
                </a:lnTo>
                <a:lnTo>
                  <a:pt x="1191415" y="91574"/>
                </a:lnTo>
                <a:lnTo>
                  <a:pt x="1173989" y="84003"/>
                </a:lnTo>
                <a:lnTo>
                  <a:pt x="1154193" y="84468"/>
                </a:lnTo>
                <a:close/>
              </a:path>
              <a:path w="2336800" h="1873884">
                <a:moveTo>
                  <a:pt x="1704195" y="465"/>
                </a:moveTo>
                <a:lnTo>
                  <a:pt x="1306694" y="61177"/>
                </a:lnTo>
                <a:lnTo>
                  <a:pt x="1272978" y="79117"/>
                </a:lnTo>
                <a:lnTo>
                  <a:pt x="1261448" y="116693"/>
                </a:lnTo>
                <a:lnTo>
                  <a:pt x="1266625" y="132530"/>
                </a:lnTo>
                <a:lnTo>
                  <a:pt x="1276438" y="145741"/>
                </a:lnTo>
                <a:lnTo>
                  <a:pt x="1290040" y="155496"/>
                </a:lnTo>
                <a:lnTo>
                  <a:pt x="1306584" y="160963"/>
                </a:lnTo>
                <a:lnTo>
                  <a:pt x="1310636" y="167339"/>
                </a:lnTo>
                <a:lnTo>
                  <a:pt x="1316970" y="180802"/>
                </a:lnTo>
                <a:lnTo>
                  <a:pt x="1324195" y="203242"/>
                </a:lnTo>
                <a:lnTo>
                  <a:pt x="1330921" y="236550"/>
                </a:lnTo>
                <a:lnTo>
                  <a:pt x="1384375" y="586534"/>
                </a:lnTo>
                <a:lnTo>
                  <a:pt x="1784377" y="525440"/>
                </a:lnTo>
                <a:lnTo>
                  <a:pt x="1765286" y="400446"/>
                </a:lnTo>
                <a:lnTo>
                  <a:pt x="1465285" y="446266"/>
                </a:lnTo>
                <a:lnTo>
                  <a:pt x="1430921" y="221277"/>
                </a:lnTo>
                <a:lnTo>
                  <a:pt x="1427159" y="199787"/>
                </a:lnTo>
                <a:lnTo>
                  <a:pt x="1422746" y="180315"/>
                </a:lnTo>
                <a:lnTo>
                  <a:pt x="1417682" y="162861"/>
                </a:lnTo>
                <a:lnTo>
                  <a:pt x="1411967" y="147426"/>
                </a:lnTo>
                <a:lnTo>
                  <a:pt x="1730868" y="98719"/>
                </a:lnTo>
                <a:lnTo>
                  <a:pt x="1731586" y="96051"/>
                </a:lnTo>
                <a:lnTo>
                  <a:pt x="1745959" y="87300"/>
                </a:lnTo>
                <a:lnTo>
                  <a:pt x="1756101" y="74399"/>
                </a:lnTo>
                <a:lnTo>
                  <a:pt x="1761451" y="58393"/>
                </a:lnTo>
                <a:lnTo>
                  <a:pt x="1761450" y="40326"/>
                </a:lnTo>
                <a:lnTo>
                  <a:pt x="1754546" y="21554"/>
                </a:lnTo>
                <a:lnTo>
                  <a:pt x="1741417" y="7571"/>
                </a:lnTo>
                <a:lnTo>
                  <a:pt x="1723991" y="0"/>
                </a:lnTo>
                <a:lnTo>
                  <a:pt x="1704195" y="465"/>
                </a:lnTo>
                <a:close/>
              </a:path>
              <a:path w="2336800" h="1873884">
                <a:moveTo>
                  <a:pt x="2000014" y="262267"/>
                </a:moveTo>
                <a:lnTo>
                  <a:pt x="1900014" y="277541"/>
                </a:lnTo>
                <a:lnTo>
                  <a:pt x="1934377" y="502530"/>
                </a:lnTo>
                <a:lnTo>
                  <a:pt x="2034378" y="487257"/>
                </a:lnTo>
                <a:lnTo>
                  <a:pt x="2000014" y="262267"/>
                </a:lnTo>
                <a:close/>
              </a:path>
              <a:path w="2336800" h="1873884">
                <a:moveTo>
                  <a:pt x="461462" y="574002"/>
                </a:moveTo>
                <a:lnTo>
                  <a:pt x="425340" y="583516"/>
                </a:lnTo>
                <a:lnTo>
                  <a:pt x="394621" y="597001"/>
                </a:lnTo>
                <a:lnTo>
                  <a:pt x="373277" y="609055"/>
                </a:lnTo>
                <a:lnTo>
                  <a:pt x="365280" y="614274"/>
                </a:lnTo>
                <a:lnTo>
                  <a:pt x="565281" y="583727"/>
                </a:lnTo>
                <a:lnTo>
                  <a:pt x="556091" y="581133"/>
                </a:lnTo>
                <a:lnTo>
                  <a:pt x="532122" y="576000"/>
                </a:lnTo>
                <a:lnTo>
                  <a:pt x="498778" y="572299"/>
                </a:lnTo>
                <a:lnTo>
                  <a:pt x="461462" y="574002"/>
                </a:lnTo>
                <a:close/>
              </a:path>
              <a:path w="2336800" h="1873884">
                <a:moveTo>
                  <a:pt x="630864" y="266726"/>
                </a:moveTo>
                <a:lnTo>
                  <a:pt x="526963" y="282595"/>
                </a:lnTo>
                <a:lnTo>
                  <a:pt x="526116" y="299033"/>
                </a:lnTo>
                <a:lnTo>
                  <a:pt x="526493" y="317203"/>
                </a:lnTo>
                <a:lnTo>
                  <a:pt x="528093" y="337104"/>
                </a:lnTo>
                <a:lnTo>
                  <a:pt x="530918" y="358737"/>
                </a:lnTo>
                <a:lnTo>
                  <a:pt x="565281" y="583727"/>
                </a:lnTo>
                <a:lnTo>
                  <a:pt x="665281" y="568454"/>
                </a:lnTo>
                <a:lnTo>
                  <a:pt x="630918" y="343464"/>
                </a:lnTo>
                <a:lnTo>
                  <a:pt x="627395" y="309666"/>
                </a:lnTo>
                <a:lnTo>
                  <a:pt x="627592" y="286093"/>
                </a:lnTo>
                <a:lnTo>
                  <a:pt x="629618" y="271353"/>
                </a:lnTo>
                <a:lnTo>
                  <a:pt x="630864" y="266726"/>
                </a:lnTo>
                <a:close/>
              </a:path>
              <a:path w="2336800" h="1873884">
                <a:moveTo>
                  <a:pt x="1011465" y="489998"/>
                </a:moveTo>
                <a:lnTo>
                  <a:pt x="975342" y="499512"/>
                </a:lnTo>
                <a:lnTo>
                  <a:pt x="944623" y="512998"/>
                </a:lnTo>
                <a:lnTo>
                  <a:pt x="923280" y="525051"/>
                </a:lnTo>
                <a:lnTo>
                  <a:pt x="915282" y="530270"/>
                </a:lnTo>
                <a:lnTo>
                  <a:pt x="1115283" y="499723"/>
                </a:lnTo>
                <a:lnTo>
                  <a:pt x="1106093" y="497130"/>
                </a:lnTo>
                <a:lnTo>
                  <a:pt x="1082124" y="491997"/>
                </a:lnTo>
                <a:lnTo>
                  <a:pt x="1048780" y="488296"/>
                </a:lnTo>
                <a:lnTo>
                  <a:pt x="1011465" y="489998"/>
                </a:lnTo>
                <a:close/>
              </a:path>
              <a:path w="2336800" h="1873884">
                <a:moveTo>
                  <a:pt x="1180866" y="182723"/>
                </a:moveTo>
                <a:lnTo>
                  <a:pt x="1076965" y="198592"/>
                </a:lnTo>
                <a:lnTo>
                  <a:pt x="1076118" y="215030"/>
                </a:lnTo>
                <a:lnTo>
                  <a:pt x="1076495" y="233199"/>
                </a:lnTo>
                <a:lnTo>
                  <a:pt x="1078095" y="253101"/>
                </a:lnTo>
                <a:lnTo>
                  <a:pt x="1080920" y="274734"/>
                </a:lnTo>
                <a:lnTo>
                  <a:pt x="1115283" y="499723"/>
                </a:lnTo>
                <a:lnTo>
                  <a:pt x="1215284" y="484450"/>
                </a:lnTo>
                <a:lnTo>
                  <a:pt x="1180920" y="259460"/>
                </a:lnTo>
                <a:lnTo>
                  <a:pt x="1177397" y="225663"/>
                </a:lnTo>
                <a:lnTo>
                  <a:pt x="1177594" y="202089"/>
                </a:lnTo>
                <a:lnTo>
                  <a:pt x="1179620" y="187350"/>
                </a:lnTo>
                <a:lnTo>
                  <a:pt x="1180866" y="182723"/>
                </a:lnTo>
                <a:close/>
              </a:path>
              <a:path w="2336800" h="1873884">
                <a:moveTo>
                  <a:pt x="1561467" y="405994"/>
                </a:moveTo>
                <a:lnTo>
                  <a:pt x="1525345" y="415508"/>
                </a:lnTo>
                <a:lnTo>
                  <a:pt x="1494626" y="428994"/>
                </a:lnTo>
                <a:lnTo>
                  <a:pt x="1473282" y="441048"/>
                </a:lnTo>
                <a:lnTo>
                  <a:pt x="1465285" y="446266"/>
                </a:lnTo>
                <a:lnTo>
                  <a:pt x="1665285" y="415720"/>
                </a:lnTo>
                <a:lnTo>
                  <a:pt x="1656095" y="413126"/>
                </a:lnTo>
                <a:lnTo>
                  <a:pt x="1632126" y="407993"/>
                </a:lnTo>
                <a:lnTo>
                  <a:pt x="1598782" y="404292"/>
                </a:lnTo>
                <a:lnTo>
                  <a:pt x="1561467" y="405994"/>
                </a:lnTo>
                <a:close/>
              </a:path>
              <a:path w="2336800" h="1873884">
                <a:moveTo>
                  <a:pt x="1730868" y="98719"/>
                </a:moveTo>
                <a:lnTo>
                  <a:pt x="1626968" y="114588"/>
                </a:lnTo>
                <a:lnTo>
                  <a:pt x="1626120" y="131026"/>
                </a:lnTo>
                <a:lnTo>
                  <a:pt x="1626497" y="149196"/>
                </a:lnTo>
                <a:lnTo>
                  <a:pt x="1628098" y="169097"/>
                </a:lnTo>
                <a:lnTo>
                  <a:pt x="1630922" y="190730"/>
                </a:lnTo>
                <a:lnTo>
                  <a:pt x="1665285" y="415720"/>
                </a:lnTo>
                <a:lnTo>
                  <a:pt x="1765286" y="400446"/>
                </a:lnTo>
                <a:lnTo>
                  <a:pt x="1730922" y="175457"/>
                </a:lnTo>
                <a:lnTo>
                  <a:pt x="1727399" y="141659"/>
                </a:lnTo>
                <a:lnTo>
                  <a:pt x="1727596" y="118085"/>
                </a:lnTo>
                <a:lnTo>
                  <a:pt x="1729622" y="103346"/>
                </a:lnTo>
                <a:lnTo>
                  <a:pt x="1730868" y="9871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81221" y="4203914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4">
                <a:moveTo>
                  <a:pt x="269115" y="11381"/>
                </a:moveTo>
                <a:lnTo>
                  <a:pt x="224089" y="439"/>
                </a:lnTo>
                <a:lnTo>
                  <a:pt x="179222" y="0"/>
                </a:lnTo>
                <a:lnTo>
                  <a:pt x="136060" y="9347"/>
                </a:lnTo>
                <a:lnTo>
                  <a:pt x="96149" y="27767"/>
                </a:lnTo>
                <a:lnTo>
                  <a:pt x="61035" y="54543"/>
                </a:lnTo>
                <a:lnTo>
                  <a:pt x="32263" y="88962"/>
                </a:lnTo>
                <a:lnTo>
                  <a:pt x="11380" y="130308"/>
                </a:lnTo>
                <a:lnTo>
                  <a:pt x="441" y="175319"/>
                </a:lnTo>
                <a:lnTo>
                  <a:pt x="0" y="220177"/>
                </a:lnTo>
                <a:lnTo>
                  <a:pt x="9343" y="263336"/>
                </a:lnTo>
                <a:lnTo>
                  <a:pt x="27758" y="303249"/>
                </a:lnTo>
                <a:lnTo>
                  <a:pt x="54534" y="338368"/>
                </a:lnTo>
                <a:lnTo>
                  <a:pt x="88959" y="367147"/>
                </a:lnTo>
                <a:lnTo>
                  <a:pt x="130319" y="388038"/>
                </a:lnTo>
                <a:lnTo>
                  <a:pt x="175333" y="398975"/>
                </a:lnTo>
                <a:lnTo>
                  <a:pt x="220195" y="399413"/>
                </a:lnTo>
                <a:lnTo>
                  <a:pt x="263357" y="390066"/>
                </a:lnTo>
                <a:lnTo>
                  <a:pt x="303272" y="371648"/>
                </a:lnTo>
                <a:lnTo>
                  <a:pt x="338392" y="344873"/>
                </a:lnTo>
                <a:lnTo>
                  <a:pt x="367169" y="310456"/>
                </a:lnTo>
                <a:lnTo>
                  <a:pt x="388055" y="269111"/>
                </a:lnTo>
                <a:lnTo>
                  <a:pt x="398991" y="224100"/>
                </a:lnTo>
                <a:lnTo>
                  <a:pt x="399428" y="179240"/>
                </a:lnTo>
                <a:lnTo>
                  <a:pt x="390079" y="136078"/>
                </a:lnTo>
                <a:lnTo>
                  <a:pt x="371659" y="96164"/>
                </a:lnTo>
                <a:lnTo>
                  <a:pt x="344882" y="61045"/>
                </a:lnTo>
                <a:lnTo>
                  <a:pt x="310463" y="32268"/>
                </a:lnTo>
                <a:lnTo>
                  <a:pt x="269115" y="1138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9986" y="3797827"/>
            <a:ext cx="200553" cy="20054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5415" y="4559449"/>
            <a:ext cx="200553" cy="2005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665054" y="41410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180047" y="8224"/>
                </a:moveTo>
                <a:lnTo>
                  <a:pt x="138000" y="0"/>
                </a:lnTo>
                <a:lnTo>
                  <a:pt x="96965" y="5121"/>
                </a:lnTo>
                <a:lnTo>
                  <a:pt x="59772" y="22283"/>
                </a:lnTo>
                <a:lnTo>
                  <a:pt x="29248" y="50181"/>
                </a:lnTo>
                <a:lnTo>
                  <a:pt x="8223" y="87509"/>
                </a:lnTo>
                <a:lnTo>
                  <a:pt x="0" y="129554"/>
                </a:lnTo>
                <a:lnTo>
                  <a:pt x="5122" y="170587"/>
                </a:lnTo>
                <a:lnTo>
                  <a:pt x="22286" y="207780"/>
                </a:lnTo>
                <a:lnTo>
                  <a:pt x="50186" y="238303"/>
                </a:lnTo>
                <a:lnTo>
                  <a:pt x="87516" y="259329"/>
                </a:lnTo>
                <a:lnTo>
                  <a:pt x="129563" y="267554"/>
                </a:lnTo>
                <a:lnTo>
                  <a:pt x="170598" y="262432"/>
                </a:lnTo>
                <a:lnTo>
                  <a:pt x="207792" y="245270"/>
                </a:lnTo>
                <a:lnTo>
                  <a:pt x="238316" y="217372"/>
                </a:lnTo>
                <a:lnTo>
                  <a:pt x="259340" y="180044"/>
                </a:lnTo>
                <a:lnTo>
                  <a:pt x="267564" y="137999"/>
                </a:lnTo>
                <a:lnTo>
                  <a:pt x="262441" y="96966"/>
                </a:lnTo>
                <a:lnTo>
                  <a:pt x="245277" y="59773"/>
                </a:lnTo>
                <a:lnTo>
                  <a:pt x="217377" y="29250"/>
                </a:lnTo>
                <a:lnTo>
                  <a:pt x="180047" y="822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-9" y="4473795"/>
            <a:ext cx="2186940" cy="2384425"/>
          </a:xfrm>
          <a:custGeom>
            <a:avLst/>
            <a:gdLst/>
            <a:ahLst/>
            <a:cxnLst/>
            <a:rect l="l" t="t" r="r" b="b"/>
            <a:pathLst>
              <a:path w="2186940" h="2384425">
                <a:moveTo>
                  <a:pt x="2144098" y="605596"/>
                </a:moveTo>
                <a:lnTo>
                  <a:pt x="511838" y="4116"/>
                </a:lnTo>
                <a:lnTo>
                  <a:pt x="490237" y="0"/>
                </a:lnTo>
                <a:lnTo>
                  <a:pt x="469007" y="3039"/>
                </a:lnTo>
                <a:lnTo>
                  <a:pt x="449945" y="12893"/>
                </a:lnTo>
                <a:lnTo>
                  <a:pt x="434848" y="29221"/>
                </a:lnTo>
                <a:lnTo>
                  <a:pt x="425851" y="49746"/>
                </a:lnTo>
                <a:lnTo>
                  <a:pt x="423880" y="71079"/>
                </a:lnTo>
                <a:lnTo>
                  <a:pt x="428874" y="91691"/>
                </a:lnTo>
                <a:lnTo>
                  <a:pt x="440792" y="109841"/>
                </a:lnTo>
                <a:lnTo>
                  <a:pt x="451783" y="125366"/>
                </a:lnTo>
                <a:lnTo>
                  <a:pt x="472840" y="167996"/>
                </a:lnTo>
                <a:lnTo>
                  <a:pt x="486090" y="231813"/>
                </a:lnTo>
                <a:lnTo>
                  <a:pt x="473659" y="310899"/>
                </a:lnTo>
                <a:lnTo>
                  <a:pt x="0" y="1596287"/>
                </a:lnTo>
                <a:lnTo>
                  <a:pt x="4" y="1975407"/>
                </a:lnTo>
                <a:lnTo>
                  <a:pt x="19338" y="1991623"/>
                </a:lnTo>
                <a:lnTo>
                  <a:pt x="60546" y="2012482"/>
                </a:lnTo>
                <a:lnTo>
                  <a:pt x="1069330" y="2384215"/>
                </a:lnTo>
                <a:lnTo>
                  <a:pt x="1399734" y="2384212"/>
                </a:lnTo>
                <a:lnTo>
                  <a:pt x="1427449" y="2351170"/>
                </a:lnTo>
                <a:lnTo>
                  <a:pt x="1448308" y="2309965"/>
                </a:lnTo>
                <a:lnTo>
                  <a:pt x="1471440" y="2247189"/>
                </a:lnTo>
                <a:lnTo>
                  <a:pt x="777730" y="1991560"/>
                </a:lnTo>
                <a:lnTo>
                  <a:pt x="823997" y="1866004"/>
                </a:lnTo>
                <a:lnTo>
                  <a:pt x="1517707" y="2121633"/>
                </a:lnTo>
                <a:lnTo>
                  <a:pt x="1563973" y="1996081"/>
                </a:lnTo>
                <a:lnTo>
                  <a:pt x="870262" y="1740451"/>
                </a:lnTo>
                <a:lnTo>
                  <a:pt x="916527" y="1614899"/>
                </a:lnTo>
                <a:lnTo>
                  <a:pt x="1610238" y="1870528"/>
                </a:lnTo>
                <a:lnTo>
                  <a:pt x="1656503" y="1744976"/>
                </a:lnTo>
                <a:lnTo>
                  <a:pt x="962793" y="1489347"/>
                </a:lnTo>
                <a:lnTo>
                  <a:pt x="1009058" y="1363795"/>
                </a:lnTo>
                <a:lnTo>
                  <a:pt x="1702769" y="1619424"/>
                </a:lnTo>
                <a:lnTo>
                  <a:pt x="1749034" y="1493872"/>
                </a:lnTo>
                <a:lnTo>
                  <a:pt x="1055324" y="1238243"/>
                </a:lnTo>
                <a:lnTo>
                  <a:pt x="1101589" y="1112691"/>
                </a:lnTo>
                <a:lnTo>
                  <a:pt x="1795300" y="1368320"/>
                </a:lnTo>
                <a:lnTo>
                  <a:pt x="1841565" y="1242768"/>
                </a:lnTo>
                <a:lnTo>
                  <a:pt x="1147854" y="987139"/>
                </a:lnTo>
                <a:lnTo>
                  <a:pt x="1194120" y="861586"/>
                </a:lnTo>
                <a:lnTo>
                  <a:pt x="1887830" y="1117216"/>
                </a:lnTo>
                <a:lnTo>
                  <a:pt x="1945662" y="960275"/>
                </a:lnTo>
                <a:lnTo>
                  <a:pt x="561380" y="450174"/>
                </a:lnTo>
                <a:lnTo>
                  <a:pt x="596079" y="356010"/>
                </a:lnTo>
                <a:lnTo>
                  <a:pt x="609474" y="309531"/>
                </a:lnTo>
                <a:lnTo>
                  <a:pt x="615867" y="264818"/>
                </a:lnTo>
                <a:lnTo>
                  <a:pt x="616623" y="222706"/>
                </a:lnTo>
                <a:lnTo>
                  <a:pt x="613104" y="184033"/>
                </a:lnTo>
                <a:lnTo>
                  <a:pt x="2118368" y="738715"/>
                </a:lnTo>
                <a:lnTo>
                  <a:pt x="2118606" y="738632"/>
                </a:lnTo>
                <a:lnTo>
                  <a:pt x="2131536" y="736438"/>
                </a:lnTo>
                <a:lnTo>
                  <a:pt x="2151677" y="728040"/>
                </a:lnTo>
                <a:lnTo>
                  <a:pt x="2168999" y="714592"/>
                </a:lnTo>
                <a:lnTo>
                  <a:pt x="2181303" y="696622"/>
                </a:lnTo>
                <a:lnTo>
                  <a:pt x="2186389" y="674655"/>
                </a:lnTo>
                <a:lnTo>
                  <a:pt x="2185497" y="652435"/>
                </a:lnTo>
                <a:lnTo>
                  <a:pt x="2177387" y="632569"/>
                </a:lnTo>
                <a:lnTo>
                  <a:pt x="2163206" y="616481"/>
                </a:lnTo>
                <a:lnTo>
                  <a:pt x="2144098" y="605596"/>
                </a:lnTo>
                <a:close/>
              </a:path>
              <a:path w="2186940" h="2384425">
                <a:moveTo>
                  <a:pt x="1517707" y="2121633"/>
                </a:moveTo>
                <a:lnTo>
                  <a:pt x="1200672" y="2004807"/>
                </a:lnTo>
                <a:lnTo>
                  <a:pt x="1154405" y="2130363"/>
                </a:lnTo>
                <a:lnTo>
                  <a:pt x="1471440" y="2247189"/>
                </a:lnTo>
                <a:lnTo>
                  <a:pt x="1517707" y="2121633"/>
                </a:lnTo>
                <a:close/>
              </a:path>
              <a:path w="2186940" h="2384425">
                <a:moveTo>
                  <a:pt x="1610238" y="1870528"/>
                </a:moveTo>
                <a:lnTo>
                  <a:pt x="1293203" y="1753702"/>
                </a:lnTo>
                <a:lnTo>
                  <a:pt x="1246937" y="1879255"/>
                </a:lnTo>
                <a:lnTo>
                  <a:pt x="1563973" y="1996081"/>
                </a:lnTo>
                <a:lnTo>
                  <a:pt x="1610238" y="1870528"/>
                </a:lnTo>
                <a:close/>
              </a:path>
              <a:path w="2186940" h="2384425">
                <a:moveTo>
                  <a:pt x="1702769" y="1619424"/>
                </a:moveTo>
                <a:lnTo>
                  <a:pt x="1385734" y="1502598"/>
                </a:lnTo>
                <a:lnTo>
                  <a:pt x="1339468" y="1628150"/>
                </a:lnTo>
                <a:lnTo>
                  <a:pt x="1656503" y="1744976"/>
                </a:lnTo>
                <a:lnTo>
                  <a:pt x="1702769" y="1619424"/>
                </a:lnTo>
                <a:close/>
              </a:path>
              <a:path w="2186940" h="2384425">
                <a:moveTo>
                  <a:pt x="1795300" y="1368320"/>
                </a:moveTo>
                <a:lnTo>
                  <a:pt x="1478264" y="1251494"/>
                </a:lnTo>
                <a:lnTo>
                  <a:pt x="1431999" y="1377046"/>
                </a:lnTo>
                <a:lnTo>
                  <a:pt x="1749034" y="1493872"/>
                </a:lnTo>
                <a:lnTo>
                  <a:pt x="1795300" y="1368320"/>
                </a:lnTo>
                <a:close/>
              </a:path>
              <a:path w="2186940" h="2384425">
                <a:moveTo>
                  <a:pt x="1887830" y="1117216"/>
                </a:moveTo>
                <a:lnTo>
                  <a:pt x="1570795" y="1000390"/>
                </a:lnTo>
                <a:lnTo>
                  <a:pt x="1524530" y="1125942"/>
                </a:lnTo>
                <a:lnTo>
                  <a:pt x="1841565" y="1242768"/>
                </a:lnTo>
                <a:lnTo>
                  <a:pt x="1887830" y="1117216"/>
                </a:lnTo>
                <a:close/>
              </a:path>
              <a:path w="2186940" h="2384425">
                <a:moveTo>
                  <a:pt x="1455165" y="636929"/>
                </a:moveTo>
                <a:lnTo>
                  <a:pt x="1394088" y="615864"/>
                </a:lnTo>
                <a:lnTo>
                  <a:pt x="1337528" y="599095"/>
                </a:lnTo>
                <a:lnTo>
                  <a:pt x="1284798" y="585993"/>
                </a:lnTo>
                <a:lnTo>
                  <a:pt x="1235209" y="575929"/>
                </a:lnTo>
                <a:lnTo>
                  <a:pt x="1188076" y="568274"/>
                </a:lnTo>
                <a:lnTo>
                  <a:pt x="1142710" y="562398"/>
                </a:lnTo>
                <a:lnTo>
                  <a:pt x="1098424" y="557672"/>
                </a:lnTo>
                <a:lnTo>
                  <a:pt x="1015939" y="549913"/>
                </a:lnTo>
                <a:lnTo>
                  <a:pt x="976423" y="545847"/>
                </a:lnTo>
                <a:lnTo>
                  <a:pt x="935437" y="540897"/>
                </a:lnTo>
                <a:lnTo>
                  <a:pt x="892432" y="534690"/>
                </a:lnTo>
                <a:lnTo>
                  <a:pt x="846861" y="526852"/>
                </a:lnTo>
                <a:lnTo>
                  <a:pt x="798179" y="517013"/>
                </a:lnTo>
                <a:lnTo>
                  <a:pt x="745836" y="504798"/>
                </a:lnTo>
                <a:lnTo>
                  <a:pt x="689287" y="489835"/>
                </a:lnTo>
                <a:lnTo>
                  <a:pt x="627984" y="471751"/>
                </a:lnTo>
                <a:lnTo>
                  <a:pt x="561380" y="450174"/>
                </a:lnTo>
                <a:lnTo>
                  <a:pt x="1945662" y="960275"/>
                </a:lnTo>
                <a:lnTo>
                  <a:pt x="1958385" y="925749"/>
                </a:lnTo>
                <a:lnTo>
                  <a:pt x="1829688" y="878324"/>
                </a:lnTo>
                <a:lnTo>
                  <a:pt x="1799935" y="852548"/>
                </a:lnTo>
                <a:lnTo>
                  <a:pt x="1766500" y="824740"/>
                </a:lnTo>
                <a:lnTo>
                  <a:pt x="1729690" y="795658"/>
                </a:lnTo>
                <a:lnTo>
                  <a:pt x="1689812" y="766063"/>
                </a:lnTo>
                <a:lnTo>
                  <a:pt x="1647174" y="736712"/>
                </a:lnTo>
                <a:lnTo>
                  <a:pt x="1602083" y="708365"/>
                </a:lnTo>
                <a:lnTo>
                  <a:pt x="1554847" y="681779"/>
                </a:lnTo>
                <a:lnTo>
                  <a:pt x="1505771" y="657714"/>
                </a:lnTo>
                <a:lnTo>
                  <a:pt x="1455165" y="636929"/>
                </a:lnTo>
                <a:close/>
              </a:path>
              <a:path w="2186940" h="2384425">
                <a:moveTo>
                  <a:pt x="2118368" y="738715"/>
                </a:moveTo>
                <a:lnTo>
                  <a:pt x="1950302" y="676784"/>
                </a:lnTo>
                <a:lnTo>
                  <a:pt x="1922529" y="703927"/>
                </a:lnTo>
                <a:lnTo>
                  <a:pt x="1895779" y="736460"/>
                </a:lnTo>
                <a:lnTo>
                  <a:pt x="1871631" y="774630"/>
                </a:lnTo>
                <a:lnTo>
                  <a:pt x="1851664" y="818687"/>
                </a:lnTo>
                <a:lnTo>
                  <a:pt x="1829688" y="878324"/>
                </a:lnTo>
                <a:lnTo>
                  <a:pt x="1958385" y="925749"/>
                </a:lnTo>
                <a:lnTo>
                  <a:pt x="1980361" y="866111"/>
                </a:lnTo>
                <a:lnTo>
                  <a:pt x="2011771" y="809123"/>
                </a:lnTo>
                <a:lnTo>
                  <a:pt x="2050659" y="771318"/>
                </a:lnTo>
                <a:lnTo>
                  <a:pt x="2088958" y="749040"/>
                </a:lnTo>
                <a:lnTo>
                  <a:pt x="2118368" y="73871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66992" y="72056"/>
            <a:ext cx="185517" cy="18551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04754" y="284618"/>
            <a:ext cx="185517" cy="18551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62528" y="337859"/>
            <a:ext cx="185517" cy="18551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01901" y="608506"/>
            <a:ext cx="247357" cy="247347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9508001" y="782103"/>
            <a:ext cx="1490980" cy="2042795"/>
          </a:xfrm>
          <a:custGeom>
            <a:avLst/>
            <a:gdLst/>
            <a:ahLst/>
            <a:cxnLst/>
            <a:rect l="l" t="t" r="r" b="b"/>
            <a:pathLst>
              <a:path w="1490979" h="2042795">
                <a:moveTo>
                  <a:pt x="629709" y="3725"/>
                </a:moveTo>
                <a:lnTo>
                  <a:pt x="44425" y="206938"/>
                </a:lnTo>
                <a:lnTo>
                  <a:pt x="5587" y="241173"/>
                </a:lnTo>
                <a:lnTo>
                  <a:pt x="0" y="258432"/>
                </a:lnTo>
                <a:lnTo>
                  <a:pt x="1685" y="283208"/>
                </a:lnTo>
                <a:lnTo>
                  <a:pt x="12328" y="304566"/>
                </a:lnTo>
                <a:lnTo>
                  <a:pt x="30250" y="320324"/>
                </a:lnTo>
                <a:lnTo>
                  <a:pt x="53770" y="328297"/>
                </a:lnTo>
                <a:lnTo>
                  <a:pt x="70599" y="332495"/>
                </a:lnTo>
                <a:lnTo>
                  <a:pt x="110366" y="349634"/>
                </a:lnTo>
                <a:lnTo>
                  <a:pt x="156991" y="386525"/>
                </a:lnTo>
                <a:lnTo>
                  <a:pt x="194395" y="449981"/>
                </a:lnTo>
                <a:lnTo>
                  <a:pt x="373213" y="965004"/>
                </a:lnTo>
                <a:lnTo>
                  <a:pt x="300840" y="1842686"/>
                </a:lnTo>
                <a:lnTo>
                  <a:pt x="303487" y="1889415"/>
                </a:lnTo>
                <a:lnTo>
                  <a:pt x="317024" y="1932979"/>
                </a:lnTo>
                <a:lnTo>
                  <a:pt x="340605" y="1971825"/>
                </a:lnTo>
                <a:lnTo>
                  <a:pt x="373385" y="2004403"/>
                </a:lnTo>
                <a:lnTo>
                  <a:pt x="413171" y="2027940"/>
                </a:lnTo>
                <a:lnTo>
                  <a:pt x="456862" y="2040590"/>
                </a:lnTo>
                <a:lnTo>
                  <a:pt x="502253" y="2042199"/>
                </a:lnTo>
                <a:lnTo>
                  <a:pt x="547138" y="2032609"/>
                </a:lnTo>
                <a:lnTo>
                  <a:pt x="1366535" y="1748111"/>
                </a:lnTo>
                <a:lnTo>
                  <a:pt x="1407705" y="1727822"/>
                </a:lnTo>
                <a:lnTo>
                  <a:pt x="1442333" y="1698430"/>
                </a:lnTo>
                <a:lnTo>
                  <a:pt x="1468784" y="1661426"/>
                </a:lnTo>
                <a:lnTo>
                  <a:pt x="1485424" y="1618298"/>
                </a:lnTo>
                <a:lnTo>
                  <a:pt x="1490962" y="1572416"/>
                </a:lnTo>
                <a:lnTo>
                  <a:pt x="1485396" y="1527315"/>
                </a:lnTo>
                <a:lnTo>
                  <a:pt x="1469024" y="1484736"/>
                </a:lnTo>
                <a:lnTo>
                  <a:pt x="1442143" y="1446421"/>
                </a:lnTo>
                <a:lnTo>
                  <a:pt x="841440" y="802434"/>
                </a:lnTo>
                <a:lnTo>
                  <a:pt x="703262" y="404461"/>
                </a:lnTo>
                <a:lnTo>
                  <a:pt x="352092" y="526389"/>
                </a:lnTo>
                <a:lnTo>
                  <a:pt x="311452" y="409338"/>
                </a:lnTo>
                <a:lnTo>
                  <a:pt x="293307" y="366965"/>
                </a:lnTo>
                <a:lnTo>
                  <a:pt x="271663" y="331340"/>
                </a:lnTo>
                <a:lnTo>
                  <a:pt x="247703" y="301438"/>
                </a:lnTo>
                <a:lnTo>
                  <a:pt x="222607" y="276233"/>
                </a:lnTo>
                <a:lnTo>
                  <a:pt x="691031" y="113595"/>
                </a:lnTo>
                <a:lnTo>
                  <a:pt x="697582" y="104762"/>
                </a:lnTo>
                <a:lnTo>
                  <a:pt x="711100" y="83930"/>
                </a:lnTo>
                <a:lnTo>
                  <a:pt x="715400" y="60457"/>
                </a:lnTo>
                <a:lnTo>
                  <a:pt x="710518" y="37098"/>
                </a:lnTo>
                <a:lnTo>
                  <a:pt x="696487" y="16608"/>
                </a:lnTo>
                <a:lnTo>
                  <a:pt x="681406" y="6525"/>
                </a:lnTo>
                <a:lnTo>
                  <a:pt x="664821" y="961"/>
                </a:lnTo>
                <a:lnTo>
                  <a:pt x="647373" y="0"/>
                </a:lnTo>
                <a:lnTo>
                  <a:pt x="629709" y="3725"/>
                </a:lnTo>
                <a:close/>
              </a:path>
              <a:path w="1490979" h="2042795">
                <a:moveTo>
                  <a:pt x="691031" y="113595"/>
                </a:moveTo>
                <a:lnTo>
                  <a:pt x="535734" y="167514"/>
                </a:lnTo>
                <a:lnTo>
                  <a:pt x="529965" y="203435"/>
                </a:lnTo>
                <a:lnTo>
                  <a:pt x="528822" y="242053"/>
                </a:lnTo>
                <a:lnTo>
                  <a:pt x="533593" y="283536"/>
                </a:lnTo>
                <a:lnTo>
                  <a:pt x="545565" y="328053"/>
                </a:lnTo>
                <a:lnTo>
                  <a:pt x="586206" y="445104"/>
                </a:lnTo>
                <a:lnTo>
                  <a:pt x="703262" y="404461"/>
                </a:lnTo>
                <a:lnTo>
                  <a:pt x="662622" y="287410"/>
                </a:lnTo>
                <a:lnTo>
                  <a:pt x="652385" y="214983"/>
                </a:lnTo>
                <a:lnTo>
                  <a:pt x="665669" y="158060"/>
                </a:lnTo>
                <a:lnTo>
                  <a:pt x="686170" y="120150"/>
                </a:lnTo>
                <a:lnTo>
                  <a:pt x="691031" y="11359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0721724" y="138401"/>
            <a:ext cx="475615" cy="1590675"/>
          </a:xfrm>
          <a:custGeom>
            <a:avLst/>
            <a:gdLst/>
            <a:ahLst/>
            <a:cxnLst/>
            <a:rect l="l" t="t" r="r" b="b"/>
            <a:pathLst>
              <a:path w="475615" h="1590675">
                <a:moveTo>
                  <a:pt x="0" y="0"/>
                </a:moveTo>
                <a:lnTo>
                  <a:pt x="4790" y="1590467"/>
                </a:lnTo>
                <a:lnTo>
                  <a:pt x="475278" y="1589024"/>
                </a:lnTo>
                <a:lnTo>
                  <a:pt x="474683" y="1391650"/>
                </a:lnTo>
                <a:lnTo>
                  <a:pt x="377438" y="1489488"/>
                </a:lnTo>
                <a:lnTo>
                  <a:pt x="102028" y="1490334"/>
                </a:lnTo>
                <a:lnTo>
                  <a:pt x="97833" y="97240"/>
                </a:lnTo>
                <a:lnTo>
                  <a:pt x="194134" y="352"/>
                </a:lnTo>
                <a:lnTo>
                  <a:pt x="0" y="0"/>
                </a:lnTo>
                <a:close/>
              </a:path>
              <a:path w="475615" h="1590675">
                <a:moveTo>
                  <a:pt x="234417" y="1248943"/>
                </a:moveTo>
                <a:lnTo>
                  <a:pt x="234611" y="1313205"/>
                </a:lnTo>
                <a:lnTo>
                  <a:pt x="376904" y="1312769"/>
                </a:lnTo>
                <a:lnTo>
                  <a:pt x="377438" y="1489488"/>
                </a:lnTo>
                <a:lnTo>
                  <a:pt x="474683" y="1391650"/>
                </a:lnTo>
                <a:lnTo>
                  <a:pt x="473956" y="1150668"/>
                </a:lnTo>
                <a:lnTo>
                  <a:pt x="376710" y="1248507"/>
                </a:lnTo>
                <a:lnTo>
                  <a:pt x="234417" y="1248943"/>
                </a:lnTo>
                <a:close/>
              </a:path>
              <a:path w="475615" h="1590675">
                <a:moveTo>
                  <a:pt x="233684" y="1005669"/>
                </a:moveTo>
                <a:lnTo>
                  <a:pt x="233878" y="1069930"/>
                </a:lnTo>
                <a:lnTo>
                  <a:pt x="376171" y="1069494"/>
                </a:lnTo>
                <a:lnTo>
                  <a:pt x="376710" y="1248507"/>
                </a:lnTo>
                <a:lnTo>
                  <a:pt x="473956" y="1150668"/>
                </a:lnTo>
                <a:lnTo>
                  <a:pt x="473223" y="907394"/>
                </a:lnTo>
                <a:lnTo>
                  <a:pt x="375977" y="1005233"/>
                </a:lnTo>
                <a:lnTo>
                  <a:pt x="233684" y="1005669"/>
                </a:lnTo>
                <a:close/>
              </a:path>
              <a:path w="475615" h="1590675">
                <a:moveTo>
                  <a:pt x="232951" y="762394"/>
                </a:moveTo>
                <a:lnTo>
                  <a:pt x="233145" y="826656"/>
                </a:lnTo>
                <a:lnTo>
                  <a:pt x="375437" y="826220"/>
                </a:lnTo>
                <a:lnTo>
                  <a:pt x="375977" y="1005233"/>
                </a:lnTo>
                <a:lnTo>
                  <a:pt x="473223" y="907394"/>
                </a:lnTo>
                <a:lnTo>
                  <a:pt x="472490" y="664120"/>
                </a:lnTo>
                <a:lnTo>
                  <a:pt x="375244" y="761958"/>
                </a:lnTo>
                <a:lnTo>
                  <a:pt x="232951" y="762394"/>
                </a:lnTo>
                <a:close/>
              </a:path>
              <a:path w="475615" h="1590675">
                <a:moveTo>
                  <a:pt x="232218" y="519120"/>
                </a:moveTo>
                <a:lnTo>
                  <a:pt x="232412" y="583381"/>
                </a:lnTo>
                <a:lnTo>
                  <a:pt x="374704" y="582945"/>
                </a:lnTo>
                <a:lnTo>
                  <a:pt x="375244" y="761958"/>
                </a:lnTo>
                <a:lnTo>
                  <a:pt x="472490" y="664120"/>
                </a:lnTo>
                <a:lnTo>
                  <a:pt x="471756" y="420845"/>
                </a:lnTo>
                <a:lnTo>
                  <a:pt x="374511" y="518684"/>
                </a:lnTo>
                <a:lnTo>
                  <a:pt x="232218" y="519120"/>
                </a:lnTo>
                <a:close/>
              </a:path>
              <a:path w="475615" h="1590675">
                <a:moveTo>
                  <a:pt x="231478" y="273550"/>
                </a:moveTo>
                <a:lnTo>
                  <a:pt x="231678" y="340107"/>
                </a:lnTo>
                <a:lnTo>
                  <a:pt x="373971" y="339671"/>
                </a:lnTo>
                <a:lnTo>
                  <a:pt x="374511" y="518684"/>
                </a:lnTo>
                <a:lnTo>
                  <a:pt x="471756" y="420845"/>
                </a:lnTo>
                <a:lnTo>
                  <a:pt x="471016" y="175276"/>
                </a:lnTo>
                <a:lnTo>
                  <a:pt x="373770" y="273114"/>
                </a:lnTo>
                <a:lnTo>
                  <a:pt x="231478" y="273550"/>
                </a:lnTo>
                <a:close/>
              </a:path>
              <a:path w="475615" h="1590675">
                <a:moveTo>
                  <a:pt x="194134" y="352"/>
                </a:moveTo>
                <a:lnTo>
                  <a:pt x="97833" y="97240"/>
                </a:lnTo>
                <a:lnTo>
                  <a:pt x="373238" y="96396"/>
                </a:lnTo>
                <a:lnTo>
                  <a:pt x="373770" y="273114"/>
                </a:lnTo>
                <a:lnTo>
                  <a:pt x="471016" y="175276"/>
                </a:lnTo>
                <a:lnTo>
                  <a:pt x="470490" y="853"/>
                </a:lnTo>
                <a:lnTo>
                  <a:pt x="194134" y="35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1268113" y="803325"/>
            <a:ext cx="844550" cy="1498600"/>
          </a:xfrm>
          <a:custGeom>
            <a:avLst/>
            <a:gdLst/>
            <a:ahLst/>
            <a:cxnLst/>
            <a:rect l="l" t="t" r="r" b="b"/>
            <a:pathLst>
              <a:path w="844550" h="1498600">
                <a:moveTo>
                  <a:pt x="741629" y="349338"/>
                </a:moveTo>
                <a:lnTo>
                  <a:pt x="494207" y="223215"/>
                </a:lnTo>
                <a:lnTo>
                  <a:pt x="210146" y="781748"/>
                </a:lnTo>
                <a:lnTo>
                  <a:pt x="210146" y="1244968"/>
                </a:lnTo>
                <a:lnTo>
                  <a:pt x="201650" y="1274686"/>
                </a:lnTo>
                <a:lnTo>
                  <a:pt x="90881" y="1355813"/>
                </a:lnTo>
                <a:lnTo>
                  <a:pt x="61887" y="1341031"/>
                </a:lnTo>
                <a:lnTo>
                  <a:pt x="62471" y="1203744"/>
                </a:lnTo>
                <a:lnTo>
                  <a:pt x="82651" y="1179969"/>
                </a:lnTo>
                <a:lnTo>
                  <a:pt x="108864" y="1165898"/>
                </a:lnTo>
                <a:lnTo>
                  <a:pt x="138252" y="1162583"/>
                </a:lnTo>
                <a:lnTo>
                  <a:pt x="168008" y="1171092"/>
                </a:lnTo>
                <a:lnTo>
                  <a:pt x="192354" y="1190155"/>
                </a:lnTo>
                <a:lnTo>
                  <a:pt x="206717" y="1215783"/>
                </a:lnTo>
                <a:lnTo>
                  <a:pt x="210146" y="1244968"/>
                </a:lnTo>
                <a:lnTo>
                  <a:pt x="210146" y="781748"/>
                </a:lnTo>
                <a:lnTo>
                  <a:pt x="1930" y="1191133"/>
                </a:lnTo>
                <a:lnTo>
                  <a:pt x="0" y="1498231"/>
                </a:lnTo>
                <a:lnTo>
                  <a:pt x="248869" y="1315808"/>
                </a:lnTo>
                <a:lnTo>
                  <a:pt x="255778" y="1302283"/>
                </a:lnTo>
                <a:lnTo>
                  <a:pt x="368249" y="1081684"/>
                </a:lnTo>
                <a:lnTo>
                  <a:pt x="741629" y="349338"/>
                </a:lnTo>
                <a:close/>
              </a:path>
              <a:path w="844550" h="1498600">
                <a:moveTo>
                  <a:pt x="844181" y="135674"/>
                </a:moveTo>
                <a:lnTo>
                  <a:pt x="830656" y="92024"/>
                </a:lnTo>
                <a:lnTo>
                  <a:pt x="673963" y="6781"/>
                </a:lnTo>
                <a:lnTo>
                  <a:pt x="650138" y="0"/>
                </a:lnTo>
                <a:lnTo>
                  <a:pt x="626694" y="2768"/>
                </a:lnTo>
                <a:lnTo>
                  <a:pt x="606082" y="14300"/>
                </a:lnTo>
                <a:lnTo>
                  <a:pt x="590791" y="33782"/>
                </a:lnTo>
                <a:lnTo>
                  <a:pt x="521804" y="169087"/>
                </a:lnTo>
                <a:lnTo>
                  <a:pt x="767295" y="294233"/>
                </a:lnTo>
                <a:lnTo>
                  <a:pt x="836282" y="158927"/>
                </a:lnTo>
                <a:lnTo>
                  <a:pt x="844181" y="1356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3581400" y="3267075"/>
            <a:ext cx="4914900" cy="19050"/>
          </a:xfrm>
          <a:custGeom>
            <a:avLst/>
            <a:gdLst/>
            <a:ahLst/>
            <a:cxnLst/>
            <a:rect l="l" t="t" r="r" b="b"/>
            <a:pathLst>
              <a:path w="4914900" h="19050">
                <a:moveTo>
                  <a:pt x="4914900" y="0"/>
                </a:moveTo>
                <a:lnTo>
                  <a:pt x="0" y="0"/>
                </a:lnTo>
                <a:lnTo>
                  <a:pt x="0" y="19050"/>
                </a:lnTo>
                <a:lnTo>
                  <a:pt x="4914900" y="19050"/>
                </a:lnTo>
                <a:lnTo>
                  <a:pt x="4914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5150" y="1602105"/>
            <a:ext cx="5981700" cy="159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1F4E7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1F4E7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1F4E7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1F4E7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1F4E7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8365" y="106981"/>
            <a:ext cx="185517" cy="18551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6127" y="319543"/>
            <a:ext cx="185517" cy="18551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901" y="372784"/>
            <a:ext cx="185517" cy="1855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3274" y="643431"/>
            <a:ext cx="247357" cy="24734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809374" y="817029"/>
            <a:ext cx="1490980" cy="2042795"/>
          </a:xfrm>
          <a:custGeom>
            <a:avLst/>
            <a:gdLst/>
            <a:ahLst/>
            <a:cxnLst/>
            <a:rect l="l" t="t" r="r" b="b"/>
            <a:pathLst>
              <a:path w="1490979" h="2042795">
                <a:moveTo>
                  <a:pt x="629709" y="3725"/>
                </a:moveTo>
                <a:lnTo>
                  <a:pt x="44425" y="206938"/>
                </a:lnTo>
                <a:lnTo>
                  <a:pt x="5587" y="241173"/>
                </a:lnTo>
                <a:lnTo>
                  <a:pt x="0" y="258432"/>
                </a:lnTo>
                <a:lnTo>
                  <a:pt x="1685" y="283208"/>
                </a:lnTo>
                <a:lnTo>
                  <a:pt x="12328" y="304566"/>
                </a:lnTo>
                <a:lnTo>
                  <a:pt x="30250" y="320324"/>
                </a:lnTo>
                <a:lnTo>
                  <a:pt x="53770" y="328297"/>
                </a:lnTo>
                <a:lnTo>
                  <a:pt x="70599" y="332495"/>
                </a:lnTo>
                <a:lnTo>
                  <a:pt x="110366" y="349634"/>
                </a:lnTo>
                <a:lnTo>
                  <a:pt x="156991" y="386525"/>
                </a:lnTo>
                <a:lnTo>
                  <a:pt x="194395" y="449981"/>
                </a:lnTo>
                <a:lnTo>
                  <a:pt x="373213" y="965004"/>
                </a:lnTo>
                <a:lnTo>
                  <a:pt x="300840" y="1842686"/>
                </a:lnTo>
                <a:lnTo>
                  <a:pt x="303487" y="1889415"/>
                </a:lnTo>
                <a:lnTo>
                  <a:pt x="317024" y="1932979"/>
                </a:lnTo>
                <a:lnTo>
                  <a:pt x="340605" y="1971825"/>
                </a:lnTo>
                <a:lnTo>
                  <a:pt x="373385" y="2004403"/>
                </a:lnTo>
                <a:lnTo>
                  <a:pt x="413171" y="2027940"/>
                </a:lnTo>
                <a:lnTo>
                  <a:pt x="456862" y="2040590"/>
                </a:lnTo>
                <a:lnTo>
                  <a:pt x="502253" y="2042199"/>
                </a:lnTo>
                <a:lnTo>
                  <a:pt x="547138" y="2032609"/>
                </a:lnTo>
                <a:lnTo>
                  <a:pt x="1366535" y="1748111"/>
                </a:lnTo>
                <a:lnTo>
                  <a:pt x="1407705" y="1727822"/>
                </a:lnTo>
                <a:lnTo>
                  <a:pt x="1442333" y="1698430"/>
                </a:lnTo>
                <a:lnTo>
                  <a:pt x="1468784" y="1661426"/>
                </a:lnTo>
                <a:lnTo>
                  <a:pt x="1485424" y="1618298"/>
                </a:lnTo>
                <a:lnTo>
                  <a:pt x="1490962" y="1572416"/>
                </a:lnTo>
                <a:lnTo>
                  <a:pt x="1485396" y="1527315"/>
                </a:lnTo>
                <a:lnTo>
                  <a:pt x="1469024" y="1484736"/>
                </a:lnTo>
                <a:lnTo>
                  <a:pt x="1442143" y="1446421"/>
                </a:lnTo>
                <a:lnTo>
                  <a:pt x="841440" y="802434"/>
                </a:lnTo>
                <a:lnTo>
                  <a:pt x="703262" y="404461"/>
                </a:lnTo>
                <a:lnTo>
                  <a:pt x="352092" y="526389"/>
                </a:lnTo>
                <a:lnTo>
                  <a:pt x="311452" y="409338"/>
                </a:lnTo>
                <a:lnTo>
                  <a:pt x="293307" y="366965"/>
                </a:lnTo>
                <a:lnTo>
                  <a:pt x="271663" y="331340"/>
                </a:lnTo>
                <a:lnTo>
                  <a:pt x="247703" y="301438"/>
                </a:lnTo>
                <a:lnTo>
                  <a:pt x="222607" y="276233"/>
                </a:lnTo>
                <a:lnTo>
                  <a:pt x="691031" y="113595"/>
                </a:lnTo>
                <a:lnTo>
                  <a:pt x="697582" y="104762"/>
                </a:lnTo>
                <a:lnTo>
                  <a:pt x="711100" y="83930"/>
                </a:lnTo>
                <a:lnTo>
                  <a:pt x="715400" y="60457"/>
                </a:lnTo>
                <a:lnTo>
                  <a:pt x="710518" y="37098"/>
                </a:lnTo>
                <a:lnTo>
                  <a:pt x="696487" y="16608"/>
                </a:lnTo>
                <a:lnTo>
                  <a:pt x="681406" y="6525"/>
                </a:lnTo>
                <a:lnTo>
                  <a:pt x="664821" y="961"/>
                </a:lnTo>
                <a:lnTo>
                  <a:pt x="647373" y="0"/>
                </a:lnTo>
                <a:lnTo>
                  <a:pt x="629709" y="3725"/>
                </a:lnTo>
                <a:close/>
              </a:path>
              <a:path w="1490979" h="2042795">
                <a:moveTo>
                  <a:pt x="691031" y="113595"/>
                </a:moveTo>
                <a:lnTo>
                  <a:pt x="535734" y="167514"/>
                </a:lnTo>
                <a:lnTo>
                  <a:pt x="529965" y="203435"/>
                </a:lnTo>
                <a:lnTo>
                  <a:pt x="528822" y="242053"/>
                </a:lnTo>
                <a:lnTo>
                  <a:pt x="533593" y="283536"/>
                </a:lnTo>
                <a:lnTo>
                  <a:pt x="545565" y="328053"/>
                </a:lnTo>
                <a:lnTo>
                  <a:pt x="586206" y="445104"/>
                </a:lnTo>
                <a:lnTo>
                  <a:pt x="703262" y="404461"/>
                </a:lnTo>
                <a:lnTo>
                  <a:pt x="662622" y="287410"/>
                </a:lnTo>
                <a:lnTo>
                  <a:pt x="652385" y="214983"/>
                </a:lnTo>
                <a:lnTo>
                  <a:pt x="665669" y="158060"/>
                </a:lnTo>
                <a:lnTo>
                  <a:pt x="686170" y="120150"/>
                </a:lnTo>
                <a:lnTo>
                  <a:pt x="691031" y="11359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205863" y="4748798"/>
            <a:ext cx="2367915" cy="2109470"/>
          </a:xfrm>
          <a:custGeom>
            <a:avLst/>
            <a:gdLst/>
            <a:ahLst/>
            <a:cxnLst/>
            <a:rect l="l" t="t" r="r" b="b"/>
            <a:pathLst>
              <a:path w="2367915" h="2109470">
                <a:moveTo>
                  <a:pt x="1617269" y="73110"/>
                </a:moveTo>
                <a:lnTo>
                  <a:pt x="1228820" y="952"/>
                </a:lnTo>
                <a:lnTo>
                  <a:pt x="1186775" y="0"/>
                </a:lnTo>
                <a:lnTo>
                  <a:pt x="1147820" y="11837"/>
                </a:lnTo>
                <a:lnTo>
                  <a:pt x="1114534" y="34693"/>
                </a:lnTo>
                <a:lnTo>
                  <a:pt x="1089496" y="66796"/>
                </a:lnTo>
                <a:lnTo>
                  <a:pt x="1075285" y="106376"/>
                </a:lnTo>
                <a:lnTo>
                  <a:pt x="1063259" y="171114"/>
                </a:lnTo>
                <a:lnTo>
                  <a:pt x="512955" y="68890"/>
                </a:lnTo>
                <a:lnTo>
                  <a:pt x="470911" y="67938"/>
                </a:lnTo>
                <a:lnTo>
                  <a:pt x="431956" y="79776"/>
                </a:lnTo>
                <a:lnTo>
                  <a:pt x="398669" y="102632"/>
                </a:lnTo>
                <a:lnTo>
                  <a:pt x="373631" y="134735"/>
                </a:lnTo>
                <a:lnTo>
                  <a:pt x="359421" y="174314"/>
                </a:lnTo>
                <a:lnTo>
                  <a:pt x="0" y="2109196"/>
                </a:lnTo>
                <a:lnTo>
                  <a:pt x="200926" y="2109196"/>
                </a:lnTo>
                <a:lnTo>
                  <a:pt x="541620" y="275132"/>
                </a:lnTo>
                <a:lnTo>
                  <a:pt x="2354386" y="611869"/>
                </a:lnTo>
                <a:lnTo>
                  <a:pt x="2366411" y="547131"/>
                </a:lnTo>
                <a:lnTo>
                  <a:pt x="1362916" y="360722"/>
                </a:lnTo>
                <a:lnTo>
                  <a:pt x="1325907" y="346156"/>
                </a:lnTo>
                <a:lnTo>
                  <a:pt x="1298909" y="319951"/>
                </a:lnTo>
                <a:lnTo>
                  <a:pt x="1284146" y="285344"/>
                </a:lnTo>
                <a:lnTo>
                  <a:pt x="1283842" y="245575"/>
                </a:lnTo>
                <a:lnTo>
                  <a:pt x="1289243" y="226644"/>
                </a:lnTo>
                <a:lnTo>
                  <a:pt x="1310292" y="194452"/>
                </a:lnTo>
                <a:lnTo>
                  <a:pt x="1341779" y="172832"/>
                </a:lnTo>
                <a:lnTo>
                  <a:pt x="1379384" y="164748"/>
                </a:lnTo>
                <a:lnTo>
                  <a:pt x="1398993" y="166507"/>
                </a:lnTo>
                <a:lnTo>
                  <a:pt x="1722701" y="226639"/>
                </a:lnTo>
                <a:lnTo>
                  <a:pt x="1723653" y="184596"/>
                </a:lnTo>
                <a:lnTo>
                  <a:pt x="1711814" y="145643"/>
                </a:lnTo>
                <a:lnTo>
                  <a:pt x="1688956" y="112358"/>
                </a:lnTo>
                <a:lnTo>
                  <a:pt x="1656851" y="87320"/>
                </a:lnTo>
                <a:lnTo>
                  <a:pt x="1617269" y="73110"/>
                </a:lnTo>
                <a:close/>
              </a:path>
              <a:path w="2367915" h="2109470">
                <a:moveTo>
                  <a:pt x="2354386" y="611869"/>
                </a:moveTo>
                <a:lnTo>
                  <a:pt x="2160161" y="575790"/>
                </a:lnTo>
                <a:lnTo>
                  <a:pt x="1875316" y="2109199"/>
                </a:lnTo>
                <a:lnTo>
                  <a:pt x="2076243" y="2109199"/>
                </a:lnTo>
                <a:lnTo>
                  <a:pt x="2354386" y="611869"/>
                </a:lnTo>
                <a:close/>
              </a:path>
              <a:path w="2367915" h="2109470">
                <a:moveTo>
                  <a:pt x="1804082" y="509645"/>
                </a:moveTo>
                <a:lnTo>
                  <a:pt x="897699" y="341277"/>
                </a:lnTo>
                <a:lnTo>
                  <a:pt x="861622" y="535492"/>
                </a:lnTo>
                <a:lnTo>
                  <a:pt x="1768005" y="703860"/>
                </a:lnTo>
                <a:lnTo>
                  <a:pt x="1804082" y="509645"/>
                </a:lnTo>
                <a:close/>
              </a:path>
              <a:path w="2367915" h="2109470">
                <a:moveTo>
                  <a:pt x="1722701" y="226639"/>
                </a:moveTo>
                <a:lnTo>
                  <a:pt x="1398993" y="166507"/>
                </a:lnTo>
                <a:lnTo>
                  <a:pt x="1436002" y="181073"/>
                </a:lnTo>
                <a:lnTo>
                  <a:pt x="1463000" y="207279"/>
                </a:lnTo>
                <a:lnTo>
                  <a:pt x="1477763" y="241885"/>
                </a:lnTo>
                <a:lnTo>
                  <a:pt x="1478067" y="281654"/>
                </a:lnTo>
                <a:lnTo>
                  <a:pt x="1463501" y="318661"/>
                </a:lnTo>
                <a:lnTo>
                  <a:pt x="1437295" y="345657"/>
                </a:lnTo>
                <a:lnTo>
                  <a:pt x="1402687" y="360419"/>
                </a:lnTo>
                <a:lnTo>
                  <a:pt x="1362916" y="360722"/>
                </a:lnTo>
                <a:lnTo>
                  <a:pt x="2366411" y="547131"/>
                </a:lnTo>
                <a:lnTo>
                  <a:pt x="2367363" y="505088"/>
                </a:lnTo>
                <a:lnTo>
                  <a:pt x="2355524" y="466134"/>
                </a:lnTo>
                <a:lnTo>
                  <a:pt x="2332666" y="432849"/>
                </a:lnTo>
                <a:lnTo>
                  <a:pt x="2300561" y="407812"/>
                </a:lnTo>
                <a:lnTo>
                  <a:pt x="2260979" y="393601"/>
                </a:lnTo>
                <a:lnTo>
                  <a:pt x="1710676" y="291377"/>
                </a:lnTo>
                <a:lnTo>
                  <a:pt x="1722701" y="22663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16925" y="3522498"/>
            <a:ext cx="498475" cy="112395"/>
          </a:xfrm>
          <a:custGeom>
            <a:avLst/>
            <a:gdLst/>
            <a:ahLst/>
            <a:cxnLst/>
            <a:rect l="l" t="t" r="r" b="b"/>
            <a:pathLst>
              <a:path w="498475" h="112395">
                <a:moveTo>
                  <a:pt x="498090" y="0"/>
                </a:moveTo>
                <a:lnTo>
                  <a:pt x="498465" y="110656"/>
                </a:lnTo>
                <a:lnTo>
                  <a:pt x="361" y="112311"/>
                </a:lnTo>
                <a:lnTo>
                  <a:pt x="0" y="1621"/>
                </a:lnTo>
                <a:lnTo>
                  <a:pt x="49809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291" y="2719127"/>
            <a:ext cx="221415" cy="221407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3" y="1803003"/>
            <a:ext cx="1114425" cy="2572385"/>
          </a:xfrm>
          <a:custGeom>
            <a:avLst/>
            <a:gdLst/>
            <a:ahLst/>
            <a:cxnLst/>
            <a:rect l="l" t="t" r="r" b="b"/>
            <a:pathLst>
              <a:path w="1114425" h="2572385">
                <a:moveTo>
                  <a:pt x="0" y="1910172"/>
                </a:moveTo>
                <a:lnTo>
                  <a:pt x="1113823" y="2367225"/>
                </a:lnTo>
                <a:lnTo>
                  <a:pt x="1029788" y="2572014"/>
                </a:lnTo>
                <a:lnTo>
                  <a:pt x="2" y="2149446"/>
                </a:lnTo>
                <a:lnTo>
                  <a:pt x="0" y="1910172"/>
                </a:lnTo>
                <a:close/>
              </a:path>
              <a:path w="1114425" h="2572385">
                <a:moveTo>
                  <a:pt x="190484" y="1091078"/>
                </a:moveTo>
                <a:lnTo>
                  <a:pt x="348646" y="1155980"/>
                </a:lnTo>
                <a:lnTo>
                  <a:pt x="324880" y="1189408"/>
                </a:lnTo>
                <a:lnTo>
                  <a:pt x="302881" y="1224683"/>
                </a:lnTo>
                <a:lnTo>
                  <a:pt x="282888" y="1261903"/>
                </a:lnTo>
                <a:lnTo>
                  <a:pt x="265230" y="1300968"/>
                </a:lnTo>
                <a:lnTo>
                  <a:pt x="248756" y="1345509"/>
                </a:lnTo>
                <a:lnTo>
                  <a:pt x="235730" y="1390293"/>
                </a:lnTo>
                <a:lnTo>
                  <a:pt x="226001" y="1435368"/>
                </a:lnTo>
                <a:lnTo>
                  <a:pt x="219507" y="1480584"/>
                </a:lnTo>
                <a:lnTo>
                  <a:pt x="216183" y="1525792"/>
                </a:lnTo>
                <a:lnTo>
                  <a:pt x="215969" y="1570842"/>
                </a:lnTo>
                <a:lnTo>
                  <a:pt x="218802" y="1615585"/>
                </a:lnTo>
                <a:lnTo>
                  <a:pt x="224618" y="1659871"/>
                </a:lnTo>
                <a:lnTo>
                  <a:pt x="233356" y="1703550"/>
                </a:lnTo>
                <a:lnTo>
                  <a:pt x="244953" y="1746473"/>
                </a:lnTo>
                <a:lnTo>
                  <a:pt x="259347" y="1788491"/>
                </a:lnTo>
                <a:lnTo>
                  <a:pt x="276474" y="1829454"/>
                </a:lnTo>
                <a:lnTo>
                  <a:pt x="296273" y="1869212"/>
                </a:lnTo>
                <a:lnTo>
                  <a:pt x="318681" y="1907616"/>
                </a:lnTo>
                <a:lnTo>
                  <a:pt x="343635" y="1944516"/>
                </a:lnTo>
                <a:lnTo>
                  <a:pt x="371072" y="1979763"/>
                </a:lnTo>
                <a:lnTo>
                  <a:pt x="400932" y="2013207"/>
                </a:lnTo>
                <a:lnTo>
                  <a:pt x="433149" y="2044699"/>
                </a:lnTo>
                <a:lnTo>
                  <a:pt x="467663" y="2074088"/>
                </a:lnTo>
                <a:lnTo>
                  <a:pt x="504411" y="2101226"/>
                </a:lnTo>
                <a:lnTo>
                  <a:pt x="543330" y="2125963"/>
                </a:lnTo>
                <a:lnTo>
                  <a:pt x="584357" y="2148150"/>
                </a:lnTo>
                <a:lnTo>
                  <a:pt x="627431" y="2167636"/>
                </a:lnTo>
                <a:lnTo>
                  <a:pt x="166639" y="1978552"/>
                </a:lnTo>
                <a:lnTo>
                  <a:pt x="143614" y="1937154"/>
                </a:lnTo>
                <a:lnTo>
                  <a:pt x="122982" y="1894587"/>
                </a:lnTo>
                <a:lnTo>
                  <a:pt x="104792" y="1850963"/>
                </a:lnTo>
                <a:lnTo>
                  <a:pt x="89089" y="1806393"/>
                </a:lnTo>
                <a:lnTo>
                  <a:pt x="75919" y="1760986"/>
                </a:lnTo>
                <a:lnTo>
                  <a:pt x="65329" y="1714856"/>
                </a:lnTo>
                <a:lnTo>
                  <a:pt x="57365" y="1668112"/>
                </a:lnTo>
                <a:lnTo>
                  <a:pt x="52075" y="1620865"/>
                </a:lnTo>
                <a:lnTo>
                  <a:pt x="49503" y="1573228"/>
                </a:lnTo>
                <a:lnTo>
                  <a:pt x="49698" y="1525310"/>
                </a:lnTo>
                <a:lnTo>
                  <a:pt x="52704" y="1477223"/>
                </a:lnTo>
                <a:lnTo>
                  <a:pt x="58569" y="1429078"/>
                </a:lnTo>
                <a:lnTo>
                  <a:pt x="67339" y="1380985"/>
                </a:lnTo>
                <a:lnTo>
                  <a:pt x="79061" y="1333057"/>
                </a:lnTo>
                <a:lnTo>
                  <a:pt x="93780" y="1285404"/>
                </a:lnTo>
                <a:lnTo>
                  <a:pt x="111544" y="1238137"/>
                </a:lnTo>
                <a:lnTo>
                  <a:pt x="132307" y="1191747"/>
                </a:lnTo>
                <a:lnTo>
                  <a:pt x="156730" y="1145089"/>
                </a:lnTo>
                <a:lnTo>
                  <a:pt x="183177" y="1101576"/>
                </a:lnTo>
                <a:lnTo>
                  <a:pt x="190484" y="1091078"/>
                </a:lnTo>
                <a:close/>
              </a:path>
              <a:path w="1114425" h="2572385">
                <a:moveTo>
                  <a:pt x="1025468" y="162595"/>
                </a:moveTo>
                <a:lnTo>
                  <a:pt x="1030582" y="1381974"/>
                </a:lnTo>
                <a:lnTo>
                  <a:pt x="1024519" y="1425564"/>
                </a:lnTo>
                <a:lnTo>
                  <a:pt x="1007939" y="1465399"/>
                </a:lnTo>
                <a:lnTo>
                  <a:pt x="982067" y="1499178"/>
                </a:lnTo>
                <a:lnTo>
                  <a:pt x="948128" y="1524600"/>
                </a:lnTo>
                <a:lnTo>
                  <a:pt x="948976" y="1602710"/>
                </a:lnTo>
                <a:lnTo>
                  <a:pt x="784019" y="1603811"/>
                </a:lnTo>
                <a:lnTo>
                  <a:pt x="783170" y="1525700"/>
                </a:lnTo>
                <a:lnTo>
                  <a:pt x="748815" y="1499405"/>
                </a:lnTo>
                <a:lnTo>
                  <a:pt x="722423" y="1466004"/>
                </a:lnTo>
                <a:lnTo>
                  <a:pt x="705139" y="1426806"/>
                </a:lnTo>
                <a:lnTo>
                  <a:pt x="698108" y="1383124"/>
                </a:lnTo>
                <a:lnTo>
                  <a:pt x="699360" y="1299894"/>
                </a:lnTo>
                <a:lnTo>
                  <a:pt x="190484" y="1091078"/>
                </a:lnTo>
                <a:lnTo>
                  <a:pt x="212015" y="1060145"/>
                </a:lnTo>
                <a:lnTo>
                  <a:pt x="223993" y="1045011"/>
                </a:lnTo>
                <a:lnTo>
                  <a:pt x="553971" y="1180417"/>
                </a:lnTo>
                <a:lnTo>
                  <a:pt x="596942" y="1191611"/>
                </a:lnTo>
                <a:lnTo>
                  <a:pt x="639975" y="1191117"/>
                </a:lnTo>
                <a:lnTo>
                  <a:pt x="680962" y="1179813"/>
                </a:lnTo>
                <a:lnTo>
                  <a:pt x="717799" y="1158582"/>
                </a:lnTo>
                <a:lnTo>
                  <a:pt x="748377" y="1128302"/>
                </a:lnTo>
                <a:lnTo>
                  <a:pt x="770593" y="1089855"/>
                </a:lnTo>
                <a:lnTo>
                  <a:pt x="781787" y="1046885"/>
                </a:lnTo>
                <a:lnTo>
                  <a:pt x="781290" y="1003854"/>
                </a:lnTo>
                <a:lnTo>
                  <a:pt x="769985" y="962868"/>
                </a:lnTo>
                <a:lnTo>
                  <a:pt x="748751" y="926032"/>
                </a:lnTo>
                <a:lnTo>
                  <a:pt x="718470" y="895454"/>
                </a:lnTo>
                <a:lnTo>
                  <a:pt x="680021" y="873238"/>
                </a:lnTo>
                <a:lnTo>
                  <a:pt x="519417" y="807334"/>
                </a:lnTo>
                <a:lnTo>
                  <a:pt x="557412" y="790047"/>
                </a:lnTo>
                <a:lnTo>
                  <a:pt x="602904" y="772470"/>
                </a:lnTo>
                <a:lnTo>
                  <a:pt x="649334" y="757583"/>
                </a:lnTo>
                <a:lnTo>
                  <a:pt x="696570" y="745440"/>
                </a:lnTo>
                <a:lnTo>
                  <a:pt x="694044" y="161186"/>
                </a:lnTo>
                <a:lnTo>
                  <a:pt x="777278" y="162441"/>
                </a:lnTo>
                <a:lnTo>
                  <a:pt x="777449" y="93721"/>
                </a:lnTo>
                <a:lnTo>
                  <a:pt x="942235" y="161340"/>
                </a:lnTo>
                <a:lnTo>
                  <a:pt x="1025468" y="162595"/>
                </a:lnTo>
                <a:close/>
              </a:path>
              <a:path w="1114425" h="2572385">
                <a:moveTo>
                  <a:pt x="519417" y="807334"/>
                </a:moveTo>
                <a:lnTo>
                  <a:pt x="680021" y="873238"/>
                </a:lnTo>
                <a:lnTo>
                  <a:pt x="637049" y="862043"/>
                </a:lnTo>
                <a:lnTo>
                  <a:pt x="594016" y="862538"/>
                </a:lnTo>
                <a:lnTo>
                  <a:pt x="553029" y="873841"/>
                </a:lnTo>
                <a:lnTo>
                  <a:pt x="516193" y="895073"/>
                </a:lnTo>
                <a:lnTo>
                  <a:pt x="485614" y="925352"/>
                </a:lnTo>
                <a:lnTo>
                  <a:pt x="463573" y="963497"/>
                </a:lnTo>
                <a:lnTo>
                  <a:pt x="452244" y="1006619"/>
                </a:lnTo>
                <a:lnTo>
                  <a:pt x="452205" y="1006769"/>
                </a:lnTo>
                <a:lnTo>
                  <a:pt x="452701" y="1049800"/>
                </a:lnTo>
                <a:lnTo>
                  <a:pt x="464006" y="1090786"/>
                </a:lnTo>
                <a:lnTo>
                  <a:pt x="485240" y="1127622"/>
                </a:lnTo>
                <a:lnTo>
                  <a:pt x="515522" y="1158201"/>
                </a:lnTo>
                <a:lnTo>
                  <a:pt x="553971" y="1180417"/>
                </a:lnTo>
                <a:lnTo>
                  <a:pt x="223993" y="1045011"/>
                </a:lnTo>
                <a:lnTo>
                  <a:pt x="276342" y="983748"/>
                </a:lnTo>
                <a:lnTo>
                  <a:pt x="311447" y="949009"/>
                </a:lnTo>
                <a:lnTo>
                  <a:pt x="348652" y="916339"/>
                </a:lnTo>
                <a:lnTo>
                  <a:pt x="387470" y="886144"/>
                </a:lnTo>
                <a:lnTo>
                  <a:pt x="427887" y="858362"/>
                </a:lnTo>
                <a:lnTo>
                  <a:pt x="469771" y="833049"/>
                </a:lnTo>
                <a:lnTo>
                  <a:pt x="512990" y="810258"/>
                </a:lnTo>
                <a:lnTo>
                  <a:pt x="519417" y="807334"/>
                </a:lnTo>
                <a:close/>
              </a:path>
              <a:path w="1114425" h="2572385">
                <a:moveTo>
                  <a:pt x="942638" y="0"/>
                </a:moveTo>
                <a:lnTo>
                  <a:pt x="942235" y="161340"/>
                </a:lnTo>
                <a:lnTo>
                  <a:pt x="777449" y="93721"/>
                </a:lnTo>
                <a:lnTo>
                  <a:pt x="777681" y="1100"/>
                </a:lnTo>
                <a:lnTo>
                  <a:pt x="9426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052263" y="4984364"/>
            <a:ext cx="2336800" cy="1873885"/>
          </a:xfrm>
          <a:custGeom>
            <a:avLst/>
            <a:gdLst/>
            <a:ahLst/>
            <a:cxnLst/>
            <a:rect l="l" t="t" r="r" b="b"/>
            <a:pathLst>
              <a:path w="2336800" h="1873884">
                <a:moveTo>
                  <a:pt x="2313831" y="1646929"/>
                </a:moveTo>
                <a:lnTo>
                  <a:pt x="829546" y="1873629"/>
                </a:lnTo>
                <a:lnTo>
                  <a:pt x="1834585" y="1873621"/>
                </a:lnTo>
                <a:lnTo>
                  <a:pt x="2336741" y="1796925"/>
                </a:lnTo>
                <a:lnTo>
                  <a:pt x="2313831" y="1646929"/>
                </a:lnTo>
                <a:close/>
              </a:path>
              <a:path w="2336800" h="1873884">
                <a:moveTo>
                  <a:pt x="2049650" y="587252"/>
                </a:moveTo>
                <a:lnTo>
                  <a:pt x="1949650" y="602526"/>
                </a:lnTo>
                <a:lnTo>
                  <a:pt x="2113830" y="1677476"/>
                </a:lnTo>
                <a:lnTo>
                  <a:pt x="2213831" y="1662202"/>
                </a:lnTo>
                <a:lnTo>
                  <a:pt x="2049650" y="587252"/>
                </a:lnTo>
                <a:close/>
              </a:path>
              <a:path w="2336800" h="1873884">
                <a:moveTo>
                  <a:pt x="100000" y="552463"/>
                </a:moveTo>
                <a:lnTo>
                  <a:pt x="0" y="567736"/>
                </a:lnTo>
                <a:lnTo>
                  <a:pt x="199454" y="1873633"/>
                </a:lnTo>
                <a:lnTo>
                  <a:pt x="301787" y="1873633"/>
                </a:lnTo>
                <a:lnTo>
                  <a:pt x="149636" y="877448"/>
                </a:lnTo>
                <a:lnTo>
                  <a:pt x="2049650" y="587252"/>
                </a:lnTo>
                <a:lnTo>
                  <a:pt x="2034378" y="487257"/>
                </a:lnTo>
                <a:lnTo>
                  <a:pt x="134363" y="777452"/>
                </a:lnTo>
                <a:lnTo>
                  <a:pt x="100000" y="552463"/>
                </a:lnTo>
                <a:close/>
              </a:path>
              <a:path w="2336800" h="1873884">
                <a:moveTo>
                  <a:pt x="699645" y="793443"/>
                </a:moveTo>
                <a:lnTo>
                  <a:pt x="299643" y="854537"/>
                </a:lnTo>
                <a:lnTo>
                  <a:pt x="418006" y="1629501"/>
                </a:lnTo>
                <a:lnTo>
                  <a:pt x="430294" y="1674402"/>
                </a:lnTo>
                <a:lnTo>
                  <a:pt x="451817" y="1714135"/>
                </a:lnTo>
                <a:lnTo>
                  <a:pt x="481163" y="1747660"/>
                </a:lnTo>
                <a:lnTo>
                  <a:pt x="516921" y="1773941"/>
                </a:lnTo>
                <a:lnTo>
                  <a:pt x="557680" y="1791941"/>
                </a:lnTo>
                <a:lnTo>
                  <a:pt x="602027" y="1800621"/>
                </a:lnTo>
                <a:lnTo>
                  <a:pt x="648552" y="1798945"/>
                </a:lnTo>
                <a:lnTo>
                  <a:pt x="693456" y="1786657"/>
                </a:lnTo>
                <a:lnTo>
                  <a:pt x="733191" y="1765134"/>
                </a:lnTo>
                <a:lnTo>
                  <a:pt x="766718" y="1735789"/>
                </a:lnTo>
                <a:lnTo>
                  <a:pt x="793001" y="1700032"/>
                </a:lnTo>
                <a:lnTo>
                  <a:pt x="811002" y="1659275"/>
                </a:lnTo>
                <a:lnTo>
                  <a:pt x="819683" y="1614930"/>
                </a:lnTo>
                <a:lnTo>
                  <a:pt x="818008" y="1568407"/>
                </a:lnTo>
                <a:lnTo>
                  <a:pt x="699645" y="793443"/>
                </a:lnTo>
                <a:close/>
              </a:path>
              <a:path w="2336800" h="1873884">
                <a:moveTo>
                  <a:pt x="1249647" y="709439"/>
                </a:moveTo>
                <a:lnTo>
                  <a:pt x="849645" y="770533"/>
                </a:lnTo>
                <a:lnTo>
                  <a:pt x="968008" y="1545497"/>
                </a:lnTo>
                <a:lnTo>
                  <a:pt x="980296" y="1590399"/>
                </a:lnTo>
                <a:lnTo>
                  <a:pt x="1001819" y="1630131"/>
                </a:lnTo>
                <a:lnTo>
                  <a:pt x="1031165" y="1663656"/>
                </a:lnTo>
                <a:lnTo>
                  <a:pt x="1066923" y="1689937"/>
                </a:lnTo>
                <a:lnTo>
                  <a:pt x="1107682" y="1707937"/>
                </a:lnTo>
                <a:lnTo>
                  <a:pt x="1152029" y="1716617"/>
                </a:lnTo>
                <a:lnTo>
                  <a:pt x="1198554" y="1714941"/>
                </a:lnTo>
                <a:lnTo>
                  <a:pt x="1243458" y="1702653"/>
                </a:lnTo>
                <a:lnTo>
                  <a:pt x="1283193" y="1681130"/>
                </a:lnTo>
                <a:lnTo>
                  <a:pt x="1316720" y="1651785"/>
                </a:lnTo>
                <a:lnTo>
                  <a:pt x="1343003" y="1616028"/>
                </a:lnTo>
                <a:lnTo>
                  <a:pt x="1361004" y="1575271"/>
                </a:lnTo>
                <a:lnTo>
                  <a:pt x="1369685" y="1530926"/>
                </a:lnTo>
                <a:lnTo>
                  <a:pt x="1368010" y="1484403"/>
                </a:lnTo>
                <a:lnTo>
                  <a:pt x="1249647" y="709439"/>
                </a:lnTo>
                <a:close/>
              </a:path>
              <a:path w="2336800" h="1873884">
                <a:moveTo>
                  <a:pt x="1799649" y="625436"/>
                </a:moveTo>
                <a:lnTo>
                  <a:pt x="1399648" y="686529"/>
                </a:lnTo>
                <a:lnTo>
                  <a:pt x="1518010" y="1461493"/>
                </a:lnTo>
                <a:lnTo>
                  <a:pt x="1530298" y="1506395"/>
                </a:lnTo>
                <a:lnTo>
                  <a:pt x="1551821" y="1546127"/>
                </a:lnTo>
                <a:lnTo>
                  <a:pt x="1581167" y="1579653"/>
                </a:lnTo>
                <a:lnTo>
                  <a:pt x="1616926" y="1605934"/>
                </a:lnTo>
                <a:lnTo>
                  <a:pt x="1657684" y="1623933"/>
                </a:lnTo>
                <a:lnTo>
                  <a:pt x="1702032" y="1632613"/>
                </a:lnTo>
                <a:lnTo>
                  <a:pt x="1748556" y="1630937"/>
                </a:lnTo>
                <a:lnTo>
                  <a:pt x="1793461" y="1618649"/>
                </a:lnTo>
                <a:lnTo>
                  <a:pt x="1833195" y="1597127"/>
                </a:lnTo>
                <a:lnTo>
                  <a:pt x="1866723" y="1567781"/>
                </a:lnTo>
                <a:lnTo>
                  <a:pt x="1893005" y="1532025"/>
                </a:lnTo>
                <a:lnTo>
                  <a:pt x="1911006" y="1491268"/>
                </a:lnTo>
                <a:lnTo>
                  <a:pt x="1919688" y="1446922"/>
                </a:lnTo>
                <a:lnTo>
                  <a:pt x="1918012" y="1400400"/>
                </a:lnTo>
                <a:lnTo>
                  <a:pt x="1799649" y="625436"/>
                </a:lnTo>
                <a:close/>
              </a:path>
              <a:path w="2336800" h="1873884">
                <a:moveTo>
                  <a:pt x="604191" y="168472"/>
                </a:moveTo>
                <a:lnTo>
                  <a:pt x="206689" y="229184"/>
                </a:lnTo>
                <a:lnTo>
                  <a:pt x="172973" y="247125"/>
                </a:lnTo>
                <a:lnTo>
                  <a:pt x="161444" y="284700"/>
                </a:lnTo>
                <a:lnTo>
                  <a:pt x="166621" y="300538"/>
                </a:lnTo>
                <a:lnTo>
                  <a:pt x="176433" y="313749"/>
                </a:lnTo>
                <a:lnTo>
                  <a:pt x="190035" y="323503"/>
                </a:lnTo>
                <a:lnTo>
                  <a:pt x="206580" y="328970"/>
                </a:lnTo>
                <a:lnTo>
                  <a:pt x="210632" y="335347"/>
                </a:lnTo>
                <a:lnTo>
                  <a:pt x="216965" y="348809"/>
                </a:lnTo>
                <a:lnTo>
                  <a:pt x="224190" y="371249"/>
                </a:lnTo>
                <a:lnTo>
                  <a:pt x="230916" y="404558"/>
                </a:lnTo>
                <a:lnTo>
                  <a:pt x="284371" y="754541"/>
                </a:lnTo>
                <a:lnTo>
                  <a:pt x="684372" y="693448"/>
                </a:lnTo>
                <a:lnTo>
                  <a:pt x="665281" y="568454"/>
                </a:lnTo>
                <a:lnTo>
                  <a:pt x="365280" y="614274"/>
                </a:lnTo>
                <a:lnTo>
                  <a:pt x="330917" y="389284"/>
                </a:lnTo>
                <a:lnTo>
                  <a:pt x="327155" y="367794"/>
                </a:lnTo>
                <a:lnTo>
                  <a:pt x="322742" y="348323"/>
                </a:lnTo>
                <a:lnTo>
                  <a:pt x="317678" y="330869"/>
                </a:lnTo>
                <a:lnTo>
                  <a:pt x="311962" y="315433"/>
                </a:lnTo>
                <a:lnTo>
                  <a:pt x="630864" y="266726"/>
                </a:lnTo>
                <a:lnTo>
                  <a:pt x="631582" y="264058"/>
                </a:lnTo>
                <a:lnTo>
                  <a:pt x="645955" y="255308"/>
                </a:lnTo>
                <a:lnTo>
                  <a:pt x="656097" y="242407"/>
                </a:lnTo>
                <a:lnTo>
                  <a:pt x="661447" y="226400"/>
                </a:lnTo>
                <a:lnTo>
                  <a:pt x="661446" y="208333"/>
                </a:lnTo>
                <a:lnTo>
                  <a:pt x="654541" y="189562"/>
                </a:lnTo>
                <a:lnTo>
                  <a:pt x="641413" y="175578"/>
                </a:lnTo>
                <a:lnTo>
                  <a:pt x="623987" y="168007"/>
                </a:lnTo>
                <a:lnTo>
                  <a:pt x="604191" y="168472"/>
                </a:lnTo>
                <a:close/>
              </a:path>
              <a:path w="2336800" h="1873884">
                <a:moveTo>
                  <a:pt x="1154193" y="84468"/>
                </a:moveTo>
                <a:lnTo>
                  <a:pt x="756691" y="145180"/>
                </a:lnTo>
                <a:lnTo>
                  <a:pt x="722975" y="163121"/>
                </a:lnTo>
                <a:lnTo>
                  <a:pt x="711446" y="200697"/>
                </a:lnTo>
                <a:lnTo>
                  <a:pt x="716623" y="216534"/>
                </a:lnTo>
                <a:lnTo>
                  <a:pt x="726436" y="229745"/>
                </a:lnTo>
                <a:lnTo>
                  <a:pt x="740037" y="239499"/>
                </a:lnTo>
                <a:lnTo>
                  <a:pt x="756582" y="244967"/>
                </a:lnTo>
                <a:lnTo>
                  <a:pt x="760634" y="251343"/>
                </a:lnTo>
                <a:lnTo>
                  <a:pt x="766967" y="264805"/>
                </a:lnTo>
                <a:lnTo>
                  <a:pt x="774192" y="287245"/>
                </a:lnTo>
                <a:lnTo>
                  <a:pt x="780919" y="320554"/>
                </a:lnTo>
                <a:lnTo>
                  <a:pt x="834373" y="670538"/>
                </a:lnTo>
                <a:lnTo>
                  <a:pt x="1234374" y="609444"/>
                </a:lnTo>
                <a:lnTo>
                  <a:pt x="1215284" y="484450"/>
                </a:lnTo>
                <a:lnTo>
                  <a:pt x="915282" y="530270"/>
                </a:lnTo>
                <a:lnTo>
                  <a:pt x="880919" y="305281"/>
                </a:lnTo>
                <a:lnTo>
                  <a:pt x="877157" y="283791"/>
                </a:lnTo>
                <a:lnTo>
                  <a:pt x="872744" y="264319"/>
                </a:lnTo>
                <a:lnTo>
                  <a:pt x="867680" y="246865"/>
                </a:lnTo>
                <a:lnTo>
                  <a:pt x="861964" y="231430"/>
                </a:lnTo>
                <a:lnTo>
                  <a:pt x="1180866" y="182723"/>
                </a:lnTo>
                <a:lnTo>
                  <a:pt x="1181584" y="180055"/>
                </a:lnTo>
                <a:lnTo>
                  <a:pt x="1195957" y="171304"/>
                </a:lnTo>
                <a:lnTo>
                  <a:pt x="1206099" y="158403"/>
                </a:lnTo>
                <a:lnTo>
                  <a:pt x="1211449" y="142397"/>
                </a:lnTo>
                <a:lnTo>
                  <a:pt x="1211448" y="124330"/>
                </a:lnTo>
                <a:lnTo>
                  <a:pt x="1204543" y="105558"/>
                </a:lnTo>
                <a:lnTo>
                  <a:pt x="1191415" y="91574"/>
                </a:lnTo>
                <a:lnTo>
                  <a:pt x="1173989" y="84003"/>
                </a:lnTo>
                <a:lnTo>
                  <a:pt x="1154193" y="84468"/>
                </a:lnTo>
                <a:close/>
              </a:path>
              <a:path w="2336800" h="1873884">
                <a:moveTo>
                  <a:pt x="1704195" y="465"/>
                </a:moveTo>
                <a:lnTo>
                  <a:pt x="1306694" y="61177"/>
                </a:lnTo>
                <a:lnTo>
                  <a:pt x="1272978" y="79117"/>
                </a:lnTo>
                <a:lnTo>
                  <a:pt x="1261448" y="116693"/>
                </a:lnTo>
                <a:lnTo>
                  <a:pt x="1266625" y="132530"/>
                </a:lnTo>
                <a:lnTo>
                  <a:pt x="1276438" y="145741"/>
                </a:lnTo>
                <a:lnTo>
                  <a:pt x="1290040" y="155496"/>
                </a:lnTo>
                <a:lnTo>
                  <a:pt x="1306584" y="160963"/>
                </a:lnTo>
                <a:lnTo>
                  <a:pt x="1310636" y="167339"/>
                </a:lnTo>
                <a:lnTo>
                  <a:pt x="1316970" y="180802"/>
                </a:lnTo>
                <a:lnTo>
                  <a:pt x="1324195" y="203242"/>
                </a:lnTo>
                <a:lnTo>
                  <a:pt x="1330921" y="236550"/>
                </a:lnTo>
                <a:lnTo>
                  <a:pt x="1384375" y="586534"/>
                </a:lnTo>
                <a:lnTo>
                  <a:pt x="1784377" y="525440"/>
                </a:lnTo>
                <a:lnTo>
                  <a:pt x="1765286" y="400446"/>
                </a:lnTo>
                <a:lnTo>
                  <a:pt x="1465285" y="446266"/>
                </a:lnTo>
                <a:lnTo>
                  <a:pt x="1430921" y="221277"/>
                </a:lnTo>
                <a:lnTo>
                  <a:pt x="1427159" y="199787"/>
                </a:lnTo>
                <a:lnTo>
                  <a:pt x="1422746" y="180315"/>
                </a:lnTo>
                <a:lnTo>
                  <a:pt x="1417682" y="162861"/>
                </a:lnTo>
                <a:lnTo>
                  <a:pt x="1411967" y="147426"/>
                </a:lnTo>
                <a:lnTo>
                  <a:pt x="1730868" y="98719"/>
                </a:lnTo>
                <a:lnTo>
                  <a:pt x="1731586" y="96051"/>
                </a:lnTo>
                <a:lnTo>
                  <a:pt x="1745959" y="87300"/>
                </a:lnTo>
                <a:lnTo>
                  <a:pt x="1756101" y="74399"/>
                </a:lnTo>
                <a:lnTo>
                  <a:pt x="1761451" y="58393"/>
                </a:lnTo>
                <a:lnTo>
                  <a:pt x="1761450" y="40326"/>
                </a:lnTo>
                <a:lnTo>
                  <a:pt x="1754546" y="21554"/>
                </a:lnTo>
                <a:lnTo>
                  <a:pt x="1741417" y="7571"/>
                </a:lnTo>
                <a:lnTo>
                  <a:pt x="1723991" y="0"/>
                </a:lnTo>
                <a:lnTo>
                  <a:pt x="1704195" y="465"/>
                </a:lnTo>
                <a:close/>
              </a:path>
              <a:path w="2336800" h="1873884">
                <a:moveTo>
                  <a:pt x="2000014" y="262267"/>
                </a:moveTo>
                <a:lnTo>
                  <a:pt x="1900014" y="277541"/>
                </a:lnTo>
                <a:lnTo>
                  <a:pt x="1934377" y="502530"/>
                </a:lnTo>
                <a:lnTo>
                  <a:pt x="2034378" y="487257"/>
                </a:lnTo>
                <a:lnTo>
                  <a:pt x="2000014" y="262267"/>
                </a:lnTo>
                <a:close/>
              </a:path>
              <a:path w="2336800" h="1873884">
                <a:moveTo>
                  <a:pt x="461462" y="574002"/>
                </a:moveTo>
                <a:lnTo>
                  <a:pt x="425340" y="583516"/>
                </a:lnTo>
                <a:lnTo>
                  <a:pt x="394621" y="597001"/>
                </a:lnTo>
                <a:lnTo>
                  <a:pt x="373277" y="609055"/>
                </a:lnTo>
                <a:lnTo>
                  <a:pt x="365280" y="614274"/>
                </a:lnTo>
                <a:lnTo>
                  <a:pt x="565281" y="583727"/>
                </a:lnTo>
                <a:lnTo>
                  <a:pt x="556091" y="581133"/>
                </a:lnTo>
                <a:lnTo>
                  <a:pt x="532122" y="576000"/>
                </a:lnTo>
                <a:lnTo>
                  <a:pt x="498778" y="572299"/>
                </a:lnTo>
                <a:lnTo>
                  <a:pt x="461462" y="574002"/>
                </a:lnTo>
                <a:close/>
              </a:path>
              <a:path w="2336800" h="1873884">
                <a:moveTo>
                  <a:pt x="630864" y="266726"/>
                </a:moveTo>
                <a:lnTo>
                  <a:pt x="526963" y="282595"/>
                </a:lnTo>
                <a:lnTo>
                  <a:pt x="526116" y="299033"/>
                </a:lnTo>
                <a:lnTo>
                  <a:pt x="526493" y="317203"/>
                </a:lnTo>
                <a:lnTo>
                  <a:pt x="528093" y="337104"/>
                </a:lnTo>
                <a:lnTo>
                  <a:pt x="530918" y="358737"/>
                </a:lnTo>
                <a:lnTo>
                  <a:pt x="565281" y="583727"/>
                </a:lnTo>
                <a:lnTo>
                  <a:pt x="665281" y="568454"/>
                </a:lnTo>
                <a:lnTo>
                  <a:pt x="630918" y="343464"/>
                </a:lnTo>
                <a:lnTo>
                  <a:pt x="627395" y="309666"/>
                </a:lnTo>
                <a:lnTo>
                  <a:pt x="627592" y="286093"/>
                </a:lnTo>
                <a:lnTo>
                  <a:pt x="629618" y="271353"/>
                </a:lnTo>
                <a:lnTo>
                  <a:pt x="630864" y="266726"/>
                </a:lnTo>
                <a:close/>
              </a:path>
              <a:path w="2336800" h="1873884">
                <a:moveTo>
                  <a:pt x="1011465" y="489998"/>
                </a:moveTo>
                <a:lnTo>
                  <a:pt x="975342" y="499512"/>
                </a:lnTo>
                <a:lnTo>
                  <a:pt x="944623" y="512998"/>
                </a:lnTo>
                <a:lnTo>
                  <a:pt x="923280" y="525051"/>
                </a:lnTo>
                <a:lnTo>
                  <a:pt x="915282" y="530270"/>
                </a:lnTo>
                <a:lnTo>
                  <a:pt x="1115283" y="499723"/>
                </a:lnTo>
                <a:lnTo>
                  <a:pt x="1106093" y="497130"/>
                </a:lnTo>
                <a:lnTo>
                  <a:pt x="1082124" y="491997"/>
                </a:lnTo>
                <a:lnTo>
                  <a:pt x="1048780" y="488296"/>
                </a:lnTo>
                <a:lnTo>
                  <a:pt x="1011465" y="489998"/>
                </a:lnTo>
                <a:close/>
              </a:path>
              <a:path w="2336800" h="1873884">
                <a:moveTo>
                  <a:pt x="1180866" y="182723"/>
                </a:moveTo>
                <a:lnTo>
                  <a:pt x="1076965" y="198592"/>
                </a:lnTo>
                <a:lnTo>
                  <a:pt x="1076118" y="215030"/>
                </a:lnTo>
                <a:lnTo>
                  <a:pt x="1076495" y="233199"/>
                </a:lnTo>
                <a:lnTo>
                  <a:pt x="1078095" y="253101"/>
                </a:lnTo>
                <a:lnTo>
                  <a:pt x="1080920" y="274734"/>
                </a:lnTo>
                <a:lnTo>
                  <a:pt x="1115283" y="499723"/>
                </a:lnTo>
                <a:lnTo>
                  <a:pt x="1215284" y="484450"/>
                </a:lnTo>
                <a:lnTo>
                  <a:pt x="1180920" y="259460"/>
                </a:lnTo>
                <a:lnTo>
                  <a:pt x="1177397" y="225663"/>
                </a:lnTo>
                <a:lnTo>
                  <a:pt x="1177594" y="202089"/>
                </a:lnTo>
                <a:lnTo>
                  <a:pt x="1179620" y="187350"/>
                </a:lnTo>
                <a:lnTo>
                  <a:pt x="1180866" y="182723"/>
                </a:lnTo>
                <a:close/>
              </a:path>
              <a:path w="2336800" h="1873884">
                <a:moveTo>
                  <a:pt x="1561467" y="405994"/>
                </a:moveTo>
                <a:lnTo>
                  <a:pt x="1525345" y="415508"/>
                </a:lnTo>
                <a:lnTo>
                  <a:pt x="1494626" y="428994"/>
                </a:lnTo>
                <a:lnTo>
                  <a:pt x="1473282" y="441048"/>
                </a:lnTo>
                <a:lnTo>
                  <a:pt x="1465285" y="446266"/>
                </a:lnTo>
                <a:lnTo>
                  <a:pt x="1665285" y="415720"/>
                </a:lnTo>
                <a:lnTo>
                  <a:pt x="1656095" y="413126"/>
                </a:lnTo>
                <a:lnTo>
                  <a:pt x="1632126" y="407993"/>
                </a:lnTo>
                <a:lnTo>
                  <a:pt x="1598782" y="404292"/>
                </a:lnTo>
                <a:lnTo>
                  <a:pt x="1561467" y="405994"/>
                </a:lnTo>
                <a:close/>
              </a:path>
              <a:path w="2336800" h="1873884">
                <a:moveTo>
                  <a:pt x="1730868" y="98719"/>
                </a:moveTo>
                <a:lnTo>
                  <a:pt x="1626968" y="114588"/>
                </a:lnTo>
                <a:lnTo>
                  <a:pt x="1626120" y="131026"/>
                </a:lnTo>
                <a:lnTo>
                  <a:pt x="1626497" y="149196"/>
                </a:lnTo>
                <a:lnTo>
                  <a:pt x="1628098" y="169097"/>
                </a:lnTo>
                <a:lnTo>
                  <a:pt x="1630922" y="190730"/>
                </a:lnTo>
                <a:lnTo>
                  <a:pt x="1665285" y="415720"/>
                </a:lnTo>
                <a:lnTo>
                  <a:pt x="1765286" y="400446"/>
                </a:lnTo>
                <a:lnTo>
                  <a:pt x="1730922" y="175457"/>
                </a:lnTo>
                <a:lnTo>
                  <a:pt x="1727399" y="141659"/>
                </a:lnTo>
                <a:lnTo>
                  <a:pt x="1727596" y="118085"/>
                </a:lnTo>
                <a:lnTo>
                  <a:pt x="1729622" y="103346"/>
                </a:lnTo>
                <a:lnTo>
                  <a:pt x="1730868" y="9871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81221" y="4203914"/>
            <a:ext cx="400050" cy="399415"/>
          </a:xfrm>
          <a:custGeom>
            <a:avLst/>
            <a:gdLst/>
            <a:ahLst/>
            <a:cxnLst/>
            <a:rect l="l" t="t" r="r" b="b"/>
            <a:pathLst>
              <a:path w="400050" h="399414">
                <a:moveTo>
                  <a:pt x="269115" y="11381"/>
                </a:moveTo>
                <a:lnTo>
                  <a:pt x="224089" y="439"/>
                </a:lnTo>
                <a:lnTo>
                  <a:pt x="179222" y="0"/>
                </a:lnTo>
                <a:lnTo>
                  <a:pt x="136060" y="9347"/>
                </a:lnTo>
                <a:lnTo>
                  <a:pt x="96149" y="27767"/>
                </a:lnTo>
                <a:lnTo>
                  <a:pt x="61035" y="54543"/>
                </a:lnTo>
                <a:lnTo>
                  <a:pt x="32263" y="88962"/>
                </a:lnTo>
                <a:lnTo>
                  <a:pt x="11380" y="130308"/>
                </a:lnTo>
                <a:lnTo>
                  <a:pt x="441" y="175319"/>
                </a:lnTo>
                <a:lnTo>
                  <a:pt x="0" y="220177"/>
                </a:lnTo>
                <a:lnTo>
                  <a:pt x="9343" y="263336"/>
                </a:lnTo>
                <a:lnTo>
                  <a:pt x="27758" y="303249"/>
                </a:lnTo>
                <a:lnTo>
                  <a:pt x="54534" y="338368"/>
                </a:lnTo>
                <a:lnTo>
                  <a:pt x="88959" y="367147"/>
                </a:lnTo>
                <a:lnTo>
                  <a:pt x="130319" y="388038"/>
                </a:lnTo>
                <a:lnTo>
                  <a:pt x="175333" y="398975"/>
                </a:lnTo>
                <a:lnTo>
                  <a:pt x="220195" y="399413"/>
                </a:lnTo>
                <a:lnTo>
                  <a:pt x="263357" y="390066"/>
                </a:lnTo>
                <a:lnTo>
                  <a:pt x="303272" y="371648"/>
                </a:lnTo>
                <a:lnTo>
                  <a:pt x="338392" y="344873"/>
                </a:lnTo>
                <a:lnTo>
                  <a:pt x="367169" y="310456"/>
                </a:lnTo>
                <a:lnTo>
                  <a:pt x="388055" y="269111"/>
                </a:lnTo>
                <a:lnTo>
                  <a:pt x="398991" y="224100"/>
                </a:lnTo>
                <a:lnTo>
                  <a:pt x="399428" y="179240"/>
                </a:lnTo>
                <a:lnTo>
                  <a:pt x="390079" y="136078"/>
                </a:lnTo>
                <a:lnTo>
                  <a:pt x="371659" y="96164"/>
                </a:lnTo>
                <a:lnTo>
                  <a:pt x="344882" y="61045"/>
                </a:lnTo>
                <a:lnTo>
                  <a:pt x="310463" y="32268"/>
                </a:lnTo>
                <a:lnTo>
                  <a:pt x="269115" y="1138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5415" y="4559449"/>
            <a:ext cx="200553" cy="20054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9986" y="3797827"/>
            <a:ext cx="200553" cy="2005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665054" y="4141037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69" h="267970">
                <a:moveTo>
                  <a:pt x="180047" y="8224"/>
                </a:moveTo>
                <a:lnTo>
                  <a:pt x="138000" y="0"/>
                </a:lnTo>
                <a:lnTo>
                  <a:pt x="96965" y="5121"/>
                </a:lnTo>
                <a:lnTo>
                  <a:pt x="59772" y="22283"/>
                </a:lnTo>
                <a:lnTo>
                  <a:pt x="29248" y="50181"/>
                </a:lnTo>
                <a:lnTo>
                  <a:pt x="8223" y="87509"/>
                </a:lnTo>
                <a:lnTo>
                  <a:pt x="0" y="129554"/>
                </a:lnTo>
                <a:lnTo>
                  <a:pt x="5122" y="170587"/>
                </a:lnTo>
                <a:lnTo>
                  <a:pt x="22286" y="207780"/>
                </a:lnTo>
                <a:lnTo>
                  <a:pt x="50186" y="238303"/>
                </a:lnTo>
                <a:lnTo>
                  <a:pt x="87516" y="259329"/>
                </a:lnTo>
                <a:lnTo>
                  <a:pt x="129563" y="267554"/>
                </a:lnTo>
                <a:lnTo>
                  <a:pt x="170598" y="262432"/>
                </a:lnTo>
                <a:lnTo>
                  <a:pt x="207792" y="245270"/>
                </a:lnTo>
                <a:lnTo>
                  <a:pt x="238316" y="217372"/>
                </a:lnTo>
                <a:lnTo>
                  <a:pt x="259340" y="180044"/>
                </a:lnTo>
                <a:lnTo>
                  <a:pt x="267564" y="137999"/>
                </a:lnTo>
                <a:lnTo>
                  <a:pt x="262441" y="96966"/>
                </a:lnTo>
                <a:lnTo>
                  <a:pt x="245277" y="59773"/>
                </a:lnTo>
                <a:lnTo>
                  <a:pt x="217377" y="29250"/>
                </a:lnTo>
                <a:lnTo>
                  <a:pt x="180047" y="822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-9" y="4473795"/>
            <a:ext cx="2186940" cy="2384425"/>
          </a:xfrm>
          <a:custGeom>
            <a:avLst/>
            <a:gdLst/>
            <a:ahLst/>
            <a:cxnLst/>
            <a:rect l="l" t="t" r="r" b="b"/>
            <a:pathLst>
              <a:path w="2186940" h="2384425">
                <a:moveTo>
                  <a:pt x="2144098" y="605596"/>
                </a:moveTo>
                <a:lnTo>
                  <a:pt x="511838" y="4116"/>
                </a:lnTo>
                <a:lnTo>
                  <a:pt x="490237" y="0"/>
                </a:lnTo>
                <a:lnTo>
                  <a:pt x="469007" y="3039"/>
                </a:lnTo>
                <a:lnTo>
                  <a:pt x="449945" y="12893"/>
                </a:lnTo>
                <a:lnTo>
                  <a:pt x="434848" y="29221"/>
                </a:lnTo>
                <a:lnTo>
                  <a:pt x="425851" y="49746"/>
                </a:lnTo>
                <a:lnTo>
                  <a:pt x="423880" y="71079"/>
                </a:lnTo>
                <a:lnTo>
                  <a:pt x="428874" y="91691"/>
                </a:lnTo>
                <a:lnTo>
                  <a:pt x="440792" y="109841"/>
                </a:lnTo>
                <a:lnTo>
                  <a:pt x="451783" y="125366"/>
                </a:lnTo>
                <a:lnTo>
                  <a:pt x="472840" y="167996"/>
                </a:lnTo>
                <a:lnTo>
                  <a:pt x="486090" y="231813"/>
                </a:lnTo>
                <a:lnTo>
                  <a:pt x="473659" y="310899"/>
                </a:lnTo>
                <a:lnTo>
                  <a:pt x="0" y="1596287"/>
                </a:lnTo>
                <a:lnTo>
                  <a:pt x="4" y="1975407"/>
                </a:lnTo>
                <a:lnTo>
                  <a:pt x="19338" y="1991623"/>
                </a:lnTo>
                <a:lnTo>
                  <a:pt x="60546" y="2012482"/>
                </a:lnTo>
                <a:lnTo>
                  <a:pt x="1069330" y="2384215"/>
                </a:lnTo>
                <a:lnTo>
                  <a:pt x="1399734" y="2384212"/>
                </a:lnTo>
                <a:lnTo>
                  <a:pt x="1427449" y="2351170"/>
                </a:lnTo>
                <a:lnTo>
                  <a:pt x="1448308" y="2309965"/>
                </a:lnTo>
                <a:lnTo>
                  <a:pt x="1471440" y="2247189"/>
                </a:lnTo>
                <a:lnTo>
                  <a:pt x="777730" y="1991560"/>
                </a:lnTo>
                <a:lnTo>
                  <a:pt x="823997" y="1866004"/>
                </a:lnTo>
                <a:lnTo>
                  <a:pt x="1517707" y="2121633"/>
                </a:lnTo>
                <a:lnTo>
                  <a:pt x="1563973" y="1996081"/>
                </a:lnTo>
                <a:lnTo>
                  <a:pt x="870262" y="1740451"/>
                </a:lnTo>
                <a:lnTo>
                  <a:pt x="916527" y="1614899"/>
                </a:lnTo>
                <a:lnTo>
                  <a:pt x="1610238" y="1870528"/>
                </a:lnTo>
                <a:lnTo>
                  <a:pt x="1656503" y="1744976"/>
                </a:lnTo>
                <a:lnTo>
                  <a:pt x="962793" y="1489347"/>
                </a:lnTo>
                <a:lnTo>
                  <a:pt x="1009058" y="1363795"/>
                </a:lnTo>
                <a:lnTo>
                  <a:pt x="1702769" y="1619424"/>
                </a:lnTo>
                <a:lnTo>
                  <a:pt x="1749034" y="1493872"/>
                </a:lnTo>
                <a:lnTo>
                  <a:pt x="1055324" y="1238243"/>
                </a:lnTo>
                <a:lnTo>
                  <a:pt x="1101589" y="1112691"/>
                </a:lnTo>
                <a:lnTo>
                  <a:pt x="1795300" y="1368320"/>
                </a:lnTo>
                <a:lnTo>
                  <a:pt x="1841565" y="1242768"/>
                </a:lnTo>
                <a:lnTo>
                  <a:pt x="1147854" y="987139"/>
                </a:lnTo>
                <a:lnTo>
                  <a:pt x="1194120" y="861586"/>
                </a:lnTo>
                <a:lnTo>
                  <a:pt x="1887830" y="1117216"/>
                </a:lnTo>
                <a:lnTo>
                  <a:pt x="1945662" y="960275"/>
                </a:lnTo>
                <a:lnTo>
                  <a:pt x="561380" y="450174"/>
                </a:lnTo>
                <a:lnTo>
                  <a:pt x="596079" y="356010"/>
                </a:lnTo>
                <a:lnTo>
                  <a:pt x="609474" y="309531"/>
                </a:lnTo>
                <a:lnTo>
                  <a:pt x="615867" y="264818"/>
                </a:lnTo>
                <a:lnTo>
                  <a:pt x="616623" y="222706"/>
                </a:lnTo>
                <a:lnTo>
                  <a:pt x="613104" y="184033"/>
                </a:lnTo>
                <a:lnTo>
                  <a:pt x="2118368" y="738715"/>
                </a:lnTo>
                <a:lnTo>
                  <a:pt x="2118606" y="738632"/>
                </a:lnTo>
                <a:lnTo>
                  <a:pt x="2131536" y="736438"/>
                </a:lnTo>
                <a:lnTo>
                  <a:pt x="2151677" y="728040"/>
                </a:lnTo>
                <a:lnTo>
                  <a:pt x="2168999" y="714592"/>
                </a:lnTo>
                <a:lnTo>
                  <a:pt x="2181303" y="696622"/>
                </a:lnTo>
                <a:lnTo>
                  <a:pt x="2186389" y="674655"/>
                </a:lnTo>
                <a:lnTo>
                  <a:pt x="2185497" y="652435"/>
                </a:lnTo>
                <a:lnTo>
                  <a:pt x="2177387" y="632569"/>
                </a:lnTo>
                <a:lnTo>
                  <a:pt x="2163206" y="616481"/>
                </a:lnTo>
                <a:lnTo>
                  <a:pt x="2144098" y="605596"/>
                </a:lnTo>
                <a:close/>
              </a:path>
              <a:path w="2186940" h="2384425">
                <a:moveTo>
                  <a:pt x="1517707" y="2121633"/>
                </a:moveTo>
                <a:lnTo>
                  <a:pt x="1200672" y="2004807"/>
                </a:lnTo>
                <a:lnTo>
                  <a:pt x="1154405" y="2130363"/>
                </a:lnTo>
                <a:lnTo>
                  <a:pt x="1471440" y="2247189"/>
                </a:lnTo>
                <a:lnTo>
                  <a:pt x="1517707" y="2121633"/>
                </a:lnTo>
                <a:close/>
              </a:path>
              <a:path w="2186940" h="2384425">
                <a:moveTo>
                  <a:pt x="1610238" y="1870528"/>
                </a:moveTo>
                <a:lnTo>
                  <a:pt x="1293203" y="1753702"/>
                </a:lnTo>
                <a:lnTo>
                  <a:pt x="1246937" y="1879255"/>
                </a:lnTo>
                <a:lnTo>
                  <a:pt x="1563973" y="1996081"/>
                </a:lnTo>
                <a:lnTo>
                  <a:pt x="1610238" y="1870528"/>
                </a:lnTo>
                <a:close/>
              </a:path>
              <a:path w="2186940" h="2384425">
                <a:moveTo>
                  <a:pt x="1702769" y="1619424"/>
                </a:moveTo>
                <a:lnTo>
                  <a:pt x="1385734" y="1502598"/>
                </a:lnTo>
                <a:lnTo>
                  <a:pt x="1339468" y="1628150"/>
                </a:lnTo>
                <a:lnTo>
                  <a:pt x="1656503" y="1744976"/>
                </a:lnTo>
                <a:lnTo>
                  <a:pt x="1702769" y="1619424"/>
                </a:lnTo>
                <a:close/>
              </a:path>
              <a:path w="2186940" h="2384425">
                <a:moveTo>
                  <a:pt x="1795300" y="1368320"/>
                </a:moveTo>
                <a:lnTo>
                  <a:pt x="1478264" y="1251494"/>
                </a:lnTo>
                <a:lnTo>
                  <a:pt x="1431999" y="1377046"/>
                </a:lnTo>
                <a:lnTo>
                  <a:pt x="1749034" y="1493872"/>
                </a:lnTo>
                <a:lnTo>
                  <a:pt x="1795300" y="1368320"/>
                </a:lnTo>
                <a:close/>
              </a:path>
              <a:path w="2186940" h="2384425">
                <a:moveTo>
                  <a:pt x="1887830" y="1117216"/>
                </a:moveTo>
                <a:lnTo>
                  <a:pt x="1570795" y="1000390"/>
                </a:lnTo>
                <a:lnTo>
                  <a:pt x="1524530" y="1125942"/>
                </a:lnTo>
                <a:lnTo>
                  <a:pt x="1841565" y="1242768"/>
                </a:lnTo>
                <a:lnTo>
                  <a:pt x="1887830" y="1117216"/>
                </a:lnTo>
                <a:close/>
              </a:path>
              <a:path w="2186940" h="2384425">
                <a:moveTo>
                  <a:pt x="1455165" y="636929"/>
                </a:moveTo>
                <a:lnTo>
                  <a:pt x="1394088" y="615864"/>
                </a:lnTo>
                <a:lnTo>
                  <a:pt x="1337528" y="599095"/>
                </a:lnTo>
                <a:lnTo>
                  <a:pt x="1284798" y="585993"/>
                </a:lnTo>
                <a:lnTo>
                  <a:pt x="1235209" y="575929"/>
                </a:lnTo>
                <a:lnTo>
                  <a:pt x="1188076" y="568274"/>
                </a:lnTo>
                <a:lnTo>
                  <a:pt x="1142710" y="562398"/>
                </a:lnTo>
                <a:lnTo>
                  <a:pt x="1098424" y="557672"/>
                </a:lnTo>
                <a:lnTo>
                  <a:pt x="1015939" y="549913"/>
                </a:lnTo>
                <a:lnTo>
                  <a:pt x="976423" y="545847"/>
                </a:lnTo>
                <a:lnTo>
                  <a:pt x="935437" y="540897"/>
                </a:lnTo>
                <a:lnTo>
                  <a:pt x="892432" y="534690"/>
                </a:lnTo>
                <a:lnTo>
                  <a:pt x="846861" y="526852"/>
                </a:lnTo>
                <a:lnTo>
                  <a:pt x="798179" y="517013"/>
                </a:lnTo>
                <a:lnTo>
                  <a:pt x="745836" y="504798"/>
                </a:lnTo>
                <a:lnTo>
                  <a:pt x="689287" y="489835"/>
                </a:lnTo>
                <a:lnTo>
                  <a:pt x="627984" y="471751"/>
                </a:lnTo>
                <a:lnTo>
                  <a:pt x="561380" y="450174"/>
                </a:lnTo>
                <a:lnTo>
                  <a:pt x="1945662" y="960275"/>
                </a:lnTo>
                <a:lnTo>
                  <a:pt x="1958385" y="925749"/>
                </a:lnTo>
                <a:lnTo>
                  <a:pt x="1829688" y="878324"/>
                </a:lnTo>
                <a:lnTo>
                  <a:pt x="1799935" y="852548"/>
                </a:lnTo>
                <a:lnTo>
                  <a:pt x="1766500" y="824740"/>
                </a:lnTo>
                <a:lnTo>
                  <a:pt x="1729690" y="795658"/>
                </a:lnTo>
                <a:lnTo>
                  <a:pt x="1689812" y="766063"/>
                </a:lnTo>
                <a:lnTo>
                  <a:pt x="1647174" y="736712"/>
                </a:lnTo>
                <a:lnTo>
                  <a:pt x="1602083" y="708365"/>
                </a:lnTo>
                <a:lnTo>
                  <a:pt x="1554847" y="681779"/>
                </a:lnTo>
                <a:lnTo>
                  <a:pt x="1505771" y="657714"/>
                </a:lnTo>
                <a:lnTo>
                  <a:pt x="1455165" y="636929"/>
                </a:lnTo>
                <a:close/>
              </a:path>
              <a:path w="2186940" h="2384425">
                <a:moveTo>
                  <a:pt x="2118368" y="738715"/>
                </a:moveTo>
                <a:lnTo>
                  <a:pt x="1950302" y="676784"/>
                </a:lnTo>
                <a:lnTo>
                  <a:pt x="1922529" y="703927"/>
                </a:lnTo>
                <a:lnTo>
                  <a:pt x="1895779" y="736460"/>
                </a:lnTo>
                <a:lnTo>
                  <a:pt x="1871631" y="774630"/>
                </a:lnTo>
                <a:lnTo>
                  <a:pt x="1851664" y="818687"/>
                </a:lnTo>
                <a:lnTo>
                  <a:pt x="1829688" y="878324"/>
                </a:lnTo>
                <a:lnTo>
                  <a:pt x="1958385" y="925749"/>
                </a:lnTo>
                <a:lnTo>
                  <a:pt x="1980361" y="866111"/>
                </a:lnTo>
                <a:lnTo>
                  <a:pt x="2011771" y="809123"/>
                </a:lnTo>
                <a:lnTo>
                  <a:pt x="2050659" y="771318"/>
                </a:lnTo>
                <a:lnTo>
                  <a:pt x="2088958" y="749040"/>
                </a:lnTo>
                <a:lnTo>
                  <a:pt x="2118368" y="73871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0721724" y="138401"/>
            <a:ext cx="475615" cy="1590675"/>
          </a:xfrm>
          <a:custGeom>
            <a:avLst/>
            <a:gdLst/>
            <a:ahLst/>
            <a:cxnLst/>
            <a:rect l="l" t="t" r="r" b="b"/>
            <a:pathLst>
              <a:path w="475615" h="1590675">
                <a:moveTo>
                  <a:pt x="0" y="0"/>
                </a:moveTo>
                <a:lnTo>
                  <a:pt x="4790" y="1590467"/>
                </a:lnTo>
                <a:lnTo>
                  <a:pt x="475278" y="1589024"/>
                </a:lnTo>
                <a:lnTo>
                  <a:pt x="474683" y="1391650"/>
                </a:lnTo>
                <a:lnTo>
                  <a:pt x="377438" y="1489488"/>
                </a:lnTo>
                <a:lnTo>
                  <a:pt x="102028" y="1490334"/>
                </a:lnTo>
                <a:lnTo>
                  <a:pt x="97833" y="97240"/>
                </a:lnTo>
                <a:lnTo>
                  <a:pt x="194134" y="352"/>
                </a:lnTo>
                <a:lnTo>
                  <a:pt x="0" y="0"/>
                </a:lnTo>
                <a:close/>
              </a:path>
              <a:path w="475615" h="1590675">
                <a:moveTo>
                  <a:pt x="234417" y="1248943"/>
                </a:moveTo>
                <a:lnTo>
                  <a:pt x="234611" y="1313205"/>
                </a:lnTo>
                <a:lnTo>
                  <a:pt x="376904" y="1312769"/>
                </a:lnTo>
                <a:lnTo>
                  <a:pt x="377438" y="1489488"/>
                </a:lnTo>
                <a:lnTo>
                  <a:pt x="474683" y="1391650"/>
                </a:lnTo>
                <a:lnTo>
                  <a:pt x="473956" y="1150668"/>
                </a:lnTo>
                <a:lnTo>
                  <a:pt x="376710" y="1248507"/>
                </a:lnTo>
                <a:lnTo>
                  <a:pt x="234417" y="1248943"/>
                </a:lnTo>
                <a:close/>
              </a:path>
              <a:path w="475615" h="1590675">
                <a:moveTo>
                  <a:pt x="233684" y="1005669"/>
                </a:moveTo>
                <a:lnTo>
                  <a:pt x="233878" y="1069930"/>
                </a:lnTo>
                <a:lnTo>
                  <a:pt x="376171" y="1069494"/>
                </a:lnTo>
                <a:lnTo>
                  <a:pt x="376710" y="1248507"/>
                </a:lnTo>
                <a:lnTo>
                  <a:pt x="473956" y="1150668"/>
                </a:lnTo>
                <a:lnTo>
                  <a:pt x="473223" y="907394"/>
                </a:lnTo>
                <a:lnTo>
                  <a:pt x="375977" y="1005233"/>
                </a:lnTo>
                <a:lnTo>
                  <a:pt x="233684" y="1005669"/>
                </a:lnTo>
                <a:close/>
              </a:path>
              <a:path w="475615" h="1590675">
                <a:moveTo>
                  <a:pt x="232951" y="762394"/>
                </a:moveTo>
                <a:lnTo>
                  <a:pt x="233145" y="826656"/>
                </a:lnTo>
                <a:lnTo>
                  <a:pt x="375437" y="826220"/>
                </a:lnTo>
                <a:lnTo>
                  <a:pt x="375977" y="1005233"/>
                </a:lnTo>
                <a:lnTo>
                  <a:pt x="473223" y="907394"/>
                </a:lnTo>
                <a:lnTo>
                  <a:pt x="472490" y="664120"/>
                </a:lnTo>
                <a:lnTo>
                  <a:pt x="375244" y="761958"/>
                </a:lnTo>
                <a:lnTo>
                  <a:pt x="232951" y="762394"/>
                </a:lnTo>
                <a:close/>
              </a:path>
              <a:path w="475615" h="1590675">
                <a:moveTo>
                  <a:pt x="232218" y="519120"/>
                </a:moveTo>
                <a:lnTo>
                  <a:pt x="232412" y="583381"/>
                </a:lnTo>
                <a:lnTo>
                  <a:pt x="374704" y="582945"/>
                </a:lnTo>
                <a:lnTo>
                  <a:pt x="375244" y="761958"/>
                </a:lnTo>
                <a:lnTo>
                  <a:pt x="472490" y="664120"/>
                </a:lnTo>
                <a:lnTo>
                  <a:pt x="471756" y="420845"/>
                </a:lnTo>
                <a:lnTo>
                  <a:pt x="374511" y="518684"/>
                </a:lnTo>
                <a:lnTo>
                  <a:pt x="232218" y="519120"/>
                </a:lnTo>
                <a:close/>
              </a:path>
              <a:path w="475615" h="1590675">
                <a:moveTo>
                  <a:pt x="231478" y="273550"/>
                </a:moveTo>
                <a:lnTo>
                  <a:pt x="231678" y="340107"/>
                </a:lnTo>
                <a:lnTo>
                  <a:pt x="373971" y="339671"/>
                </a:lnTo>
                <a:lnTo>
                  <a:pt x="374511" y="518684"/>
                </a:lnTo>
                <a:lnTo>
                  <a:pt x="471756" y="420845"/>
                </a:lnTo>
                <a:lnTo>
                  <a:pt x="471016" y="175276"/>
                </a:lnTo>
                <a:lnTo>
                  <a:pt x="373770" y="273114"/>
                </a:lnTo>
                <a:lnTo>
                  <a:pt x="231478" y="273550"/>
                </a:lnTo>
                <a:close/>
              </a:path>
              <a:path w="475615" h="1590675">
                <a:moveTo>
                  <a:pt x="194134" y="352"/>
                </a:moveTo>
                <a:lnTo>
                  <a:pt x="97833" y="97240"/>
                </a:lnTo>
                <a:lnTo>
                  <a:pt x="373238" y="96396"/>
                </a:lnTo>
                <a:lnTo>
                  <a:pt x="373770" y="273114"/>
                </a:lnTo>
                <a:lnTo>
                  <a:pt x="471016" y="175276"/>
                </a:lnTo>
                <a:lnTo>
                  <a:pt x="470490" y="853"/>
                </a:lnTo>
                <a:lnTo>
                  <a:pt x="194134" y="35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1268113" y="803325"/>
            <a:ext cx="844550" cy="1498600"/>
          </a:xfrm>
          <a:custGeom>
            <a:avLst/>
            <a:gdLst/>
            <a:ahLst/>
            <a:cxnLst/>
            <a:rect l="l" t="t" r="r" b="b"/>
            <a:pathLst>
              <a:path w="844550" h="1498600">
                <a:moveTo>
                  <a:pt x="741629" y="349338"/>
                </a:moveTo>
                <a:lnTo>
                  <a:pt x="494207" y="223215"/>
                </a:lnTo>
                <a:lnTo>
                  <a:pt x="210146" y="781748"/>
                </a:lnTo>
                <a:lnTo>
                  <a:pt x="210146" y="1244968"/>
                </a:lnTo>
                <a:lnTo>
                  <a:pt x="201650" y="1274686"/>
                </a:lnTo>
                <a:lnTo>
                  <a:pt x="90881" y="1355813"/>
                </a:lnTo>
                <a:lnTo>
                  <a:pt x="61887" y="1341031"/>
                </a:lnTo>
                <a:lnTo>
                  <a:pt x="62471" y="1203744"/>
                </a:lnTo>
                <a:lnTo>
                  <a:pt x="82651" y="1179969"/>
                </a:lnTo>
                <a:lnTo>
                  <a:pt x="108864" y="1165898"/>
                </a:lnTo>
                <a:lnTo>
                  <a:pt x="138252" y="1162583"/>
                </a:lnTo>
                <a:lnTo>
                  <a:pt x="168008" y="1171092"/>
                </a:lnTo>
                <a:lnTo>
                  <a:pt x="192354" y="1190155"/>
                </a:lnTo>
                <a:lnTo>
                  <a:pt x="206717" y="1215783"/>
                </a:lnTo>
                <a:lnTo>
                  <a:pt x="210146" y="1244968"/>
                </a:lnTo>
                <a:lnTo>
                  <a:pt x="210146" y="781748"/>
                </a:lnTo>
                <a:lnTo>
                  <a:pt x="1930" y="1191133"/>
                </a:lnTo>
                <a:lnTo>
                  <a:pt x="0" y="1498231"/>
                </a:lnTo>
                <a:lnTo>
                  <a:pt x="248869" y="1315808"/>
                </a:lnTo>
                <a:lnTo>
                  <a:pt x="255778" y="1302283"/>
                </a:lnTo>
                <a:lnTo>
                  <a:pt x="368249" y="1081684"/>
                </a:lnTo>
                <a:lnTo>
                  <a:pt x="741629" y="349338"/>
                </a:lnTo>
                <a:close/>
              </a:path>
              <a:path w="844550" h="1498600">
                <a:moveTo>
                  <a:pt x="844181" y="135674"/>
                </a:moveTo>
                <a:lnTo>
                  <a:pt x="830656" y="92024"/>
                </a:lnTo>
                <a:lnTo>
                  <a:pt x="673963" y="6781"/>
                </a:lnTo>
                <a:lnTo>
                  <a:pt x="650138" y="0"/>
                </a:lnTo>
                <a:lnTo>
                  <a:pt x="626694" y="2768"/>
                </a:lnTo>
                <a:lnTo>
                  <a:pt x="606082" y="14300"/>
                </a:lnTo>
                <a:lnTo>
                  <a:pt x="590791" y="33782"/>
                </a:lnTo>
                <a:lnTo>
                  <a:pt x="521804" y="169087"/>
                </a:lnTo>
                <a:lnTo>
                  <a:pt x="767295" y="294233"/>
                </a:lnTo>
                <a:lnTo>
                  <a:pt x="836282" y="158927"/>
                </a:lnTo>
                <a:lnTo>
                  <a:pt x="844181" y="1356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1F4E7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6375"/>
            <a:ext cx="12192000" cy="1571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86900" y="0"/>
            <a:ext cx="2705100" cy="6858000"/>
          </a:xfrm>
          <a:custGeom>
            <a:avLst/>
            <a:gdLst/>
            <a:ahLst/>
            <a:cxnLst/>
            <a:rect l="l" t="t" r="r" b="b"/>
            <a:pathLst>
              <a:path w="2705100" h="6858000">
                <a:moveTo>
                  <a:pt x="0" y="6858000"/>
                </a:moveTo>
                <a:lnTo>
                  <a:pt x="2705100" y="6858000"/>
                </a:lnTo>
                <a:lnTo>
                  <a:pt x="27051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058275" y="0"/>
            <a:ext cx="161925" cy="6858000"/>
          </a:xfrm>
          <a:custGeom>
            <a:avLst/>
            <a:gdLst/>
            <a:ahLst/>
            <a:cxnLst/>
            <a:rect l="l" t="t" r="r" b="b"/>
            <a:pathLst>
              <a:path w="161925" h="6858000">
                <a:moveTo>
                  <a:pt x="161925" y="0"/>
                </a:moveTo>
                <a:lnTo>
                  <a:pt x="0" y="0"/>
                </a:lnTo>
                <a:lnTo>
                  <a:pt x="0" y="6858000"/>
                </a:lnTo>
                <a:lnTo>
                  <a:pt x="161925" y="6858000"/>
                </a:lnTo>
                <a:lnTo>
                  <a:pt x="16192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220200" y="0"/>
            <a:ext cx="114300" cy="6858000"/>
          </a:xfrm>
          <a:custGeom>
            <a:avLst/>
            <a:gdLst/>
            <a:ahLst/>
            <a:cxnLst/>
            <a:rect l="l" t="t" r="r" b="b"/>
            <a:pathLst>
              <a:path w="114300" h="6858000">
                <a:moveTo>
                  <a:pt x="11430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0" y="68580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391650" y="0"/>
            <a:ext cx="95250" cy="6858000"/>
          </a:xfrm>
          <a:custGeom>
            <a:avLst/>
            <a:gdLst/>
            <a:ahLst/>
            <a:cxnLst/>
            <a:rect l="l" t="t" r="r" b="b"/>
            <a:pathLst>
              <a:path w="95250" h="6858000">
                <a:moveTo>
                  <a:pt x="0" y="6858000"/>
                </a:moveTo>
                <a:lnTo>
                  <a:pt x="95250" y="6858000"/>
                </a:lnTo>
                <a:lnTo>
                  <a:pt x="952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220" y="100330"/>
            <a:ext cx="7831137" cy="1242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1F4E79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677" y="1976691"/>
            <a:ext cx="7945755" cy="2091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1F4E7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algn="ctr" marL="12700" marR="5080" indent="1270">
              <a:lnSpc>
                <a:spcPts val="3979"/>
              </a:lnSpc>
              <a:spcBef>
                <a:spcPts val="595"/>
              </a:spcBef>
            </a:pPr>
            <a:r>
              <a:rPr dirty="0" sz="3650" spc="135">
                <a:solidFill>
                  <a:srgbClr val="FFFFFF"/>
                </a:solidFill>
              </a:rPr>
              <a:t>The</a:t>
            </a:r>
            <a:r>
              <a:rPr dirty="0" sz="3650" spc="175">
                <a:solidFill>
                  <a:srgbClr val="FFFFFF"/>
                </a:solidFill>
              </a:rPr>
              <a:t> </a:t>
            </a:r>
            <a:r>
              <a:rPr dirty="0" sz="3650" spc="75">
                <a:solidFill>
                  <a:srgbClr val="FFFFFF"/>
                </a:solidFill>
              </a:rPr>
              <a:t>Industrial</a:t>
            </a:r>
            <a:r>
              <a:rPr dirty="0" sz="3650" spc="155">
                <a:solidFill>
                  <a:srgbClr val="FFFFFF"/>
                </a:solidFill>
              </a:rPr>
              <a:t> </a:t>
            </a:r>
            <a:r>
              <a:rPr dirty="0" sz="3650" spc="180">
                <a:solidFill>
                  <a:srgbClr val="FFFFFF"/>
                </a:solidFill>
              </a:rPr>
              <a:t>Backbone:</a:t>
            </a:r>
            <a:r>
              <a:rPr dirty="0" sz="3650" spc="-220">
                <a:solidFill>
                  <a:srgbClr val="FFFFFF"/>
                </a:solidFill>
              </a:rPr>
              <a:t> </a:t>
            </a:r>
            <a:r>
              <a:rPr dirty="0" sz="3650" spc="220">
                <a:solidFill>
                  <a:srgbClr val="FFFFFF"/>
                </a:solidFill>
              </a:rPr>
              <a:t>A </a:t>
            </a:r>
            <a:r>
              <a:rPr dirty="0" sz="3650" spc="190">
                <a:solidFill>
                  <a:srgbClr val="FFFFFF"/>
                </a:solidFill>
              </a:rPr>
              <a:t>Comprehensive</a:t>
            </a:r>
            <a:r>
              <a:rPr dirty="0" sz="3650" spc="170">
                <a:solidFill>
                  <a:srgbClr val="FFFFFF"/>
                </a:solidFill>
              </a:rPr>
              <a:t> </a:t>
            </a:r>
            <a:r>
              <a:rPr dirty="0" sz="3650" spc="95">
                <a:solidFill>
                  <a:srgbClr val="FFFFFF"/>
                </a:solidFill>
              </a:rPr>
              <a:t>Insight</a:t>
            </a:r>
            <a:r>
              <a:rPr dirty="0" sz="3650" spc="135">
                <a:solidFill>
                  <a:srgbClr val="FFFFFF"/>
                </a:solidFill>
              </a:rPr>
              <a:t> </a:t>
            </a:r>
            <a:r>
              <a:rPr dirty="0" sz="3650" spc="-20">
                <a:solidFill>
                  <a:srgbClr val="FFFFFF"/>
                </a:solidFill>
              </a:rPr>
              <a:t>into </a:t>
            </a:r>
            <a:r>
              <a:rPr dirty="0" sz="3650" spc="85">
                <a:solidFill>
                  <a:srgbClr val="FFFFFF"/>
                </a:solidFill>
              </a:rPr>
              <a:t>Sulfuric</a:t>
            </a:r>
            <a:r>
              <a:rPr dirty="0" sz="3650" spc="150">
                <a:solidFill>
                  <a:srgbClr val="FFFFFF"/>
                </a:solidFill>
              </a:rPr>
              <a:t> </a:t>
            </a:r>
            <a:r>
              <a:rPr dirty="0" sz="3650" spc="210">
                <a:solidFill>
                  <a:srgbClr val="FFFFFF"/>
                </a:solidFill>
              </a:rPr>
              <a:t>Acid</a:t>
            </a:r>
            <a:endParaRPr sz="3650"/>
          </a:p>
        </p:txBody>
      </p:sp>
      <p:sp>
        <p:nvSpPr>
          <p:cNvPr id="3" name="object 3" descr=""/>
          <p:cNvSpPr txBox="1"/>
          <p:nvPr/>
        </p:nvSpPr>
        <p:spPr>
          <a:xfrm>
            <a:off x="3010535" y="3368357"/>
            <a:ext cx="6175375" cy="83058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164080" marR="5080" indent="-2152015">
              <a:lnSpc>
                <a:spcPts val="3010"/>
              </a:lnSpc>
              <a:spcBef>
                <a:spcPts val="470"/>
              </a:spcBef>
            </a:pPr>
            <a:r>
              <a:rPr dirty="0" sz="2750">
                <a:solidFill>
                  <a:srgbClr val="FFFFFF"/>
                </a:solidFill>
                <a:latin typeface="Tahoma"/>
                <a:cs typeface="Tahoma"/>
              </a:rPr>
              <a:t>Production,</a:t>
            </a:r>
            <a:r>
              <a:rPr dirty="0" sz="2750" spc="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FFFFF"/>
                </a:solidFill>
                <a:latin typeface="Tahoma"/>
                <a:cs typeface="Tahoma"/>
              </a:rPr>
              <a:t>Applications,</a:t>
            </a:r>
            <a:r>
              <a:rPr dirty="0" sz="2750" spc="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750" spc="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Tahoma"/>
                <a:cs typeface="Tahoma"/>
              </a:rPr>
              <a:t>Industrial Significance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980976" y="5453059"/>
            <a:ext cx="728980" cy="425450"/>
          </a:xfrm>
          <a:custGeom>
            <a:avLst/>
            <a:gdLst/>
            <a:ahLst/>
            <a:cxnLst/>
            <a:rect l="l" t="t" r="r" b="b"/>
            <a:pathLst>
              <a:path w="728979" h="425450">
                <a:moveTo>
                  <a:pt x="667363" y="0"/>
                </a:moveTo>
                <a:lnTo>
                  <a:pt x="728786" y="148319"/>
                </a:lnTo>
                <a:lnTo>
                  <a:pt x="61423" y="424886"/>
                </a:lnTo>
                <a:lnTo>
                  <a:pt x="0" y="276513"/>
                </a:lnTo>
                <a:lnTo>
                  <a:pt x="6673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756140" y="3240049"/>
            <a:ext cx="2247265" cy="3404235"/>
          </a:xfrm>
          <a:custGeom>
            <a:avLst/>
            <a:gdLst/>
            <a:ahLst/>
            <a:cxnLst/>
            <a:rect l="l" t="t" r="r" b="b"/>
            <a:pathLst>
              <a:path w="2247265" h="3404234">
                <a:moveTo>
                  <a:pt x="1003211" y="1557591"/>
                </a:moveTo>
                <a:lnTo>
                  <a:pt x="995032" y="1506842"/>
                </a:lnTo>
                <a:lnTo>
                  <a:pt x="972248" y="1462760"/>
                </a:lnTo>
                <a:lnTo>
                  <a:pt x="937501" y="1428000"/>
                </a:lnTo>
                <a:lnTo>
                  <a:pt x="893432" y="1405204"/>
                </a:lnTo>
                <a:lnTo>
                  <a:pt x="842695" y="1397012"/>
                </a:lnTo>
                <a:lnTo>
                  <a:pt x="791959" y="1405204"/>
                </a:lnTo>
                <a:lnTo>
                  <a:pt x="747903" y="1428000"/>
                </a:lnTo>
                <a:lnTo>
                  <a:pt x="713155" y="1462760"/>
                </a:lnTo>
                <a:lnTo>
                  <a:pt x="690372" y="1506842"/>
                </a:lnTo>
                <a:lnTo>
                  <a:pt x="682180" y="1557591"/>
                </a:lnTo>
                <a:lnTo>
                  <a:pt x="690372" y="1608353"/>
                </a:lnTo>
                <a:lnTo>
                  <a:pt x="713155" y="1652435"/>
                </a:lnTo>
                <a:lnTo>
                  <a:pt x="747903" y="1687195"/>
                </a:lnTo>
                <a:lnTo>
                  <a:pt x="791959" y="1709991"/>
                </a:lnTo>
                <a:lnTo>
                  <a:pt x="842695" y="1718170"/>
                </a:lnTo>
                <a:lnTo>
                  <a:pt x="893432" y="1709991"/>
                </a:lnTo>
                <a:lnTo>
                  <a:pt x="937501" y="1687195"/>
                </a:lnTo>
                <a:lnTo>
                  <a:pt x="972248" y="1652435"/>
                </a:lnTo>
                <a:lnTo>
                  <a:pt x="995032" y="1608353"/>
                </a:lnTo>
                <a:lnTo>
                  <a:pt x="1003211" y="1557591"/>
                </a:lnTo>
                <a:close/>
              </a:path>
              <a:path w="2247265" h="3404234">
                <a:moveTo>
                  <a:pt x="2247201" y="3083077"/>
                </a:moveTo>
                <a:lnTo>
                  <a:pt x="1484757" y="3083077"/>
                </a:lnTo>
                <a:lnTo>
                  <a:pt x="1436878" y="3081883"/>
                </a:lnTo>
                <a:lnTo>
                  <a:pt x="1389583" y="3078365"/>
                </a:lnTo>
                <a:lnTo>
                  <a:pt x="1342936" y="3072574"/>
                </a:lnTo>
                <a:lnTo>
                  <a:pt x="1296987" y="3064560"/>
                </a:lnTo>
                <a:lnTo>
                  <a:pt x="1251788" y="3054388"/>
                </a:lnTo>
                <a:lnTo>
                  <a:pt x="1207401" y="3042107"/>
                </a:lnTo>
                <a:lnTo>
                  <a:pt x="1163891" y="3027769"/>
                </a:lnTo>
                <a:lnTo>
                  <a:pt x="1121308" y="3011436"/>
                </a:lnTo>
                <a:lnTo>
                  <a:pt x="1079690" y="2993174"/>
                </a:lnTo>
                <a:lnTo>
                  <a:pt x="1039126" y="2973019"/>
                </a:lnTo>
                <a:lnTo>
                  <a:pt x="999642" y="2951048"/>
                </a:lnTo>
                <a:lnTo>
                  <a:pt x="961313" y="2927299"/>
                </a:lnTo>
                <a:lnTo>
                  <a:pt x="924191" y="2901835"/>
                </a:lnTo>
                <a:lnTo>
                  <a:pt x="888339" y="2874721"/>
                </a:lnTo>
                <a:lnTo>
                  <a:pt x="853795" y="2846006"/>
                </a:lnTo>
                <a:lnTo>
                  <a:pt x="820623" y="2815755"/>
                </a:lnTo>
                <a:lnTo>
                  <a:pt x="788898" y="2784005"/>
                </a:lnTo>
                <a:lnTo>
                  <a:pt x="758647" y="2750820"/>
                </a:lnTo>
                <a:lnTo>
                  <a:pt x="729945" y="2716263"/>
                </a:lnTo>
                <a:lnTo>
                  <a:pt x="702830" y="2680398"/>
                </a:lnTo>
                <a:lnTo>
                  <a:pt x="677379" y="2643251"/>
                </a:lnTo>
                <a:lnTo>
                  <a:pt x="653656" y="2604909"/>
                </a:lnTo>
                <a:lnTo>
                  <a:pt x="631685" y="2565425"/>
                </a:lnTo>
                <a:lnTo>
                  <a:pt x="611543" y="2524836"/>
                </a:lnTo>
                <a:lnTo>
                  <a:pt x="593280" y="2483205"/>
                </a:lnTo>
                <a:lnTo>
                  <a:pt x="576961" y="2440597"/>
                </a:lnTo>
                <a:lnTo>
                  <a:pt x="562622" y="2397074"/>
                </a:lnTo>
                <a:lnTo>
                  <a:pt x="550341" y="2352675"/>
                </a:lnTo>
                <a:lnTo>
                  <a:pt x="540169" y="2307463"/>
                </a:lnTo>
                <a:lnTo>
                  <a:pt x="532168" y="2261489"/>
                </a:lnTo>
                <a:lnTo>
                  <a:pt x="526376" y="2214829"/>
                </a:lnTo>
                <a:lnTo>
                  <a:pt x="522859" y="2167509"/>
                </a:lnTo>
                <a:lnTo>
                  <a:pt x="521677" y="2119617"/>
                </a:lnTo>
                <a:lnTo>
                  <a:pt x="523087" y="2069515"/>
                </a:lnTo>
                <a:lnTo>
                  <a:pt x="527189" y="2020379"/>
                </a:lnTo>
                <a:lnTo>
                  <a:pt x="533806" y="1972208"/>
                </a:lnTo>
                <a:lnTo>
                  <a:pt x="542734" y="1924989"/>
                </a:lnTo>
                <a:lnTo>
                  <a:pt x="553770" y="1878749"/>
                </a:lnTo>
                <a:lnTo>
                  <a:pt x="1103528" y="1878749"/>
                </a:lnTo>
                <a:lnTo>
                  <a:pt x="1147673" y="1991156"/>
                </a:lnTo>
                <a:lnTo>
                  <a:pt x="1173492" y="2035860"/>
                </a:lnTo>
                <a:lnTo>
                  <a:pt x="1206804" y="2073236"/>
                </a:lnTo>
                <a:lnTo>
                  <a:pt x="1246492" y="2102726"/>
                </a:lnTo>
                <a:lnTo>
                  <a:pt x="1291374" y="2123719"/>
                </a:lnTo>
                <a:lnTo>
                  <a:pt x="1340294" y="2135670"/>
                </a:lnTo>
                <a:lnTo>
                  <a:pt x="1384439" y="2240051"/>
                </a:lnTo>
                <a:lnTo>
                  <a:pt x="1605140" y="2147709"/>
                </a:lnTo>
                <a:lnTo>
                  <a:pt x="1560995" y="2043341"/>
                </a:lnTo>
                <a:lnTo>
                  <a:pt x="1587449" y="2001748"/>
                </a:lnTo>
                <a:lnTo>
                  <a:pt x="1604086" y="1955342"/>
                </a:lnTo>
                <a:lnTo>
                  <a:pt x="1610690" y="1906041"/>
                </a:lnTo>
                <a:lnTo>
                  <a:pt x="1607096" y="1855787"/>
                </a:lnTo>
                <a:lnTo>
                  <a:pt x="1593100" y="1806486"/>
                </a:lnTo>
                <a:lnTo>
                  <a:pt x="1083475" y="578688"/>
                </a:lnTo>
                <a:lnTo>
                  <a:pt x="1083475" y="1557591"/>
                </a:lnTo>
                <a:lnTo>
                  <a:pt x="1078560" y="1605978"/>
                </a:lnTo>
                <a:lnTo>
                  <a:pt x="1064475" y="1651114"/>
                </a:lnTo>
                <a:lnTo>
                  <a:pt x="1042200" y="1692021"/>
                </a:lnTo>
                <a:lnTo>
                  <a:pt x="1012748" y="1727708"/>
                </a:lnTo>
                <a:lnTo>
                  <a:pt x="977074" y="1757184"/>
                </a:lnTo>
                <a:lnTo>
                  <a:pt x="936180" y="1779460"/>
                </a:lnTo>
                <a:lnTo>
                  <a:pt x="891070" y="1793544"/>
                </a:lnTo>
                <a:lnTo>
                  <a:pt x="842695" y="1798459"/>
                </a:lnTo>
                <a:lnTo>
                  <a:pt x="794334" y="1793544"/>
                </a:lnTo>
                <a:lnTo>
                  <a:pt x="749211" y="1779460"/>
                </a:lnTo>
                <a:lnTo>
                  <a:pt x="708329" y="1757184"/>
                </a:lnTo>
                <a:lnTo>
                  <a:pt x="672655" y="1727708"/>
                </a:lnTo>
                <a:lnTo>
                  <a:pt x="643191" y="1692021"/>
                </a:lnTo>
                <a:lnTo>
                  <a:pt x="620928" y="1651114"/>
                </a:lnTo>
                <a:lnTo>
                  <a:pt x="606844" y="1605978"/>
                </a:lnTo>
                <a:lnTo>
                  <a:pt x="601929" y="1557591"/>
                </a:lnTo>
                <a:lnTo>
                  <a:pt x="601980" y="1557096"/>
                </a:lnTo>
                <a:lnTo>
                  <a:pt x="606844" y="1509204"/>
                </a:lnTo>
                <a:lnTo>
                  <a:pt x="620928" y="1464068"/>
                </a:lnTo>
                <a:lnTo>
                  <a:pt x="643191" y="1423162"/>
                </a:lnTo>
                <a:lnTo>
                  <a:pt x="672655" y="1387487"/>
                </a:lnTo>
                <a:lnTo>
                  <a:pt x="708329" y="1358011"/>
                </a:lnTo>
                <a:lnTo>
                  <a:pt x="749211" y="1335735"/>
                </a:lnTo>
                <a:lnTo>
                  <a:pt x="794334" y="1321650"/>
                </a:lnTo>
                <a:lnTo>
                  <a:pt x="842695" y="1316736"/>
                </a:lnTo>
                <a:lnTo>
                  <a:pt x="891070" y="1321650"/>
                </a:lnTo>
                <a:lnTo>
                  <a:pt x="936180" y="1335735"/>
                </a:lnTo>
                <a:lnTo>
                  <a:pt x="977074" y="1358011"/>
                </a:lnTo>
                <a:lnTo>
                  <a:pt x="1012748" y="1387487"/>
                </a:lnTo>
                <a:lnTo>
                  <a:pt x="1042200" y="1423162"/>
                </a:lnTo>
                <a:lnTo>
                  <a:pt x="1064475" y="1464068"/>
                </a:lnTo>
                <a:lnTo>
                  <a:pt x="1078560" y="1509204"/>
                </a:lnTo>
                <a:lnTo>
                  <a:pt x="1083475" y="1557591"/>
                </a:lnTo>
                <a:lnTo>
                  <a:pt x="1083475" y="578688"/>
                </a:lnTo>
                <a:lnTo>
                  <a:pt x="914933" y="172618"/>
                </a:lnTo>
                <a:lnTo>
                  <a:pt x="802576" y="216776"/>
                </a:lnTo>
                <a:lnTo>
                  <a:pt x="714286" y="0"/>
                </a:lnTo>
                <a:lnTo>
                  <a:pt x="493585" y="92329"/>
                </a:lnTo>
                <a:lnTo>
                  <a:pt x="544258" y="216776"/>
                </a:lnTo>
                <a:lnTo>
                  <a:pt x="581863" y="309105"/>
                </a:lnTo>
                <a:lnTo>
                  <a:pt x="469506" y="353275"/>
                </a:lnTo>
                <a:lnTo>
                  <a:pt x="794550" y="1136078"/>
                </a:lnTo>
                <a:lnTo>
                  <a:pt x="756475" y="1163929"/>
                </a:lnTo>
                <a:lnTo>
                  <a:pt x="719531" y="1193228"/>
                </a:lnTo>
                <a:lnTo>
                  <a:pt x="683755" y="1223949"/>
                </a:lnTo>
                <a:lnTo>
                  <a:pt x="649211" y="1256055"/>
                </a:lnTo>
                <a:lnTo>
                  <a:pt x="615924" y="1289481"/>
                </a:lnTo>
                <a:lnTo>
                  <a:pt x="590816" y="1316736"/>
                </a:lnTo>
                <a:lnTo>
                  <a:pt x="583933" y="1324190"/>
                </a:lnTo>
                <a:lnTo>
                  <a:pt x="553300" y="1360157"/>
                </a:lnTo>
                <a:lnTo>
                  <a:pt x="524052" y="1397317"/>
                </a:lnTo>
                <a:lnTo>
                  <a:pt x="496239" y="1435633"/>
                </a:lnTo>
                <a:lnTo>
                  <a:pt x="469900" y="1475066"/>
                </a:lnTo>
                <a:lnTo>
                  <a:pt x="445096" y="1515567"/>
                </a:lnTo>
                <a:lnTo>
                  <a:pt x="421855" y="1557096"/>
                </a:lnTo>
                <a:lnTo>
                  <a:pt x="400215" y="1599603"/>
                </a:lnTo>
                <a:lnTo>
                  <a:pt x="380238" y="1643049"/>
                </a:lnTo>
                <a:lnTo>
                  <a:pt x="361950" y="1687398"/>
                </a:lnTo>
                <a:lnTo>
                  <a:pt x="345401" y="1732597"/>
                </a:lnTo>
                <a:lnTo>
                  <a:pt x="330644" y="1778596"/>
                </a:lnTo>
                <a:lnTo>
                  <a:pt x="317703" y="1825371"/>
                </a:lnTo>
                <a:lnTo>
                  <a:pt x="306641" y="1872856"/>
                </a:lnTo>
                <a:lnTo>
                  <a:pt x="305523" y="1878749"/>
                </a:lnTo>
                <a:lnTo>
                  <a:pt x="297484" y="1921027"/>
                </a:lnTo>
                <a:lnTo>
                  <a:pt x="290296" y="1969833"/>
                </a:lnTo>
                <a:lnTo>
                  <a:pt x="285102" y="2019223"/>
                </a:lnTo>
                <a:lnTo>
                  <a:pt x="285038" y="2020379"/>
                </a:lnTo>
                <a:lnTo>
                  <a:pt x="281965" y="2069172"/>
                </a:lnTo>
                <a:lnTo>
                  <a:pt x="281876" y="2073236"/>
                </a:lnTo>
                <a:lnTo>
                  <a:pt x="280898" y="2119617"/>
                </a:lnTo>
                <a:lnTo>
                  <a:pt x="280987" y="2123719"/>
                </a:lnTo>
                <a:lnTo>
                  <a:pt x="281965" y="2170671"/>
                </a:lnTo>
                <a:lnTo>
                  <a:pt x="285127" y="2221192"/>
                </a:lnTo>
                <a:lnTo>
                  <a:pt x="290334" y="2271115"/>
                </a:lnTo>
                <a:lnTo>
                  <a:pt x="297573" y="2320417"/>
                </a:lnTo>
                <a:lnTo>
                  <a:pt x="306781" y="2369058"/>
                </a:lnTo>
                <a:lnTo>
                  <a:pt x="317906" y="2416987"/>
                </a:lnTo>
                <a:lnTo>
                  <a:pt x="330936" y="2464168"/>
                </a:lnTo>
                <a:lnTo>
                  <a:pt x="345808" y="2510561"/>
                </a:lnTo>
                <a:lnTo>
                  <a:pt x="362483" y="2556116"/>
                </a:lnTo>
                <a:lnTo>
                  <a:pt x="380936" y="2600795"/>
                </a:lnTo>
                <a:lnTo>
                  <a:pt x="401104" y="2644546"/>
                </a:lnTo>
                <a:lnTo>
                  <a:pt x="422948" y="2687358"/>
                </a:lnTo>
                <a:lnTo>
                  <a:pt x="446443" y="2729166"/>
                </a:lnTo>
                <a:lnTo>
                  <a:pt x="471538" y="2769920"/>
                </a:lnTo>
                <a:lnTo>
                  <a:pt x="498182" y="2809608"/>
                </a:lnTo>
                <a:lnTo>
                  <a:pt x="526351" y="2848165"/>
                </a:lnTo>
                <a:lnTo>
                  <a:pt x="555980" y="2885554"/>
                </a:lnTo>
                <a:lnTo>
                  <a:pt x="587057" y="2921736"/>
                </a:lnTo>
                <a:lnTo>
                  <a:pt x="619518" y="2956661"/>
                </a:lnTo>
                <a:lnTo>
                  <a:pt x="653326" y="2990304"/>
                </a:lnTo>
                <a:lnTo>
                  <a:pt x="688441" y="3022612"/>
                </a:lnTo>
                <a:lnTo>
                  <a:pt x="724827" y="3053550"/>
                </a:lnTo>
                <a:lnTo>
                  <a:pt x="762444" y="3083077"/>
                </a:lnTo>
                <a:lnTo>
                  <a:pt x="0" y="3083077"/>
                </a:lnTo>
                <a:lnTo>
                  <a:pt x="0" y="3404222"/>
                </a:lnTo>
                <a:lnTo>
                  <a:pt x="2247201" y="3404222"/>
                </a:lnTo>
                <a:lnTo>
                  <a:pt x="2247201" y="308307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243840" marR="5080">
              <a:lnSpc>
                <a:spcPts val="3750"/>
              </a:lnSpc>
              <a:spcBef>
                <a:spcPts val="630"/>
              </a:spcBef>
            </a:pPr>
            <a:r>
              <a:rPr dirty="0" spc="65"/>
              <a:t>Production</a:t>
            </a:r>
            <a:r>
              <a:rPr dirty="0" spc="75"/>
              <a:t> </a:t>
            </a:r>
            <a:r>
              <a:rPr dirty="0" spc="55"/>
              <a:t>of</a:t>
            </a:r>
            <a:r>
              <a:rPr dirty="0" spc="120"/>
              <a:t> </a:t>
            </a:r>
            <a:r>
              <a:rPr dirty="0" spc="100"/>
              <a:t>Sulphuric</a:t>
            </a:r>
            <a:r>
              <a:rPr dirty="0" spc="140"/>
              <a:t> </a:t>
            </a:r>
            <a:r>
              <a:rPr dirty="0" spc="180"/>
              <a:t>acid</a:t>
            </a:r>
            <a:r>
              <a:rPr dirty="0" spc="114"/>
              <a:t> </a:t>
            </a:r>
            <a:r>
              <a:rPr dirty="0" spc="170"/>
              <a:t>by </a:t>
            </a:r>
            <a:r>
              <a:rPr dirty="0" spc="80"/>
              <a:t>contact</a:t>
            </a:r>
            <a:r>
              <a:rPr dirty="0" spc="130"/>
              <a:t> </a:t>
            </a:r>
            <a:r>
              <a:rPr dirty="0" spc="140"/>
              <a:t>process</a:t>
            </a:r>
            <a:r>
              <a:rPr dirty="0" spc="105"/>
              <a:t> </a:t>
            </a:r>
            <a:r>
              <a:rPr dirty="0" spc="60"/>
              <a:t>in</a:t>
            </a:r>
            <a:r>
              <a:rPr dirty="0" spc="70"/>
              <a:t> </a:t>
            </a:r>
            <a:r>
              <a:rPr dirty="0" spc="75"/>
              <a:t>different</a:t>
            </a:r>
            <a:r>
              <a:rPr dirty="0" spc="70"/>
              <a:t> </a:t>
            </a:r>
            <a:r>
              <a:rPr dirty="0" spc="90"/>
              <a:t>countries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94677" y="1976691"/>
            <a:ext cx="7746365" cy="384682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just" marL="241300" marR="765810" indent="-229235">
              <a:lnSpc>
                <a:spcPct val="909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Pakistan:</a:t>
            </a:r>
            <a:r>
              <a:rPr dirty="0" sz="2100" spc="-1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As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mentioned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earlier, Pakistan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also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produces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10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using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contact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process,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with</a:t>
            </a:r>
            <a:r>
              <a:rPr dirty="0" sz="21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production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capacity</a:t>
            </a:r>
            <a:r>
              <a:rPr dirty="0" sz="21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around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1.5</a:t>
            </a:r>
            <a:r>
              <a:rPr dirty="0" sz="2100" spc="1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million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tons</a:t>
            </a:r>
            <a:r>
              <a:rPr dirty="0" sz="2100" spc="-5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per</a:t>
            </a:r>
            <a:r>
              <a:rPr dirty="0" sz="2100" spc="-8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year.</a:t>
            </a:r>
            <a:endParaRPr sz="2100">
              <a:latin typeface="Arial"/>
              <a:cs typeface="Arial"/>
            </a:endParaRPr>
          </a:p>
          <a:p>
            <a:pPr marL="241300" marR="158115" indent="-229235">
              <a:lnSpc>
                <a:spcPct val="90400"/>
              </a:lnSpc>
              <a:spcBef>
                <a:spcPts val="23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Germany: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Germany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significant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producer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8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21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in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Europe,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with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production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capacity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around</a:t>
            </a:r>
            <a:r>
              <a:rPr dirty="0" sz="2100" spc="-4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5</a:t>
            </a:r>
            <a:r>
              <a:rPr dirty="0" sz="2100" spc="-7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million</a:t>
            </a:r>
            <a:r>
              <a:rPr dirty="0" sz="2100" spc="-4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tons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per</a:t>
            </a:r>
            <a:r>
              <a:rPr dirty="0" sz="2100" spc="-10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year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.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Companies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like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BASF,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Bayer,</a:t>
            </a:r>
            <a:r>
              <a:rPr dirty="0" sz="2100" spc="-9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21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Evonik</a:t>
            </a:r>
            <a:r>
              <a:rPr dirty="0" sz="2100" spc="-1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use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the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contact</a:t>
            </a:r>
            <a:r>
              <a:rPr dirty="0" sz="2100" spc="-9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process.</a:t>
            </a:r>
            <a:endParaRPr sz="2100">
              <a:latin typeface="Arial"/>
              <a:cs typeface="Arial"/>
            </a:endParaRPr>
          </a:p>
          <a:p>
            <a:pPr marL="241300" marR="5080" indent="-229235">
              <a:lnSpc>
                <a:spcPct val="90400"/>
              </a:lnSpc>
              <a:spcBef>
                <a:spcPts val="2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Japan: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Japan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is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also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significant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producer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acid,</a:t>
            </a:r>
            <a:r>
              <a:rPr dirty="0" sz="21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with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</a:t>
            </a:r>
            <a:r>
              <a:rPr dirty="0" sz="2100" spc="-8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production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capacity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around</a:t>
            </a:r>
            <a:r>
              <a:rPr dirty="0" sz="2100" spc="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3</a:t>
            </a:r>
            <a:r>
              <a:rPr dirty="0" sz="2100" spc="-8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million</a:t>
            </a:r>
            <a:r>
              <a:rPr dirty="0" sz="2100" spc="-5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tons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per</a:t>
            </a:r>
            <a:r>
              <a:rPr dirty="0" sz="2100" spc="-4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year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.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Companies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like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Mitsubishi</a:t>
            </a:r>
            <a:r>
              <a:rPr dirty="0" sz="2100" spc="-4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Chemical,</a:t>
            </a:r>
            <a:r>
              <a:rPr dirty="0" sz="21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Sumitomo</a:t>
            </a:r>
            <a:r>
              <a:rPr dirty="0" sz="2100" spc="-7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Chemical,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2100" spc="-1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Asahi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Kasei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use</a:t>
            </a:r>
            <a:r>
              <a:rPr dirty="0" sz="2100" spc="-8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contact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process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980976" y="5453059"/>
            <a:ext cx="728980" cy="425450"/>
          </a:xfrm>
          <a:custGeom>
            <a:avLst/>
            <a:gdLst/>
            <a:ahLst/>
            <a:cxnLst/>
            <a:rect l="l" t="t" r="r" b="b"/>
            <a:pathLst>
              <a:path w="728979" h="425450">
                <a:moveTo>
                  <a:pt x="667363" y="0"/>
                </a:moveTo>
                <a:lnTo>
                  <a:pt x="728786" y="148319"/>
                </a:lnTo>
                <a:lnTo>
                  <a:pt x="61423" y="424886"/>
                </a:lnTo>
                <a:lnTo>
                  <a:pt x="0" y="276513"/>
                </a:lnTo>
                <a:lnTo>
                  <a:pt x="6673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756140" y="3240049"/>
            <a:ext cx="2247265" cy="3404235"/>
          </a:xfrm>
          <a:custGeom>
            <a:avLst/>
            <a:gdLst/>
            <a:ahLst/>
            <a:cxnLst/>
            <a:rect l="l" t="t" r="r" b="b"/>
            <a:pathLst>
              <a:path w="2247265" h="3404234">
                <a:moveTo>
                  <a:pt x="1003211" y="1557591"/>
                </a:moveTo>
                <a:lnTo>
                  <a:pt x="995032" y="1506842"/>
                </a:lnTo>
                <a:lnTo>
                  <a:pt x="972248" y="1462760"/>
                </a:lnTo>
                <a:lnTo>
                  <a:pt x="937501" y="1428000"/>
                </a:lnTo>
                <a:lnTo>
                  <a:pt x="893432" y="1405204"/>
                </a:lnTo>
                <a:lnTo>
                  <a:pt x="842695" y="1397012"/>
                </a:lnTo>
                <a:lnTo>
                  <a:pt x="791959" y="1405204"/>
                </a:lnTo>
                <a:lnTo>
                  <a:pt x="747903" y="1428000"/>
                </a:lnTo>
                <a:lnTo>
                  <a:pt x="713155" y="1462760"/>
                </a:lnTo>
                <a:lnTo>
                  <a:pt x="690372" y="1506842"/>
                </a:lnTo>
                <a:lnTo>
                  <a:pt x="682180" y="1557591"/>
                </a:lnTo>
                <a:lnTo>
                  <a:pt x="690372" y="1608353"/>
                </a:lnTo>
                <a:lnTo>
                  <a:pt x="713155" y="1652435"/>
                </a:lnTo>
                <a:lnTo>
                  <a:pt x="747903" y="1687195"/>
                </a:lnTo>
                <a:lnTo>
                  <a:pt x="791959" y="1709991"/>
                </a:lnTo>
                <a:lnTo>
                  <a:pt x="842695" y="1718170"/>
                </a:lnTo>
                <a:lnTo>
                  <a:pt x="893432" y="1709991"/>
                </a:lnTo>
                <a:lnTo>
                  <a:pt x="937501" y="1687195"/>
                </a:lnTo>
                <a:lnTo>
                  <a:pt x="972248" y="1652435"/>
                </a:lnTo>
                <a:lnTo>
                  <a:pt x="995032" y="1608353"/>
                </a:lnTo>
                <a:lnTo>
                  <a:pt x="1003211" y="1557591"/>
                </a:lnTo>
                <a:close/>
              </a:path>
              <a:path w="2247265" h="3404234">
                <a:moveTo>
                  <a:pt x="2247201" y="3083077"/>
                </a:moveTo>
                <a:lnTo>
                  <a:pt x="1484757" y="3083077"/>
                </a:lnTo>
                <a:lnTo>
                  <a:pt x="1436878" y="3081883"/>
                </a:lnTo>
                <a:lnTo>
                  <a:pt x="1389583" y="3078365"/>
                </a:lnTo>
                <a:lnTo>
                  <a:pt x="1342936" y="3072574"/>
                </a:lnTo>
                <a:lnTo>
                  <a:pt x="1296987" y="3064560"/>
                </a:lnTo>
                <a:lnTo>
                  <a:pt x="1251788" y="3054388"/>
                </a:lnTo>
                <a:lnTo>
                  <a:pt x="1207401" y="3042107"/>
                </a:lnTo>
                <a:lnTo>
                  <a:pt x="1163891" y="3027769"/>
                </a:lnTo>
                <a:lnTo>
                  <a:pt x="1121308" y="3011436"/>
                </a:lnTo>
                <a:lnTo>
                  <a:pt x="1079690" y="2993174"/>
                </a:lnTo>
                <a:lnTo>
                  <a:pt x="1039126" y="2973019"/>
                </a:lnTo>
                <a:lnTo>
                  <a:pt x="999642" y="2951048"/>
                </a:lnTo>
                <a:lnTo>
                  <a:pt x="961313" y="2927299"/>
                </a:lnTo>
                <a:lnTo>
                  <a:pt x="924191" y="2901835"/>
                </a:lnTo>
                <a:lnTo>
                  <a:pt x="888339" y="2874721"/>
                </a:lnTo>
                <a:lnTo>
                  <a:pt x="853795" y="2846006"/>
                </a:lnTo>
                <a:lnTo>
                  <a:pt x="820623" y="2815755"/>
                </a:lnTo>
                <a:lnTo>
                  <a:pt x="788898" y="2784005"/>
                </a:lnTo>
                <a:lnTo>
                  <a:pt x="758647" y="2750820"/>
                </a:lnTo>
                <a:lnTo>
                  <a:pt x="729945" y="2716263"/>
                </a:lnTo>
                <a:lnTo>
                  <a:pt x="702830" y="2680398"/>
                </a:lnTo>
                <a:lnTo>
                  <a:pt x="677379" y="2643251"/>
                </a:lnTo>
                <a:lnTo>
                  <a:pt x="653656" y="2604909"/>
                </a:lnTo>
                <a:lnTo>
                  <a:pt x="631685" y="2565425"/>
                </a:lnTo>
                <a:lnTo>
                  <a:pt x="611543" y="2524836"/>
                </a:lnTo>
                <a:lnTo>
                  <a:pt x="593280" y="2483205"/>
                </a:lnTo>
                <a:lnTo>
                  <a:pt x="576961" y="2440597"/>
                </a:lnTo>
                <a:lnTo>
                  <a:pt x="562622" y="2397074"/>
                </a:lnTo>
                <a:lnTo>
                  <a:pt x="550341" y="2352675"/>
                </a:lnTo>
                <a:lnTo>
                  <a:pt x="540169" y="2307463"/>
                </a:lnTo>
                <a:lnTo>
                  <a:pt x="532168" y="2261489"/>
                </a:lnTo>
                <a:lnTo>
                  <a:pt x="526376" y="2214829"/>
                </a:lnTo>
                <a:lnTo>
                  <a:pt x="522859" y="2167509"/>
                </a:lnTo>
                <a:lnTo>
                  <a:pt x="521677" y="2119617"/>
                </a:lnTo>
                <a:lnTo>
                  <a:pt x="523087" y="2069515"/>
                </a:lnTo>
                <a:lnTo>
                  <a:pt x="527189" y="2020379"/>
                </a:lnTo>
                <a:lnTo>
                  <a:pt x="533806" y="1972208"/>
                </a:lnTo>
                <a:lnTo>
                  <a:pt x="542734" y="1924989"/>
                </a:lnTo>
                <a:lnTo>
                  <a:pt x="553770" y="1878749"/>
                </a:lnTo>
                <a:lnTo>
                  <a:pt x="1103528" y="1878749"/>
                </a:lnTo>
                <a:lnTo>
                  <a:pt x="1147673" y="1991156"/>
                </a:lnTo>
                <a:lnTo>
                  <a:pt x="1173492" y="2035860"/>
                </a:lnTo>
                <a:lnTo>
                  <a:pt x="1206804" y="2073236"/>
                </a:lnTo>
                <a:lnTo>
                  <a:pt x="1246492" y="2102726"/>
                </a:lnTo>
                <a:lnTo>
                  <a:pt x="1291374" y="2123719"/>
                </a:lnTo>
                <a:lnTo>
                  <a:pt x="1340294" y="2135670"/>
                </a:lnTo>
                <a:lnTo>
                  <a:pt x="1384439" y="2240051"/>
                </a:lnTo>
                <a:lnTo>
                  <a:pt x="1605140" y="2147709"/>
                </a:lnTo>
                <a:lnTo>
                  <a:pt x="1560995" y="2043341"/>
                </a:lnTo>
                <a:lnTo>
                  <a:pt x="1587449" y="2001748"/>
                </a:lnTo>
                <a:lnTo>
                  <a:pt x="1604086" y="1955342"/>
                </a:lnTo>
                <a:lnTo>
                  <a:pt x="1610690" y="1906041"/>
                </a:lnTo>
                <a:lnTo>
                  <a:pt x="1607096" y="1855787"/>
                </a:lnTo>
                <a:lnTo>
                  <a:pt x="1593100" y="1806486"/>
                </a:lnTo>
                <a:lnTo>
                  <a:pt x="1083475" y="578688"/>
                </a:lnTo>
                <a:lnTo>
                  <a:pt x="1083475" y="1557591"/>
                </a:lnTo>
                <a:lnTo>
                  <a:pt x="1078560" y="1605978"/>
                </a:lnTo>
                <a:lnTo>
                  <a:pt x="1064475" y="1651114"/>
                </a:lnTo>
                <a:lnTo>
                  <a:pt x="1042200" y="1692021"/>
                </a:lnTo>
                <a:lnTo>
                  <a:pt x="1012748" y="1727708"/>
                </a:lnTo>
                <a:lnTo>
                  <a:pt x="977074" y="1757184"/>
                </a:lnTo>
                <a:lnTo>
                  <a:pt x="936180" y="1779460"/>
                </a:lnTo>
                <a:lnTo>
                  <a:pt x="891070" y="1793544"/>
                </a:lnTo>
                <a:lnTo>
                  <a:pt x="842695" y="1798459"/>
                </a:lnTo>
                <a:lnTo>
                  <a:pt x="794334" y="1793544"/>
                </a:lnTo>
                <a:lnTo>
                  <a:pt x="749211" y="1779460"/>
                </a:lnTo>
                <a:lnTo>
                  <a:pt x="708329" y="1757184"/>
                </a:lnTo>
                <a:lnTo>
                  <a:pt x="672655" y="1727708"/>
                </a:lnTo>
                <a:lnTo>
                  <a:pt x="643191" y="1692021"/>
                </a:lnTo>
                <a:lnTo>
                  <a:pt x="620928" y="1651114"/>
                </a:lnTo>
                <a:lnTo>
                  <a:pt x="606844" y="1605978"/>
                </a:lnTo>
                <a:lnTo>
                  <a:pt x="601929" y="1557591"/>
                </a:lnTo>
                <a:lnTo>
                  <a:pt x="601980" y="1557096"/>
                </a:lnTo>
                <a:lnTo>
                  <a:pt x="606844" y="1509204"/>
                </a:lnTo>
                <a:lnTo>
                  <a:pt x="620928" y="1464068"/>
                </a:lnTo>
                <a:lnTo>
                  <a:pt x="643191" y="1423162"/>
                </a:lnTo>
                <a:lnTo>
                  <a:pt x="672655" y="1387487"/>
                </a:lnTo>
                <a:lnTo>
                  <a:pt x="708329" y="1358011"/>
                </a:lnTo>
                <a:lnTo>
                  <a:pt x="749211" y="1335735"/>
                </a:lnTo>
                <a:lnTo>
                  <a:pt x="794334" y="1321650"/>
                </a:lnTo>
                <a:lnTo>
                  <a:pt x="842695" y="1316736"/>
                </a:lnTo>
                <a:lnTo>
                  <a:pt x="891070" y="1321650"/>
                </a:lnTo>
                <a:lnTo>
                  <a:pt x="936180" y="1335735"/>
                </a:lnTo>
                <a:lnTo>
                  <a:pt x="977074" y="1358011"/>
                </a:lnTo>
                <a:lnTo>
                  <a:pt x="1012748" y="1387487"/>
                </a:lnTo>
                <a:lnTo>
                  <a:pt x="1042200" y="1423162"/>
                </a:lnTo>
                <a:lnTo>
                  <a:pt x="1064475" y="1464068"/>
                </a:lnTo>
                <a:lnTo>
                  <a:pt x="1078560" y="1509204"/>
                </a:lnTo>
                <a:lnTo>
                  <a:pt x="1083475" y="1557591"/>
                </a:lnTo>
                <a:lnTo>
                  <a:pt x="1083475" y="578688"/>
                </a:lnTo>
                <a:lnTo>
                  <a:pt x="914933" y="172618"/>
                </a:lnTo>
                <a:lnTo>
                  <a:pt x="802576" y="216776"/>
                </a:lnTo>
                <a:lnTo>
                  <a:pt x="714286" y="0"/>
                </a:lnTo>
                <a:lnTo>
                  <a:pt x="493585" y="92329"/>
                </a:lnTo>
                <a:lnTo>
                  <a:pt x="544258" y="216776"/>
                </a:lnTo>
                <a:lnTo>
                  <a:pt x="581863" y="309105"/>
                </a:lnTo>
                <a:lnTo>
                  <a:pt x="469506" y="353275"/>
                </a:lnTo>
                <a:lnTo>
                  <a:pt x="794550" y="1136078"/>
                </a:lnTo>
                <a:lnTo>
                  <a:pt x="756475" y="1163929"/>
                </a:lnTo>
                <a:lnTo>
                  <a:pt x="719531" y="1193228"/>
                </a:lnTo>
                <a:lnTo>
                  <a:pt x="683755" y="1223949"/>
                </a:lnTo>
                <a:lnTo>
                  <a:pt x="649211" y="1256055"/>
                </a:lnTo>
                <a:lnTo>
                  <a:pt x="615924" y="1289481"/>
                </a:lnTo>
                <a:lnTo>
                  <a:pt x="590816" y="1316736"/>
                </a:lnTo>
                <a:lnTo>
                  <a:pt x="583933" y="1324190"/>
                </a:lnTo>
                <a:lnTo>
                  <a:pt x="553300" y="1360157"/>
                </a:lnTo>
                <a:lnTo>
                  <a:pt x="524052" y="1397317"/>
                </a:lnTo>
                <a:lnTo>
                  <a:pt x="496239" y="1435633"/>
                </a:lnTo>
                <a:lnTo>
                  <a:pt x="469900" y="1475066"/>
                </a:lnTo>
                <a:lnTo>
                  <a:pt x="445096" y="1515567"/>
                </a:lnTo>
                <a:lnTo>
                  <a:pt x="421855" y="1557096"/>
                </a:lnTo>
                <a:lnTo>
                  <a:pt x="400215" y="1599603"/>
                </a:lnTo>
                <a:lnTo>
                  <a:pt x="380238" y="1643049"/>
                </a:lnTo>
                <a:lnTo>
                  <a:pt x="361950" y="1687398"/>
                </a:lnTo>
                <a:lnTo>
                  <a:pt x="345401" y="1732597"/>
                </a:lnTo>
                <a:lnTo>
                  <a:pt x="330644" y="1778596"/>
                </a:lnTo>
                <a:lnTo>
                  <a:pt x="317703" y="1825371"/>
                </a:lnTo>
                <a:lnTo>
                  <a:pt x="306641" y="1872856"/>
                </a:lnTo>
                <a:lnTo>
                  <a:pt x="305523" y="1878749"/>
                </a:lnTo>
                <a:lnTo>
                  <a:pt x="297484" y="1921027"/>
                </a:lnTo>
                <a:lnTo>
                  <a:pt x="290296" y="1969833"/>
                </a:lnTo>
                <a:lnTo>
                  <a:pt x="285102" y="2019223"/>
                </a:lnTo>
                <a:lnTo>
                  <a:pt x="285038" y="2020379"/>
                </a:lnTo>
                <a:lnTo>
                  <a:pt x="281965" y="2069172"/>
                </a:lnTo>
                <a:lnTo>
                  <a:pt x="281876" y="2073236"/>
                </a:lnTo>
                <a:lnTo>
                  <a:pt x="280898" y="2119617"/>
                </a:lnTo>
                <a:lnTo>
                  <a:pt x="280987" y="2123719"/>
                </a:lnTo>
                <a:lnTo>
                  <a:pt x="281965" y="2170671"/>
                </a:lnTo>
                <a:lnTo>
                  <a:pt x="285127" y="2221192"/>
                </a:lnTo>
                <a:lnTo>
                  <a:pt x="290334" y="2271115"/>
                </a:lnTo>
                <a:lnTo>
                  <a:pt x="297573" y="2320417"/>
                </a:lnTo>
                <a:lnTo>
                  <a:pt x="306781" y="2369058"/>
                </a:lnTo>
                <a:lnTo>
                  <a:pt x="317906" y="2416987"/>
                </a:lnTo>
                <a:lnTo>
                  <a:pt x="330936" y="2464168"/>
                </a:lnTo>
                <a:lnTo>
                  <a:pt x="345808" y="2510561"/>
                </a:lnTo>
                <a:lnTo>
                  <a:pt x="362483" y="2556116"/>
                </a:lnTo>
                <a:lnTo>
                  <a:pt x="380936" y="2600795"/>
                </a:lnTo>
                <a:lnTo>
                  <a:pt x="401104" y="2644546"/>
                </a:lnTo>
                <a:lnTo>
                  <a:pt x="422948" y="2687358"/>
                </a:lnTo>
                <a:lnTo>
                  <a:pt x="446443" y="2729166"/>
                </a:lnTo>
                <a:lnTo>
                  <a:pt x="471538" y="2769920"/>
                </a:lnTo>
                <a:lnTo>
                  <a:pt x="498182" y="2809608"/>
                </a:lnTo>
                <a:lnTo>
                  <a:pt x="526351" y="2848165"/>
                </a:lnTo>
                <a:lnTo>
                  <a:pt x="555980" y="2885554"/>
                </a:lnTo>
                <a:lnTo>
                  <a:pt x="587057" y="2921736"/>
                </a:lnTo>
                <a:lnTo>
                  <a:pt x="619518" y="2956661"/>
                </a:lnTo>
                <a:lnTo>
                  <a:pt x="653326" y="2990304"/>
                </a:lnTo>
                <a:lnTo>
                  <a:pt x="688441" y="3022612"/>
                </a:lnTo>
                <a:lnTo>
                  <a:pt x="724827" y="3053550"/>
                </a:lnTo>
                <a:lnTo>
                  <a:pt x="762444" y="3083077"/>
                </a:lnTo>
                <a:lnTo>
                  <a:pt x="0" y="3083077"/>
                </a:lnTo>
                <a:lnTo>
                  <a:pt x="0" y="3404222"/>
                </a:lnTo>
                <a:lnTo>
                  <a:pt x="2247201" y="3404222"/>
                </a:lnTo>
                <a:lnTo>
                  <a:pt x="2247201" y="308307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243840" marR="5080">
              <a:lnSpc>
                <a:spcPts val="3750"/>
              </a:lnSpc>
              <a:spcBef>
                <a:spcPts val="630"/>
              </a:spcBef>
            </a:pPr>
            <a:r>
              <a:rPr dirty="0" spc="65"/>
              <a:t>Production</a:t>
            </a:r>
            <a:r>
              <a:rPr dirty="0" spc="75"/>
              <a:t> </a:t>
            </a:r>
            <a:r>
              <a:rPr dirty="0" spc="55"/>
              <a:t>of</a:t>
            </a:r>
            <a:r>
              <a:rPr dirty="0" spc="120"/>
              <a:t> </a:t>
            </a:r>
            <a:r>
              <a:rPr dirty="0" spc="100"/>
              <a:t>Sulphuric</a:t>
            </a:r>
            <a:r>
              <a:rPr dirty="0" spc="140"/>
              <a:t> </a:t>
            </a:r>
            <a:r>
              <a:rPr dirty="0" spc="180"/>
              <a:t>acid</a:t>
            </a:r>
            <a:r>
              <a:rPr dirty="0" spc="114"/>
              <a:t> </a:t>
            </a:r>
            <a:r>
              <a:rPr dirty="0" spc="170"/>
              <a:t>by </a:t>
            </a:r>
            <a:r>
              <a:rPr dirty="0" spc="80"/>
              <a:t>contact</a:t>
            </a:r>
            <a:r>
              <a:rPr dirty="0" spc="130"/>
              <a:t> </a:t>
            </a:r>
            <a:r>
              <a:rPr dirty="0" spc="140"/>
              <a:t>process</a:t>
            </a:r>
            <a:r>
              <a:rPr dirty="0" spc="105"/>
              <a:t> </a:t>
            </a:r>
            <a:r>
              <a:rPr dirty="0" spc="60"/>
              <a:t>in</a:t>
            </a:r>
            <a:r>
              <a:rPr dirty="0" spc="70"/>
              <a:t> </a:t>
            </a:r>
            <a:r>
              <a:rPr dirty="0" spc="75"/>
              <a:t>different</a:t>
            </a:r>
            <a:r>
              <a:rPr dirty="0" spc="70"/>
              <a:t> </a:t>
            </a:r>
            <a:r>
              <a:rPr dirty="0" spc="90"/>
              <a:t>countries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241300" marR="5080" indent="-229235">
              <a:lnSpc>
                <a:spcPct val="904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b="1">
                <a:latin typeface="Arial"/>
                <a:cs typeface="Arial"/>
              </a:rPr>
              <a:t>South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Korea:</a:t>
            </a:r>
            <a:r>
              <a:rPr dirty="0" spc="-50" b="1">
                <a:latin typeface="Arial"/>
                <a:cs typeface="Arial"/>
              </a:rPr>
              <a:t> </a:t>
            </a:r>
            <a:r>
              <a:rPr dirty="0"/>
              <a:t>South</a:t>
            </a:r>
            <a:r>
              <a:rPr dirty="0" spc="-70"/>
              <a:t> </a:t>
            </a:r>
            <a:r>
              <a:rPr dirty="0"/>
              <a:t>Korea</a:t>
            </a:r>
            <a:r>
              <a:rPr dirty="0" spc="-70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another</a:t>
            </a:r>
            <a:r>
              <a:rPr dirty="0" spc="-55"/>
              <a:t> </a:t>
            </a:r>
            <a:r>
              <a:rPr dirty="0"/>
              <a:t>significant</a:t>
            </a:r>
            <a:r>
              <a:rPr dirty="0" spc="-10"/>
              <a:t> </a:t>
            </a:r>
            <a:r>
              <a:rPr dirty="0"/>
              <a:t>producer</a:t>
            </a:r>
            <a:r>
              <a:rPr dirty="0" spc="-50"/>
              <a:t> </a:t>
            </a:r>
            <a:r>
              <a:rPr dirty="0" spc="-25"/>
              <a:t>of </a:t>
            </a:r>
            <a:r>
              <a:rPr dirty="0"/>
              <a:t>sulfuric</a:t>
            </a:r>
            <a:r>
              <a:rPr dirty="0" spc="-95"/>
              <a:t> </a:t>
            </a:r>
            <a:r>
              <a:rPr dirty="0"/>
              <a:t>acid,</a:t>
            </a:r>
            <a:r>
              <a:rPr dirty="0" spc="-75"/>
              <a:t> </a:t>
            </a:r>
            <a:r>
              <a:rPr dirty="0"/>
              <a:t>with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production</a:t>
            </a:r>
            <a:r>
              <a:rPr dirty="0" spc="-65"/>
              <a:t> </a:t>
            </a:r>
            <a:r>
              <a:rPr dirty="0"/>
              <a:t>capacity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50"/>
              <a:t> </a:t>
            </a:r>
            <a:r>
              <a:rPr dirty="0" b="1">
                <a:latin typeface="Arial"/>
                <a:cs typeface="Arial"/>
              </a:rPr>
              <a:t>around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2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million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tons </a:t>
            </a:r>
            <a:r>
              <a:rPr dirty="0" b="1">
                <a:latin typeface="Arial"/>
                <a:cs typeface="Arial"/>
              </a:rPr>
              <a:t>per</a:t>
            </a:r>
            <a:r>
              <a:rPr dirty="0" spc="-114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year.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/>
              <a:t>Companies</a:t>
            </a:r>
            <a:r>
              <a:rPr dirty="0" spc="-50"/>
              <a:t> </a:t>
            </a:r>
            <a:r>
              <a:rPr dirty="0"/>
              <a:t>like</a:t>
            </a:r>
            <a:r>
              <a:rPr dirty="0" spc="-45"/>
              <a:t> </a:t>
            </a:r>
            <a:r>
              <a:rPr dirty="0" b="1">
                <a:latin typeface="Arial"/>
                <a:cs typeface="Arial"/>
              </a:rPr>
              <a:t>LG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Chem</a:t>
            </a:r>
            <a:r>
              <a:rPr dirty="0"/>
              <a:t>,</a:t>
            </a:r>
            <a:r>
              <a:rPr dirty="0" spc="-60"/>
              <a:t> </a:t>
            </a:r>
            <a:r>
              <a:rPr dirty="0" b="1">
                <a:latin typeface="Arial"/>
                <a:cs typeface="Arial"/>
              </a:rPr>
              <a:t>Samsung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spc="-45" b="1">
                <a:latin typeface="Arial"/>
                <a:cs typeface="Arial"/>
              </a:rPr>
              <a:t>C&amp;T,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spc="-25" b="1">
                <a:latin typeface="Arial"/>
                <a:cs typeface="Arial"/>
              </a:rPr>
              <a:t>and </a:t>
            </a:r>
            <a:r>
              <a:rPr dirty="0" b="1">
                <a:latin typeface="Arial"/>
                <a:cs typeface="Arial"/>
              </a:rPr>
              <a:t>Hyundai</a:t>
            </a:r>
            <a:r>
              <a:rPr dirty="0" spc="-8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Chemical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/>
              <a:t>use</a:t>
            </a:r>
            <a:r>
              <a:rPr dirty="0" spc="-75"/>
              <a:t> </a:t>
            </a:r>
            <a:r>
              <a:rPr dirty="0"/>
              <a:t>the contact</a:t>
            </a:r>
            <a:r>
              <a:rPr dirty="0" spc="-20"/>
              <a:t> </a:t>
            </a:r>
            <a:r>
              <a:rPr dirty="0" spc="-10"/>
              <a:t>process.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F4E79"/>
              </a:buClr>
              <a:buFont typeface="Arial MT"/>
              <a:buChar char="•"/>
            </a:pPr>
          </a:p>
          <a:p>
            <a:pPr marL="241300" marR="944244" indent="-229235">
              <a:lnSpc>
                <a:spcPts val="2250"/>
              </a:lnSpc>
              <a:buChar char="•"/>
              <a:tabLst>
                <a:tab pos="241300" algn="l"/>
              </a:tabLst>
            </a:pPr>
            <a:r>
              <a:rPr dirty="0"/>
              <a:t>These</a:t>
            </a:r>
            <a:r>
              <a:rPr dirty="0" spc="-5"/>
              <a:t> </a:t>
            </a:r>
            <a:r>
              <a:rPr dirty="0"/>
              <a:t>countries</a:t>
            </a:r>
            <a:r>
              <a:rPr dirty="0" spc="-35"/>
              <a:t> </a:t>
            </a:r>
            <a:r>
              <a:rPr dirty="0"/>
              <a:t>are</a:t>
            </a:r>
            <a:r>
              <a:rPr dirty="0" spc="-70"/>
              <a:t> </a:t>
            </a:r>
            <a:r>
              <a:rPr dirty="0"/>
              <a:t>followed</a:t>
            </a:r>
            <a:r>
              <a:rPr dirty="0" spc="-75"/>
              <a:t> </a:t>
            </a:r>
            <a:r>
              <a:rPr dirty="0"/>
              <a:t>by</a:t>
            </a:r>
            <a:r>
              <a:rPr dirty="0" spc="-95"/>
              <a:t> </a:t>
            </a:r>
            <a:r>
              <a:rPr dirty="0"/>
              <a:t>other</a:t>
            </a:r>
            <a:r>
              <a:rPr dirty="0" spc="-55"/>
              <a:t> </a:t>
            </a:r>
            <a:r>
              <a:rPr dirty="0"/>
              <a:t>major</a:t>
            </a:r>
            <a:r>
              <a:rPr dirty="0" spc="15"/>
              <a:t> </a:t>
            </a:r>
            <a:r>
              <a:rPr dirty="0"/>
              <a:t>sulfuric</a:t>
            </a:r>
            <a:r>
              <a:rPr dirty="0" spc="-35"/>
              <a:t> </a:t>
            </a:r>
            <a:r>
              <a:rPr dirty="0" spc="-10"/>
              <a:t>acid- </a:t>
            </a:r>
            <a:r>
              <a:rPr dirty="0"/>
              <a:t>producing</a:t>
            </a:r>
            <a:r>
              <a:rPr dirty="0" spc="-90"/>
              <a:t> </a:t>
            </a:r>
            <a:r>
              <a:rPr dirty="0"/>
              <a:t>countries</a:t>
            </a:r>
            <a:r>
              <a:rPr dirty="0" spc="-50"/>
              <a:t> </a:t>
            </a:r>
            <a:r>
              <a:rPr dirty="0"/>
              <a:t>like</a:t>
            </a:r>
            <a:r>
              <a:rPr dirty="0" spc="-45"/>
              <a:t> </a:t>
            </a:r>
            <a:r>
              <a:rPr dirty="0" b="1">
                <a:latin typeface="Arial"/>
                <a:cs typeface="Arial"/>
              </a:rPr>
              <a:t>Canada,</a:t>
            </a:r>
            <a:r>
              <a:rPr dirty="0" spc="-10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Australia,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and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Brazil</a:t>
            </a:r>
            <a:r>
              <a:rPr dirty="0" spc="-1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301" y="2000503"/>
            <a:ext cx="7388859" cy="2346960"/>
          </a:xfrm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1562100" marR="5080" indent="-1550035">
              <a:lnSpc>
                <a:spcPts val="8640"/>
              </a:lnSpc>
              <a:spcBef>
                <a:spcPts val="1200"/>
              </a:spcBef>
            </a:pPr>
            <a:r>
              <a:rPr dirty="0" sz="8000" spc="195">
                <a:solidFill>
                  <a:srgbClr val="FFFFFF"/>
                </a:solidFill>
              </a:rPr>
              <a:t>Thanks</a:t>
            </a:r>
            <a:r>
              <a:rPr dirty="0" sz="8000" spc="200">
                <a:solidFill>
                  <a:srgbClr val="FFFFFF"/>
                </a:solidFill>
              </a:rPr>
              <a:t> </a:t>
            </a:r>
            <a:r>
              <a:rPr dirty="0" sz="8000" spc="-440">
                <a:solidFill>
                  <a:srgbClr val="FFFFFF"/>
                </a:solidFill>
              </a:rPr>
              <a:t>F</a:t>
            </a:r>
            <a:r>
              <a:rPr dirty="0" sz="8000" spc="125">
                <a:solidFill>
                  <a:srgbClr val="FFFFFF"/>
                </a:solidFill>
              </a:rPr>
              <a:t>o</a:t>
            </a:r>
            <a:r>
              <a:rPr dirty="0" sz="8000" spc="155">
                <a:solidFill>
                  <a:srgbClr val="FFFFFF"/>
                </a:solidFill>
              </a:rPr>
              <a:t>r</a:t>
            </a:r>
            <a:r>
              <a:rPr dirty="0" sz="8000" spc="-605">
                <a:solidFill>
                  <a:srgbClr val="FFFFFF"/>
                </a:solidFill>
              </a:rPr>
              <a:t> </a:t>
            </a:r>
            <a:r>
              <a:rPr dirty="0" sz="8000" spc="-690">
                <a:solidFill>
                  <a:srgbClr val="FFFFFF"/>
                </a:solidFill>
              </a:rPr>
              <a:t>Y</a:t>
            </a:r>
            <a:r>
              <a:rPr dirty="0" sz="8000" spc="225">
                <a:solidFill>
                  <a:srgbClr val="FFFFFF"/>
                </a:solidFill>
              </a:rPr>
              <a:t>o</a:t>
            </a:r>
            <a:r>
              <a:rPr dirty="0" sz="8000" spc="190">
                <a:solidFill>
                  <a:srgbClr val="FFFFFF"/>
                </a:solidFill>
              </a:rPr>
              <a:t>ur</a:t>
            </a:r>
            <a:r>
              <a:rPr dirty="0" sz="8000" spc="-25">
                <a:solidFill>
                  <a:srgbClr val="FFFFFF"/>
                </a:solidFill>
              </a:rPr>
              <a:t> </a:t>
            </a:r>
            <a:r>
              <a:rPr dirty="0" sz="8000" spc="100">
                <a:solidFill>
                  <a:srgbClr val="FFFFFF"/>
                </a:solidFill>
              </a:rPr>
              <a:t>Attention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673256" y="3599006"/>
            <a:ext cx="2343785" cy="3023870"/>
          </a:xfrm>
          <a:custGeom>
            <a:avLst/>
            <a:gdLst/>
            <a:ahLst/>
            <a:cxnLst/>
            <a:rect l="l" t="t" r="r" b="b"/>
            <a:pathLst>
              <a:path w="2343784" h="3023870">
                <a:moveTo>
                  <a:pt x="1398595" y="0"/>
                </a:moveTo>
                <a:lnTo>
                  <a:pt x="944996" y="0"/>
                </a:lnTo>
                <a:lnTo>
                  <a:pt x="897338" y="7741"/>
                </a:lnTo>
                <a:lnTo>
                  <a:pt x="855849" y="29270"/>
                </a:lnTo>
                <a:lnTo>
                  <a:pt x="823069" y="62049"/>
                </a:lnTo>
                <a:lnTo>
                  <a:pt x="801538" y="103536"/>
                </a:lnTo>
                <a:lnTo>
                  <a:pt x="793797" y="151191"/>
                </a:lnTo>
                <a:lnTo>
                  <a:pt x="793797" y="226787"/>
                </a:lnTo>
                <a:lnTo>
                  <a:pt x="151199" y="226787"/>
                </a:lnTo>
                <a:lnTo>
                  <a:pt x="103541" y="234528"/>
                </a:lnTo>
                <a:lnTo>
                  <a:pt x="62052" y="256058"/>
                </a:lnTo>
                <a:lnTo>
                  <a:pt x="29272" y="288836"/>
                </a:lnTo>
                <a:lnTo>
                  <a:pt x="7741" y="330324"/>
                </a:lnTo>
                <a:lnTo>
                  <a:pt x="0" y="377979"/>
                </a:lnTo>
                <a:lnTo>
                  <a:pt x="0" y="2872650"/>
                </a:lnTo>
                <a:lnTo>
                  <a:pt x="7741" y="2920306"/>
                </a:lnTo>
                <a:lnTo>
                  <a:pt x="29272" y="2961793"/>
                </a:lnTo>
                <a:lnTo>
                  <a:pt x="62052" y="2994571"/>
                </a:lnTo>
                <a:lnTo>
                  <a:pt x="103541" y="3016101"/>
                </a:lnTo>
                <a:lnTo>
                  <a:pt x="151200" y="3023842"/>
                </a:lnTo>
                <a:lnTo>
                  <a:pt x="2192393" y="3023842"/>
                </a:lnTo>
                <a:lnTo>
                  <a:pt x="2240051" y="3016101"/>
                </a:lnTo>
                <a:lnTo>
                  <a:pt x="2281540" y="2994571"/>
                </a:lnTo>
                <a:lnTo>
                  <a:pt x="2314320" y="2961793"/>
                </a:lnTo>
                <a:lnTo>
                  <a:pt x="2335851" y="2920306"/>
                </a:lnTo>
                <a:lnTo>
                  <a:pt x="2343592" y="2872650"/>
                </a:lnTo>
                <a:lnTo>
                  <a:pt x="2343592" y="2797049"/>
                </a:lnTo>
                <a:lnTo>
                  <a:pt x="226799" y="2797049"/>
                </a:lnTo>
                <a:lnTo>
                  <a:pt x="226799" y="453575"/>
                </a:lnTo>
                <a:lnTo>
                  <a:pt x="2343592" y="453575"/>
                </a:lnTo>
                <a:lnTo>
                  <a:pt x="2343592" y="377979"/>
                </a:lnTo>
                <a:lnTo>
                  <a:pt x="1171796" y="377979"/>
                </a:lnTo>
                <a:lnTo>
                  <a:pt x="1126967" y="369297"/>
                </a:lnTo>
                <a:lnTo>
                  <a:pt x="1090999" y="345378"/>
                </a:lnTo>
                <a:lnTo>
                  <a:pt x="1067078" y="309411"/>
                </a:lnTo>
                <a:lnTo>
                  <a:pt x="1058396" y="264585"/>
                </a:lnTo>
                <a:lnTo>
                  <a:pt x="1060522" y="242084"/>
                </a:lnTo>
                <a:lnTo>
                  <a:pt x="1077532" y="201333"/>
                </a:lnTo>
                <a:lnTo>
                  <a:pt x="1108540" y="170327"/>
                </a:lnTo>
                <a:lnTo>
                  <a:pt x="1149293" y="153318"/>
                </a:lnTo>
                <a:lnTo>
                  <a:pt x="1171796" y="151191"/>
                </a:lnTo>
                <a:lnTo>
                  <a:pt x="1549795" y="151191"/>
                </a:lnTo>
                <a:lnTo>
                  <a:pt x="1542053" y="103536"/>
                </a:lnTo>
                <a:lnTo>
                  <a:pt x="1520522" y="62049"/>
                </a:lnTo>
                <a:lnTo>
                  <a:pt x="1487742" y="29270"/>
                </a:lnTo>
                <a:lnTo>
                  <a:pt x="1446253" y="7741"/>
                </a:lnTo>
                <a:lnTo>
                  <a:pt x="1398595" y="0"/>
                </a:lnTo>
                <a:close/>
              </a:path>
              <a:path w="2343784" h="3023870">
                <a:moveTo>
                  <a:pt x="2343592" y="453575"/>
                </a:moveTo>
                <a:lnTo>
                  <a:pt x="2116793" y="453575"/>
                </a:lnTo>
                <a:lnTo>
                  <a:pt x="2116793" y="2797049"/>
                </a:lnTo>
                <a:lnTo>
                  <a:pt x="2343592" y="2797049"/>
                </a:lnTo>
                <a:lnTo>
                  <a:pt x="2343592" y="453575"/>
                </a:lnTo>
                <a:close/>
              </a:path>
              <a:path w="2343784" h="3023870">
                <a:moveTo>
                  <a:pt x="1700994" y="453575"/>
                </a:moveTo>
                <a:lnTo>
                  <a:pt x="642597" y="453575"/>
                </a:lnTo>
                <a:lnTo>
                  <a:pt x="642598" y="680363"/>
                </a:lnTo>
                <a:lnTo>
                  <a:pt x="1700994" y="680363"/>
                </a:lnTo>
                <a:lnTo>
                  <a:pt x="1700994" y="453575"/>
                </a:lnTo>
                <a:close/>
              </a:path>
              <a:path w="2343784" h="3023870">
                <a:moveTo>
                  <a:pt x="1549795" y="151191"/>
                </a:moveTo>
                <a:lnTo>
                  <a:pt x="1171796" y="151191"/>
                </a:lnTo>
                <a:lnTo>
                  <a:pt x="1216624" y="159873"/>
                </a:lnTo>
                <a:lnTo>
                  <a:pt x="1252593" y="183792"/>
                </a:lnTo>
                <a:lnTo>
                  <a:pt x="1276513" y="219759"/>
                </a:lnTo>
                <a:lnTo>
                  <a:pt x="1285195" y="264585"/>
                </a:lnTo>
                <a:lnTo>
                  <a:pt x="1276513" y="309411"/>
                </a:lnTo>
                <a:lnTo>
                  <a:pt x="1252593" y="345378"/>
                </a:lnTo>
                <a:lnTo>
                  <a:pt x="1216624" y="369297"/>
                </a:lnTo>
                <a:lnTo>
                  <a:pt x="1171796" y="377979"/>
                </a:lnTo>
                <a:lnTo>
                  <a:pt x="2343592" y="377979"/>
                </a:lnTo>
                <a:lnTo>
                  <a:pt x="2335851" y="330324"/>
                </a:lnTo>
                <a:lnTo>
                  <a:pt x="2314320" y="288836"/>
                </a:lnTo>
                <a:lnTo>
                  <a:pt x="2281540" y="256058"/>
                </a:lnTo>
                <a:lnTo>
                  <a:pt x="2240051" y="234528"/>
                </a:lnTo>
                <a:lnTo>
                  <a:pt x="2192392" y="226787"/>
                </a:lnTo>
                <a:lnTo>
                  <a:pt x="1549795" y="226787"/>
                </a:lnTo>
                <a:lnTo>
                  <a:pt x="1549795" y="15119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677" y="152018"/>
            <a:ext cx="253682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90"/>
              <a:t>Overview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323532" y="936989"/>
            <a:ext cx="7903209" cy="543306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spc="-10" b="1">
                <a:solidFill>
                  <a:srgbClr val="1F4E79"/>
                </a:solidFill>
                <a:latin typeface="Arial"/>
                <a:cs typeface="Arial"/>
              </a:rPr>
              <a:t>Definition: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89700"/>
              </a:lnSpc>
              <a:spcBef>
                <a:spcPts val="1010"/>
              </a:spcBef>
            </a:pP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Sulfuric</a:t>
            </a:r>
            <a:r>
              <a:rPr dirty="0" sz="1500" spc="-6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acid</a:t>
            </a:r>
            <a:r>
              <a:rPr dirty="0" sz="1500" spc="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is</a:t>
            </a:r>
            <a:r>
              <a:rPr dirty="0" sz="1500" spc="1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a</a:t>
            </a:r>
            <a:r>
              <a:rPr dirty="0" sz="1500" spc="-6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highly</a:t>
            </a:r>
            <a:r>
              <a:rPr dirty="0" sz="1500" spc="-6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corrosive,</a:t>
            </a:r>
            <a:r>
              <a:rPr dirty="0" sz="1500" spc="-2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dense,</a:t>
            </a:r>
            <a:r>
              <a:rPr dirty="0" sz="1500" spc="-2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oily</a:t>
            </a:r>
            <a:r>
              <a:rPr dirty="0" sz="1500" spc="-5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liquid</a:t>
            </a:r>
            <a:r>
              <a:rPr dirty="0" sz="1500" spc="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1500" spc="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a</a:t>
            </a:r>
            <a:r>
              <a:rPr dirty="0" sz="1500" spc="-6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strong</a:t>
            </a:r>
            <a:r>
              <a:rPr dirty="0" sz="1500" spc="-8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b="1" i="1">
                <a:solidFill>
                  <a:srgbClr val="1F4E79"/>
                </a:solidFill>
                <a:latin typeface="Arial"/>
                <a:cs typeface="Arial"/>
              </a:rPr>
              <a:t>mineral</a:t>
            </a:r>
            <a:r>
              <a:rPr dirty="0" sz="1500" spc="-20" b="1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b="1" i="1">
                <a:solidFill>
                  <a:srgbClr val="1F4E79"/>
                </a:solidFill>
                <a:latin typeface="Arial"/>
                <a:cs typeface="Arial"/>
              </a:rPr>
              <a:t>acid,</a:t>
            </a:r>
            <a:r>
              <a:rPr dirty="0" sz="1500" spc="-40" b="1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widely</a:t>
            </a:r>
            <a:r>
              <a:rPr dirty="0" sz="1500" spc="-5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used</a:t>
            </a:r>
            <a:r>
              <a:rPr dirty="0" sz="1500" spc="-6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spc="-25" i="1">
                <a:solidFill>
                  <a:srgbClr val="1F4E79"/>
                </a:solidFill>
                <a:latin typeface="Arial"/>
                <a:cs typeface="Arial"/>
              </a:rPr>
              <a:t>in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industrial</a:t>
            </a:r>
            <a:r>
              <a:rPr dirty="0" sz="1500" spc="-2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1500" spc="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chemical</a:t>
            </a:r>
            <a:r>
              <a:rPr dirty="0" sz="1500" spc="-2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processes.</a:t>
            </a:r>
            <a:r>
              <a:rPr dirty="0" sz="1500" spc="-2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It</a:t>
            </a:r>
            <a:r>
              <a:rPr dirty="0" sz="1500" spc="-2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is</a:t>
            </a:r>
            <a:r>
              <a:rPr dirty="0" sz="1500" spc="-6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known</a:t>
            </a:r>
            <a:r>
              <a:rPr dirty="0" sz="1500" spc="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for</a:t>
            </a:r>
            <a:r>
              <a:rPr dirty="0" sz="1500" spc="-3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its</a:t>
            </a:r>
            <a:r>
              <a:rPr dirty="0" sz="1500" spc="-5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ability</a:t>
            </a:r>
            <a:r>
              <a:rPr dirty="0" sz="1500" spc="-6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to</a:t>
            </a:r>
            <a:r>
              <a:rPr dirty="0" sz="1500" spc="-6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act</a:t>
            </a:r>
            <a:r>
              <a:rPr dirty="0" sz="1500" spc="-2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as</a:t>
            </a:r>
            <a:r>
              <a:rPr dirty="0" sz="1500" spc="-6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both</a:t>
            </a:r>
            <a:r>
              <a:rPr dirty="0" sz="1500" spc="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1F4E79"/>
                </a:solidFill>
                <a:latin typeface="Arial"/>
                <a:cs typeface="Arial"/>
              </a:rPr>
              <a:t>a</a:t>
            </a:r>
            <a:r>
              <a:rPr dirty="0" sz="1500" spc="-10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b="1" i="1">
                <a:solidFill>
                  <a:srgbClr val="1F4E79"/>
                </a:solidFill>
                <a:latin typeface="Arial"/>
                <a:cs typeface="Arial"/>
              </a:rPr>
              <a:t>dehydrating</a:t>
            </a:r>
            <a:r>
              <a:rPr dirty="0" sz="1500" spc="-5" b="1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spc="-25" b="1" i="1">
                <a:solidFill>
                  <a:srgbClr val="1F4E79"/>
                </a:solidFill>
                <a:latin typeface="Arial"/>
                <a:cs typeface="Arial"/>
              </a:rPr>
              <a:t>and </a:t>
            </a:r>
            <a:r>
              <a:rPr dirty="0" sz="1500" b="1" i="1">
                <a:solidFill>
                  <a:srgbClr val="1F4E79"/>
                </a:solidFill>
                <a:latin typeface="Arial"/>
                <a:cs typeface="Arial"/>
              </a:rPr>
              <a:t>oxidizing</a:t>
            </a:r>
            <a:r>
              <a:rPr dirty="0" sz="1500" spc="-30" b="1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spc="-10" b="1" i="1">
                <a:solidFill>
                  <a:srgbClr val="1F4E79"/>
                </a:solidFill>
                <a:latin typeface="Arial"/>
                <a:cs typeface="Arial"/>
              </a:rPr>
              <a:t>agent.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Chemical</a:t>
            </a:r>
            <a:r>
              <a:rPr dirty="0" sz="15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1F4E79"/>
                </a:solidFill>
                <a:latin typeface="Arial"/>
                <a:cs typeface="Arial"/>
              </a:rPr>
              <a:t>Formula: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Char char="•"/>
              <a:tabLst>
                <a:tab pos="241300" algn="l"/>
              </a:tabLst>
            </a:pP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H</a:t>
            </a:r>
            <a:r>
              <a:rPr dirty="0" sz="1500" spc="-10">
                <a:solidFill>
                  <a:srgbClr val="1F4E79"/>
                </a:solidFill>
                <a:latin typeface="Cambria Math"/>
                <a:cs typeface="Cambria Math"/>
              </a:rPr>
              <a:t>₂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SO</a:t>
            </a:r>
            <a:r>
              <a:rPr dirty="0" sz="1500" spc="-10">
                <a:solidFill>
                  <a:srgbClr val="1F4E79"/>
                </a:solidFill>
                <a:latin typeface="Cambria Math"/>
                <a:cs typeface="Cambria Math"/>
              </a:rPr>
              <a:t>₄</a:t>
            </a:r>
            <a:endParaRPr sz="1500">
              <a:latin typeface="Cambria Math"/>
              <a:cs typeface="Cambria Math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spc="-10" b="1">
                <a:solidFill>
                  <a:srgbClr val="1F4E79"/>
                </a:solidFill>
                <a:latin typeface="Arial"/>
                <a:cs typeface="Arial"/>
              </a:rPr>
              <a:t>Metadata: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Appearance:</a:t>
            </a:r>
            <a:r>
              <a:rPr dirty="0" sz="1500" spc="-3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Colorless</a:t>
            </a:r>
            <a:r>
              <a:rPr dirty="0" sz="15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to</a:t>
            </a:r>
            <a:r>
              <a:rPr dirty="0" sz="15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slightly</a:t>
            </a:r>
            <a:r>
              <a:rPr dirty="0" sz="15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yellow</a:t>
            </a:r>
            <a:r>
              <a:rPr dirty="0" sz="15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liquid</a:t>
            </a: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Molecular</a:t>
            </a:r>
            <a:r>
              <a:rPr dirty="0" sz="1500" spc="-8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Weight:</a:t>
            </a:r>
            <a:r>
              <a:rPr dirty="0" sz="1500" spc="-5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98.079</a:t>
            </a:r>
            <a:r>
              <a:rPr dirty="0" sz="15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F4E79"/>
                </a:solidFill>
                <a:latin typeface="Arial MT"/>
                <a:cs typeface="Arial MT"/>
              </a:rPr>
              <a:t>g/mol</a:t>
            </a: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Density:</a:t>
            </a:r>
            <a:r>
              <a:rPr dirty="0" sz="1500" spc="-3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1.84</a:t>
            </a:r>
            <a:r>
              <a:rPr dirty="0" sz="15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F4E79"/>
                </a:solidFill>
                <a:latin typeface="Arial MT"/>
                <a:cs typeface="Arial MT"/>
              </a:rPr>
              <a:t>g/cm³</a:t>
            </a: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Melting</a:t>
            </a:r>
            <a:r>
              <a:rPr dirty="0" sz="1500" spc="-8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Point:</a:t>
            </a:r>
            <a:r>
              <a:rPr dirty="0" sz="1500" spc="-1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10.31</a:t>
            </a:r>
            <a:r>
              <a:rPr dirty="0" sz="1500">
                <a:solidFill>
                  <a:srgbClr val="1F4E79"/>
                </a:solidFill>
                <a:latin typeface="Tahoma"/>
                <a:cs typeface="Tahoma"/>
              </a:rPr>
              <a:t>°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C</a:t>
            </a:r>
            <a:r>
              <a:rPr dirty="0" sz="15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(50.56</a:t>
            </a:r>
            <a:r>
              <a:rPr dirty="0" sz="1500" spc="-10">
                <a:solidFill>
                  <a:srgbClr val="1F4E79"/>
                </a:solidFill>
                <a:latin typeface="Tahoma"/>
                <a:cs typeface="Tahoma"/>
              </a:rPr>
              <a:t>°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F)</a:t>
            </a: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Boiling</a:t>
            </a:r>
            <a:r>
              <a:rPr dirty="0" sz="1500" spc="-3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Point:</a:t>
            </a:r>
            <a:r>
              <a:rPr dirty="0" sz="15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337</a:t>
            </a:r>
            <a:r>
              <a:rPr dirty="0" sz="1500">
                <a:solidFill>
                  <a:srgbClr val="1F4E79"/>
                </a:solidFill>
                <a:latin typeface="Tahoma"/>
                <a:cs typeface="Tahoma"/>
              </a:rPr>
              <a:t>°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C</a:t>
            </a:r>
            <a:r>
              <a:rPr dirty="0" sz="15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(639</a:t>
            </a:r>
            <a:r>
              <a:rPr dirty="0" sz="1500" spc="-10">
                <a:solidFill>
                  <a:srgbClr val="1F4E79"/>
                </a:solidFill>
                <a:latin typeface="Tahoma"/>
                <a:cs typeface="Tahoma"/>
              </a:rPr>
              <a:t>°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F)</a:t>
            </a: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Solubility:</a:t>
            </a:r>
            <a:r>
              <a:rPr dirty="0" sz="1500" spc="-5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Highly</a:t>
            </a:r>
            <a:r>
              <a:rPr dirty="0" sz="15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soluble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in</a:t>
            </a:r>
            <a:r>
              <a:rPr dirty="0" sz="15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water,</a:t>
            </a:r>
            <a:r>
              <a:rPr dirty="0" sz="15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releasing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 significant</a:t>
            </a:r>
            <a:r>
              <a:rPr dirty="0" sz="15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heat</a:t>
            </a:r>
            <a:r>
              <a:rPr dirty="0" sz="15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during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 dissolution</a:t>
            </a: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pH:</a:t>
            </a:r>
            <a:r>
              <a:rPr dirty="0" sz="1500" spc="-9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Very</a:t>
            </a:r>
            <a:r>
              <a:rPr dirty="0" sz="15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low</a:t>
            </a:r>
            <a:r>
              <a:rPr dirty="0" sz="15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(acidic)</a:t>
            </a: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b="1">
                <a:solidFill>
                  <a:srgbClr val="1F4E79"/>
                </a:solidFill>
                <a:latin typeface="Arial"/>
                <a:cs typeface="Arial"/>
              </a:rPr>
              <a:t>Common</a:t>
            </a:r>
            <a:r>
              <a:rPr dirty="0" sz="1500" spc="-8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1F4E79"/>
                </a:solidFill>
                <a:latin typeface="Arial"/>
                <a:cs typeface="Arial"/>
              </a:rPr>
              <a:t>Names: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Char char="•"/>
              <a:tabLst>
                <a:tab pos="241300" algn="l"/>
              </a:tabLst>
            </a:pP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Oil</a:t>
            </a:r>
            <a:r>
              <a:rPr dirty="0" sz="15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15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vitriol</a:t>
            </a: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Char char="•"/>
              <a:tabLst>
                <a:tab pos="241300" algn="l"/>
              </a:tabLst>
            </a:pP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Battery</a:t>
            </a:r>
            <a:r>
              <a:rPr dirty="0" sz="15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1500" spc="-8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(in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F4E79"/>
                </a:solidFill>
                <a:latin typeface="Arial MT"/>
                <a:cs typeface="Arial MT"/>
              </a:rPr>
              <a:t>dilute</a:t>
            </a:r>
            <a:r>
              <a:rPr dirty="0" sz="15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F4E79"/>
                </a:solidFill>
                <a:latin typeface="Arial MT"/>
                <a:cs typeface="Arial MT"/>
              </a:rPr>
              <a:t>form)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282318" y="3633902"/>
            <a:ext cx="480695" cy="480695"/>
          </a:xfrm>
          <a:custGeom>
            <a:avLst/>
            <a:gdLst/>
            <a:ahLst/>
            <a:cxnLst/>
            <a:rect l="l" t="t" r="r" b="b"/>
            <a:pathLst>
              <a:path w="480695" h="480695">
                <a:moveTo>
                  <a:pt x="240227" y="0"/>
                </a:moveTo>
                <a:lnTo>
                  <a:pt x="191801" y="4883"/>
                </a:lnTo>
                <a:lnTo>
                  <a:pt x="146703" y="18888"/>
                </a:lnTo>
                <a:lnTo>
                  <a:pt x="105896" y="41049"/>
                </a:lnTo>
                <a:lnTo>
                  <a:pt x="70346" y="70398"/>
                </a:lnTo>
                <a:lnTo>
                  <a:pt x="41016" y="105968"/>
                </a:lnTo>
                <a:lnTo>
                  <a:pt x="18872" y="146793"/>
                </a:lnTo>
                <a:lnTo>
                  <a:pt x="4878" y="191905"/>
                </a:lnTo>
                <a:lnTo>
                  <a:pt x="0" y="240337"/>
                </a:lnTo>
                <a:lnTo>
                  <a:pt x="4878" y="288769"/>
                </a:lnTo>
                <a:lnTo>
                  <a:pt x="18872" y="333880"/>
                </a:lnTo>
                <a:lnTo>
                  <a:pt x="41016" y="374705"/>
                </a:lnTo>
                <a:lnTo>
                  <a:pt x="70346" y="410275"/>
                </a:lnTo>
                <a:lnTo>
                  <a:pt x="105897" y="439624"/>
                </a:lnTo>
                <a:lnTo>
                  <a:pt x="146703" y="461785"/>
                </a:lnTo>
                <a:lnTo>
                  <a:pt x="191801" y="475790"/>
                </a:lnTo>
                <a:lnTo>
                  <a:pt x="240227" y="480674"/>
                </a:lnTo>
                <a:lnTo>
                  <a:pt x="288636" y="475790"/>
                </a:lnTo>
                <a:lnTo>
                  <a:pt x="333727" y="461785"/>
                </a:lnTo>
                <a:lnTo>
                  <a:pt x="374533" y="439624"/>
                </a:lnTo>
                <a:lnTo>
                  <a:pt x="410087" y="410275"/>
                </a:lnTo>
                <a:lnTo>
                  <a:pt x="439423" y="374705"/>
                </a:lnTo>
                <a:lnTo>
                  <a:pt x="461573" y="333880"/>
                </a:lnTo>
                <a:lnTo>
                  <a:pt x="475572" y="288769"/>
                </a:lnTo>
                <a:lnTo>
                  <a:pt x="480454" y="240337"/>
                </a:lnTo>
                <a:lnTo>
                  <a:pt x="475572" y="191905"/>
                </a:lnTo>
                <a:lnTo>
                  <a:pt x="461573" y="146793"/>
                </a:lnTo>
                <a:lnTo>
                  <a:pt x="439423" y="105968"/>
                </a:lnTo>
                <a:lnTo>
                  <a:pt x="410087" y="70398"/>
                </a:lnTo>
                <a:lnTo>
                  <a:pt x="374533" y="41049"/>
                </a:lnTo>
                <a:lnTo>
                  <a:pt x="333727" y="18888"/>
                </a:lnTo>
                <a:lnTo>
                  <a:pt x="288636" y="4883"/>
                </a:lnTo>
                <a:lnTo>
                  <a:pt x="24022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2961" y="3874239"/>
            <a:ext cx="240227" cy="2403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2318" y="3153228"/>
            <a:ext cx="240227" cy="24033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1002998" y="3313453"/>
            <a:ext cx="320675" cy="320675"/>
          </a:xfrm>
          <a:custGeom>
            <a:avLst/>
            <a:gdLst/>
            <a:ahLst/>
            <a:cxnLst/>
            <a:rect l="l" t="t" r="r" b="b"/>
            <a:pathLst>
              <a:path w="320675" h="320675">
                <a:moveTo>
                  <a:pt x="160151" y="0"/>
                </a:moveTo>
                <a:lnTo>
                  <a:pt x="109528" y="8167"/>
                </a:lnTo>
                <a:lnTo>
                  <a:pt x="65564" y="30911"/>
                </a:lnTo>
                <a:lnTo>
                  <a:pt x="30897" y="65594"/>
                </a:lnTo>
                <a:lnTo>
                  <a:pt x="8163" y="109578"/>
                </a:lnTo>
                <a:lnTo>
                  <a:pt x="0" y="160224"/>
                </a:lnTo>
                <a:lnTo>
                  <a:pt x="8163" y="210871"/>
                </a:lnTo>
                <a:lnTo>
                  <a:pt x="30897" y="254854"/>
                </a:lnTo>
                <a:lnTo>
                  <a:pt x="65564" y="289537"/>
                </a:lnTo>
                <a:lnTo>
                  <a:pt x="109528" y="312281"/>
                </a:lnTo>
                <a:lnTo>
                  <a:pt x="160151" y="320449"/>
                </a:lnTo>
                <a:lnTo>
                  <a:pt x="210774" y="312281"/>
                </a:lnTo>
                <a:lnTo>
                  <a:pt x="254738" y="289537"/>
                </a:lnTo>
                <a:lnTo>
                  <a:pt x="289405" y="254854"/>
                </a:lnTo>
                <a:lnTo>
                  <a:pt x="312138" y="210871"/>
                </a:lnTo>
                <a:lnTo>
                  <a:pt x="320302" y="160224"/>
                </a:lnTo>
                <a:lnTo>
                  <a:pt x="312138" y="109578"/>
                </a:lnTo>
                <a:lnTo>
                  <a:pt x="289405" y="65594"/>
                </a:lnTo>
                <a:lnTo>
                  <a:pt x="254738" y="30911"/>
                </a:lnTo>
                <a:lnTo>
                  <a:pt x="210774" y="8167"/>
                </a:lnTo>
                <a:lnTo>
                  <a:pt x="16015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724166" y="4234745"/>
            <a:ext cx="2239645" cy="2443480"/>
          </a:xfrm>
          <a:custGeom>
            <a:avLst/>
            <a:gdLst/>
            <a:ahLst/>
            <a:cxnLst/>
            <a:rect l="l" t="t" r="r" b="b"/>
            <a:pathLst>
              <a:path w="2239645" h="2443479">
                <a:moveTo>
                  <a:pt x="2159665" y="0"/>
                </a:moveTo>
                <a:lnTo>
                  <a:pt x="77681" y="0"/>
                </a:lnTo>
                <a:lnTo>
                  <a:pt x="51719" y="4318"/>
                </a:lnTo>
                <a:lnTo>
                  <a:pt x="29135" y="16523"/>
                </a:lnTo>
                <a:lnTo>
                  <a:pt x="11806" y="35487"/>
                </a:lnTo>
                <a:lnTo>
                  <a:pt x="1609" y="60084"/>
                </a:lnTo>
                <a:lnTo>
                  <a:pt x="0" y="86871"/>
                </a:lnTo>
                <a:lnTo>
                  <a:pt x="6614" y="111656"/>
                </a:lnTo>
                <a:lnTo>
                  <a:pt x="20752" y="132748"/>
                </a:lnTo>
                <a:lnTo>
                  <a:pt x="41647" y="148207"/>
                </a:lnTo>
                <a:lnTo>
                  <a:pt x="60415" y="161101"/>
                </a:lnTo>
                <a:lnTo>
                  <a:pt x="101704" y="200280"/>
                </a:lnTo>
                <a:lnTo>
                  <a:pt x="142993" y="266498"/>
                </a:lnTo>
                <a:lnTo>
                  <a:pt x="161761" y="360505"/>
                </a:lnTo>
                <a:lnTo>
                  <a:pt x="161761" y="2203096"/>
                </a:lnTo>
                <a:lnTo>
                  <a:pt x="166664" y="2251374"/>
                </a:lnTo>
                <a:lnTo>
                  <a:pt x="180717" y="2296414"/>
                </a:lnTo>
                <a:lnTo>
                  <a:pt x="202934" y="2337229"/>
                </a:lnTo>
                <a:lnTo>
                  <a:pt x="232330" y="2372834"/>
                </a:lnTo>
                <a:lnTo>
                  <a:pt x="267920" y="2402242"/>
                </a:lnTo>
                <a:lnTo>
                  <a:pt x="308719" y="2424469"/>
                </a:lnTo>
                <a:lnTo>
                  <a:pt x="353742" y="2438527"/>
                </a:lnTo>
                <a:lnTo>
                  <a:pt x="402004" y="2443433"/>
                </a:lnTo>
                <a:lnTo>
                  <a:pt x="1843367" y="2443433"/>
                </a:lnTo>
                <a:lnTo>
                  <a:pt x="1891623" y="2438527"/>
                </a:lnTo>
                <a:lnTo>
                  <a:pt x="1936642" y="2424469"/>
                </a:lnTo>
                <a:lnTo>
                  <a:pt x="1977439" y="2402242"/>
                </a:lnTo>
                <a:lnTo>
                  <a:pt x="2013027" y="2372834"/>
                </a:lnTo>
                <a:lnTo>
                  <a:pt x="2042422" y="2337229"/>
                </a:lnTo>
                <a:lnTo>
                  <a:pt x="2064638" y="2296414"/>
                </a:lnTo>
                <a:lnTo>
                  <a:pt x="2078691" y="2251374"/>
                </a:lnTo>
                <a:lnTo>
                  <a:pt x="2083594" y="2203096"/>
                </a:lnTo>
                <a:lnTo>
                  <a:pt x="2083594" y="2122983"/>
                </a:lnTo>
                <a:lnTo>
                  <a:pt x="1198757" y="2122983"/>
                </a:lnTo>
                <a:lnTo>
                  <a:pt x="1198757" y="1962753"/>
                </a:lnTo>
                <a:lnTo>
                  <a:pt x="2083594" y="1962753"/>
                </a:lnTo>
                <a:lnTo>
                  <a:pt x="2083594" y="1802528"/>
                </a:lnTo>
                <a:lnTo>
                  <a:pt x="1198757" y="1802528"/>
                </a:lnTo>
                <a:lnTo>
                  <a:pt x="1198757" y="1642303"/>
                </a:lnTo>
                <a:lnTo>
                  <a:pt x="2083594" y="1642303"/>
                </a:lnTo>
                <a:lnTo>
                  <a:pt x="2083594" y="1482079"/>
                </a:lnTo>
                <a:lnTo>
                  <a:pt x="1198757" y="1482079"/>
                </a:lnTo>
                <a:lnTo>
                  <a:pt x="1198757" y="1321854"/>
                </a:lnTo>
                <a:lnTo>
                  <a:pt x="2083593" y="1321854"/>
                </a:lnTo>
                <a:lnTo>
                  <a:pt x="2083593" y="1161629"/>
                </a:lnTo>
                <a:lnTo>
                  <a:pt x="1198757" y="1161629"/>
                </a:lnTo>
                <a:lnTo>
                  <a:pt x="1198757" y="1001404"/>
                </a:lnTo>
                <a:lnTo>
                  <a:pt x="2083593" y="1001404"/>
                </a:lnTo>
                <a:lnTo>
                  <a:pt x="2083593" y="841180"/>
                </a:lnTo>
                <a:lnTo>
                  <a:pt x="1198757" y="841180"/>
                </a:lnTo>
                <a:lnTo>
                  <a:pt x="1198757" y="680955"/>
                </a:lnTo>
                <a:lnTo>
                  <a:pt x="2083593" y="680955"/>
                </a:lnTo>
                <a:lnTo>
                  <a:pt x="2083593" y="480674"/>
                </a:lnTo>
                <a:lnTo>
                  <a:pt x="317924" y="480674"/>
                </a:lnTo>
                <a:lnTo>
                  <a:pt x="317924" y="360505"/>
                </a:lnTo>
                <a:lnTo>
                  <a:pt x="313730" y="302737"/>
                </a:lnTo>
                <a:lnTo>
                  <a:pt x="302402" y="249850"/>
                </a:lnTo>
                <a:lnTo>
                  <a:pt x="285818" y="202221"/>
                </a:lnTo>
                <a:lnTo>
                  <a:pt x="265859" y="160224"/>
                </a:lnTo>
                <a:lnTo>
                  <a:pt x="2185858" y="160224"/>
                </a:lnTo>
                <a:lnTo>
                  <a:pt x="2186090" y="160032"/>
                </a:lnTo>
                <a:lnTo>
                  <a:pt x="2199703" y="152213"/>
                </a:lnTo>
                <a:lnTo>
                  <a:pt x="2218846" y="134438"/>
                </a:lnTo>
                <a:lnTo>
                  <a:pt x="2232734" y="112157"/>
                </a:lnTo>
                <a:lnTo>
                  <a:pt x="2239115" y="86871"/>
                </a:lnTo>
                <a:lnTo>
                  <a:pt x="2235737" y="60084"/>
                </a:lnTo>
                <a:lnTo>
                  <a:pt x="2225540" y="35487"/>
                </a:lnTo>
                <a:lnTo>
                  <a:pt x="2208211" y="16523"/>
                </a:lnTo>
                <a:lnTo>
                  <a:pt x="2185627" y="4318"/>
                </a:lnTo>
                <a:lnTo>
                  <a:pt x="2159665" y="0"/>
                </a:lnTo>
                <a:close/>
              </a:path>
              <a:path w="2239645" h="2443479">
                <a:moveTo>
                  <a:pt x="2083594" y="1962753"/>
                </a:moveTo>
                <a:lnTo>
                  <a:pt x="1679211" y="1962753"/>
                </a:lnTo>
                <a:lnTo>
                  <a:pt x="1679211" y="2122983"/>
                </a:lnTo>
                <a:lnTo>
                  <a:pt x="2083594" y="2122983"/>
                </a:lnTo>
                <a:lnTo>
                  <a:pt x="2083594" y="1962753"/>
                </a:lnTo>
                <a:close/>
              </a:path>
              <a:path w="2239645" h="2443479">
                <a:moveTo>
                  <a:pt x="2083594" y="1642303"/>
                </a:moveTo>
                <a:lnTo>
                  <a:pt x="1679211" y="1642303"/>
                </a:lnTo>
                <a:lnTo>
                  <a:pt x="1679211" y="1802528"/>
                </a:lnTo>
                <a:lnTo>
                  <a:pt x="2083594" y="1802528"/>
                </a:lnTo>
                <a:lnTo>
                  <a:pt x="2083594" y="1642303"/>
                </a:lnTo>
                <a:close/>
              </a:path>
              <a:path w="2239645" h="2443479">
                <a:moveTo>
                  <a:pt x="2083593" y="1321854"/>
                </a:moveTo>
                <a:lnTo>
                  <a:pt x="1679211" y="1321854"/>
                </a:lnTo>
                <a:lnTo>
                  <a:pt x="1679211" y="1482079"/>
                </a:lnTo>
                <a:lnTo>
                  <a:pt x="2083594" y="1482079"/>
                </a:lnTo>
                <a:lnTo>
                  <a:pt x="2083593" y="1321854"/>
                </a:lnTo>
                <a:close/>
              </a:path>
              <a:path w="2239645" h="2443479">
                <a:moveTo>
                  <a:pt x="2083593" y="1001404"/>
                </a:moveTo>
                <a:lnTo>
                  <a:pt x="1679211" y="1001404"/>
                </a:lnTo>
                <a:lnTo>
                  <a:pt x="1679211" y="1161629"/>
                </a:lnTo>
                <a:lnTo>
                  <a:pt x="2083593" y="1161629"/>
                </a:lnTo>
                <a:lnTo>
                  <a:pt x="2083593" y="1001404"/>
                </a:lnTo>
                <a:close/>
              </a:path>
              <a:path w="2239645" h="2443479">
                <a:moveTo>
                  <a:pt x="2083593" y="680955"/>
                </a:moveTo>
                <a:lnTo>
                  <a:pt x="1679211" y="680955"/>
                </a:lnTo>
                <a:lnTo>
                  <a:pt x="1679211" y="841180"/>
                </a:lnTo>
                <a:lnTo>
                  <a:pt x="2083593" y="841180"/>
                </a:lnTo>
                <a:lnTo>
                  <a:pt x="2083593" y="680955"/>
                </a:lnTo>
                <a:close/>
              </a:path>
              <a:path w="2239645" h="2443479">
                <a:moveTo>
                  <a:pt x="1398946" y="320449"/>
                </a:moveTo>
                <a:lnTo>
                  <a:pt x="1336519" y="321495"/>
                </a:lnTo>
                <a:lnTo>
                  <a:pt x="1278608" y="324487"/>
                </a:lnTo>
                <a:lnTo>
                  <a:pt x="1224685" y="329209"/>
                </a:lnTo>
                <a:lnTo>
                  <a:pt x="1174222" y="335446"/>
                </a:lnTo>
                <a:lnTo>
                  <a:pt x="1126689" y="342981"/>
                </a:lnTo>
                <a:lnTo>
                  <a:pt x="1081558" y="351597"/>
                </a:lnTo>
                <a:lnTo>
                  <a:pt x="1038301" y="361078"/>
                </a:lnTo>
                <a:lnTo>
                  <a:pt x="996390" y="371208"/>
                </a:lnTo>
                <a:lnTo>
                  <a:pt x="839158" y="412430"/>
                </a:lnTo>
                <a:lnTo>
                  <a:pt x="799880" y="422092"/>
                </a:lnTo>
                <a:lnTo>
                  <a:pt x="758934" y="431420"/>
                </a:lnTo>
                <a:lnTo>
                  <a:pt x="715875" y="440302"/>
                </a:lnTo>
                <a:lnTo>
                  <a:pt x="670257" y="448629"/>
                </a:lnTo>
                <a:lnTo>
                  <a:pt x="621637" y="456288"/>
                </a:lnTo>
                <a:lnTo>
                  <a:pt x="569570" y="463168"/>
                </a:lnTo>
                <a:lnTo>
                  <a:pt x="513609" y="469158"/>
                </a:lnTo>
                <a:lnTo>
                  <a:pt x="453312" y="474146"/>
                </a:lnTo>
                <a:lnTo>
                  <a:pt x="388232" y="478022"/>
                </a:lnTo>
                <a:lnTo>
                  <a:pt x="317924" y="480674"/>
                </a:lnTo>
                <a:lnTo>
                  <a:pt x="2083593" y="480674"/>
                </a:lnTo>
                <a:lnTo>
                  <a:pt x="2083593" y="436612"/>
                </a:lnTo>
                <a:lnTo>
                  <a:pt x="1919438" y="436612"/>
                </a:lnTo>
                <a:lnTo>
                  <a:pt x="1883762" y="423072"/>
                </a:lnTo>
                <a:lnTo>
                  <a:pt x="1844675" y="408937"/>
                </a:lnTo>
                <a:lnTo>
                  <a:pt x="1802537" y="394603"/>
                </a:lnTo>
                <a:lnTo>
                  <a:pt x="1757711" y="380467"/>
                </a:lnTo>
                <a:lnTo>
                  <a:pt x="1710556" y="366927"/>
                </a:lnTo>
                <a:lnTo>
                  <a:pt x="1661433" y="354381"/>
                </a:lnTo>
                <a:lnTo>
                  <a:pt x="1610705" y="343225"/>
                </a:lnTo>
                <a:lnTo>
                  <a:pt x="1558731" y="333856"/>
                </a:lnTo>
                <a:lnTo>
                  <a:pt x="1505872" y="326673"/>
                </a:lnTo>
                <a:lnTo>
                  <a:pt x="1452490" y="322071"/>
                </a:lnTo>
                <a:lnTo>
                  <a:pt x="1398946" y="320449"/>
                </a:lnTo>
                <a:close/>
              </a:path>
              <a:path w="2239645" h="2443479">
                <a:moveTo>
                  <a:pt x="2185858" y="160224"/>
                </a:moveTo>
                <a:lnTo>
                  <a:pt x="1971487" y="160224"/>
                </a:lnTo>
                <a:lnTo>
                  <a:pt x="1951531" y="202221"/>
                </a:lnTo>
                <a:lnTo>
                  <a:pt x="1934953" y="249850"/>
                </a:lnTo>
                <a:lnTo>
                  <a:pt x="1923630" y="302737"/>
                </a:lnTo>
                <a:lnTo>
                  <a:pt x="1919438" y="360505"/>
                </a:lnTo>
                <a:lnTo>
                  <a:pt x="1919438" y="436612"/>
                </a:lnTo>
                <a:lnTo>
                  <a:pt x="2083593" y="436612"/>
                </a:lnTo>
                <a:lnTo>
                  <a:pt x="2083593" y="360505"/>
                </a:lnTo>
                <a:lnTo>
                  <a:pt x="2095284" y="283469"/>
                </a:lnTo>
                <a:lnTo>
                  <a:pt x="2123311" y="224891"/>
                </a:lnTo>
                <a:lnTo>
                  <a:pt x="2157103" y="184002"/>
                </a:lnTo>
                <a:lnTo>
                  <a:pt x="2185858" y="16022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3220" y="417194"/>
            <a:ext cx="745363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155"/>
              <a:t>Exceptions</a:t>
            </a:r>
            <a:r>
              <a:rPr dirty="0" sz="3800" spc="120"/>
              <a:t> </a:t>
            </a:r>
            <a:r>
              <a:rPr dirty="0" sz="3800"/>
              <a:t>In</a:t>
            </a:r>
            <a:r>
              <a:rPr dirty="0" sz="3800" spc="65"/>
              <a:t> </a:t>
            </a:r>
            <a:r>
              <a:rPr dirty="0" sz="3800"/>
              <a:t>H2S04</a:t>
            </a:r>
            <a:r>
              <a:rPr dirty="0" sz="3800" spc="100"/>
              <a:t> </a:t>
            </a:r>
            <a:r>
              <a:rPr dirty="0" sz="3800" spc="125"/>
              <a:t>Applications</a:t>
            </a:r>
            <a:endParaRPr sz="3800"/>
          </a:p>
        </p:txBody>
      </p:sp>
      <p:sp>
        <p:nvSpPr>
          <p:cNvPr id="8" name="object 8" descr=""/>
          <p:cNvSpPr txBox="1"/>
          <p:nvPr/>
        </p:nvSpPr>
        <p:spPr>
          <a:xfrm>
            <a:off x="238759" y="1057846"/>
            <a:ext cx="8211820" cy="522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16585" marR="5080" indent="-241300">
              <a:lnSpc>
                <a:spcPct val="139900"/>
              </a:lnSpc>
              <a:spcBef>
                <a:spcPts val="90"/>
              </a:spcBef>
              <a:buChar char="•"/>
              <a:tabLst>
                <a:tab pos="616585" algn="l"/>
                <a:tab pos="661035" algn="l"/>
              </a:tabLst>
            </a:pP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	Sulfuric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17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is</a:t>
            </a:r>
            <a:r>
              <a:rPr dirty="0" sz="17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a</a:t>
            </a:r>
            <a:r>
              <a:rPr dirty="0" sz="17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widely</a:t>
            </a:r>
            <a:r>
              <a:rPr dirty="0" sz="17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used</a:t>
            </a:r>
            <a:r>
              <a:rPr dirty="0" sz="17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chemical</a:t>
            </a:r>
            <a:r>
              <a:rPr dirty="0" sz="1700" spc="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in</a:t>
            </a:r>
            <a:r>
              <a:rPr dirty="0" sz="17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various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industries,</a:t>
            </a:r>
            <a:r>
              <a:rPr dirty="0" sz="17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but here</a:t>
            </a:r>
            <a:r>
              <a:rPr dirty="0" sz="17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are</a:t>
            </a:r>
            <a:r>
              <a:rPr dirty="0" sz="17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20">
                <a:solidFill>
                  <a:srgbClr val="1F4E79"/>
                </a:solidFill>
                <a:latin typeface="Arial MT"/>
                <a:cs typeface="Arial MT"/>
              </a:rPr>
              <a:t>some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products</a:t>
            </a:r>
            <a:r>
              <a:rPr dirty="0" sz="17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where</a:t>
            </a:r>
            <a:r>
              <a:rPr dirty="0" sz="17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17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17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is</a:t>
            </a:r>
            <a:r>
              <a:rPr dirty="0" sz="17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not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typically</a:t>
            </a:r>
            <a:r>
              <a:rPr dirty="0" sz="17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used:</a:t>
            </a:r>
            <a:endParaRPr sz="17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1585"/>
              </a:spcBef>
              <a:buFont typeface="Arial MT"/>
              <a:buAutoNum type="arabicPeriod"/>
              <a:tabLst>
                <a:tab pos="254000" algn="l"/>
              </a:tabLst>
            </a:pP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Baking</a:t>
            </a:r>
            <a:r>
              <a:rPr dirty="0" sz="1700" spc="-5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products</a:t>
            </a:r>
            <a:r>
              <a:rPr dirty="0" sz="1700" spc="1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(e.g.,</a:t>
            </a:r>
            <a:r>
              <a:rPr dirty="0" sz="17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bread, cakes, 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cookies)</a:t>
            </a:r>
            <a:endParaRPr sz="17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365"/>
              </a:spcBef>
              <a:buFont typeface="Arial MT"/>
              <a:buAutoNum type="arabicPeriod"/>
              <a:tabLst>
                <a:tab pos="254000" algn="l"/>
              </a:tabLst>
            </a:pP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Dairy</a:t>
            </a:r>
            <a:r>
              <a:rPr dirty="0" sz="1700" spc="-3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products</a:t>
            </a:r>
            <a:r>
              <a:rPr dirty="0" sz="17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(e.g.,</a:t>
            </a:r>
            <a:r>
              <a:rPr dirty="0" sz="17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milk, cheese,</a:t>
            </a:r>
            <a:r>
              <a:rPr dirty="0" sz="17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yogurt)</a:t>
            </a:r>
            <a:endParaRPr sz="17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365"/>
              </a:spcBef>
              <a:buFont typeface="Arial MT"/>
              <a:buAutoNum type="arabicPeriod"/>
              <a:tabLst>
                <a:tab pos="254000" algn="l"/>
              </a:tabLst>
            </a:pP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Fresh</a:t>
            </a:r>
            <a:r>
              <a:rPr dirty="0" sz="1700" spc="-3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fruits</a:t>
            </a:r>
            <a:r>
              <a:rPr dirty="0" sz="1700" spc="-1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1700" spc="-3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1F4E79"/>
                </a:solidFill>
                <a:latin typeface="Arial"/>
                <a:cs typeface="Arial"/>
              </a:rPr>
              <a:t>vegetables</a:t>
            </a:r>
            <a:endParaRPr sz="17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434"/>
              </a:spcBef>
              <a:buFont typeface="Arial MT"/>
              <a:buAutoNum type="arabicPeriod"/>
              <a:tabLst>
                <a:tab pos="254000" algn="l"/>
              </a:tabLst>
            </a:pP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Meat</a:t>
            </a:r>
            <a:r>
              <a:rPr dirty="0" sz="1700" spc="-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17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poultry</a:t>
            </a:r>
            <a:r>
              <a:rPr dirty="0" sz="1700" spc="-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1F4E79"/>
                </a:solidFill>
                <a:latin typeface="Arial"/>
                <a:cs typeface="Arial"/>
              </a:rPr>
              <a:t>products</a:t>
            </a:r>
            <a:endParaRPr sz="1700">
              <a:latin typeface="Arial"/>
              <a:cs typeface="Arial"/>
            </a:endParaRPr>
          </a:p>
          <a:p>
            <a:pPr marL="73025" marR="1821180" indent="-60960">
              <a:lnSpc>
                <a:spcPts val="2480"/>
              </a:lnSpc>
              <a:spcBef>
                <a:spcPts val="85"/>
              </a:spcBef>
              <a:buFont typeface="Arial MT"/>
              <a:buAutoNum type="arabicPeriod"/>
              <a:tabLst>
                <a:tab pos="73025" algn="l"/>
                <a:tab pos="253365" algn="l"/>
              </a:tabLst>
            </a:pP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	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Most</a:t>
            </a:r>
            <a:r>
              <a:rPr dirty="0" sz="1700" spc="-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pharmaceuticals</a:t>
            </a:r>
            <a:r>
              <a:rPr dirty="0" sz="1700" spc="-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(although</a:t>
            </a:r>
            <a:r>
              <a:rPr dirty="0" sz="17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some</a:t>
            </a:r>
            <a:r>
              <a:rPr dirty="0" sz="17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may</a:t>
            </a:r>
            <a:r>
              <a:rPr dirty="0" sz="17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use</a:t>
            </a:r>
            <a:r>
              <a:rPr dirty="0" sz="17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17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17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25">
                <a:solidFill>
                  <a:srgbClr val="1F4E79"/>
                </a:solidFill>
                <a:latin typeface="Arial MT"/>
                <a:cs typeface="Arial MT"/>
              </a:rPr>
              <a:t>in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17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manufacturing</a:t>
            </a:r>
            <a:r>
              <a:rPr dirty="0" sz="17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process)</a:t>
            </a:r>
            <a:endParaRPr sz="17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200"/>
              </a:spcBef>
              <a:buFont typeface="Arial MT"/>
              <a:buAutoNum type="arabicPeriod"/>
              <a:tabLst>
                <a:tab pos="254000" algn="l"/>
              </a:tabLst>
            </a:pP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Cosmetics</a:t>
            </a:r>
            <a:r>
              <a:rPr dirty="0" sz="17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1700" spc="-5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personal</a:t>
            </a:r>
            <a:r>
              <a:rPr dirty="0" sz="1700" spc="-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care</a:t>
            </a:r>
            <a:r>
              <a:rPr dirty="0" sz="1700" spc="-4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products</a:t>
            </a:r>
            <a:r>
              <a:rPr dirty="0" sz="1700" spc="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(e.g.,</a:t>
            </a:r>
            <a:r>
              <a:rPr dirty="0" sz="17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shampoo,</a:t>
            </a:r>
            <a:endParaRPr sz="17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365"/>
              </a:spcBef>
            </a:pP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toothpaste,</a:t>
            </a:r>
            <a:r>
              <a:rPr dirty="0" sz="17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skincare)</a:t>
            </a:r>
            <a:endParaRPr sz="17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440"/>
              </a:spcBef>
              <a:buFont typeface="Arial MT"/>
              <a:buAutoNum type="arabicPeriod" startAt="7"/>
              <a:tabLst>
                <a:tab pos="254000" algn="l"/>
              </a:tabLst>
            </a:pP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Beverages</a:t>
            </a:r>
            <a:r>
              <a:rPr dirty="0" sz="1700" spc="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(e.g.,</a:t>
            </a:r>
            <a:r>
              <a:rPr dirty="0" sz="17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juice,</a:t>
            </a:r>
            <a:r>
              <a:rPr dirty="0" sz="17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soda,</a:t>
            </a:r>
            <a:r>
              <a:rPr dirty="0" sz="17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beer)</a:t>
            </a:r>
            <a:endParaRPr sz="1700">
              <a:latin typeface="Arial MT"/>
              <a:cs typeface="Arial MT"/>
            </a:endParaRPr>
          </a:p>
          <a:p>
            <a:pPr marL="254000" indent="-241300">
              <a:lnSpc>
                <a:spcPct val="100000"/>
              </a:lnSpc>
              <a:spcBef>
                <a:spcPts val="360"/>
              </a:spcBef>
              <a:buFont typeface="Arial MT"/>
              <a:buAutoNum type="arabicPeriod" startAt="7"/>
              <a:tabLst>
                <a:tab pos="254000" algn="l"/>
              </a:tabLst>
            </a:pP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Wine</a:t>
            </a:r>
            <a:r>
              <a:rPr dirty="0" sz="1700" spc="-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1700" spc="-4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1F4E79"/>
                </a:solidFill>
                <a:latin typeface="Arial"/>
                <a:cs typeface="Arial"/>
              </a:rPr>
              <a:t>spirits</a:t>
            </a:r>
            <a:endParaRPr sz="1700">
              <a:latin typeface="Arial"/>
              <a:cs typeface="Arial"/>
            </a:endParaRPr>
          </a:p>
          <a:p>
            <a:pPr marL="254000" indent="-241300">
              <a:lnSpc>
                <a:spcPct val="100000"/>
              </a:lnSpc>
              <a:spcBef>
                <a:spcPts val="365"/>
              </a:spcBef>
              <a:buFont typeface="Arial MT"/>
              <a:buAutoNum type="arabicPeriod" startAt="7"/>
              <a:tabLst>
                <a:tab pos="254000" algn="l"/>
              </a:tabLst>
            </a:pP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Most</a:t>
            </a:r>
            <a:r>
              <a:rPr dirty="0" sz="17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1F4E79"/>
                </a:solidFill>
                <a:latin typeface="Arial"/>
                <a:cs typeface="Arial"/>
              </a:rPr>
              <a:t>food additives</a:t>
            </a:r>
            <a:r>
              <a:rPr dirty="0" sz="1700" spc="-1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(e.g.,</a:t>
            </a:r>
            <a:r>
              <a:rPr dirty="0" sz="1700" spc="-9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flavorings,</a:t>
            </a:r>
            <a:r>
              <a:rPr dirty="0" sz="17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colorings,</a:t>
            </a:r>
            <a:r>
              <a:rPr dirty="0" sz="17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preservatives)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Clr>
                <a:srgbClr val="1F4E79"/>
              </a:buClr>
              <a:buFont typeface="Arial MT"/>
              <a:buAutoNum type="arabicPeriod" startAt="7"/>
            </a:pPr>
            <a:endParaRPr sz="1700">
              <a:latin typeface="Arial MT"/>
              <a:cs typeface="Arial MT"/>
            </a:endParaRPr>
          </a:p>
          <a:p>
            <a:pPr lvl="1" marL="193675" marR="1319530" indent="-181610">
              <a:lnSpc>
                <a:spcPct val="121600"/>
              </a:lnSpc>
              <a:buChar char="•"/>
              <a:tabLst>
                <a:tab pos="193675" algn="l"/>
                <a:tab pos="241300" algn="l"/>
              </a:tabLst>
            </a:pP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	Keep</a:t>
            </a:r>
            <a:r>
              <a:rPr dirty="0" sz="17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in</a:t>
            </a:r>
            <a:r>
              <a:rPr dirty="0" sz="17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mind</a:t>
            </a:r>
            <a:r>
              <a:rPr dirty="0" sz="17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that</a:t>
            </a:r>
            <a:r>
              <a:rPr dirty="0" sz="17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this is</a:t>
            </a:r>
            <a:r>
              <a:rPr dirty="0" sz="17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not</a:t>
            </a:r>
            <a:r>
              <a:rPr dirty="0" sz="1700" spc="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an</a:t>
            </a:r>
            <a:r>
              <a:rPr dirty="0" sz="17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exhaustive</a:t>
            </a:r>
            <a:r>
              <a:rPr dirty="0" sz="17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list,</a:t>
            </a:r>
            <a:r>
              <a:rPr dirty="0" sz="1700" spc="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and</a:t>
            </a:r>
            <a:r>
              <a:rPr dirty="0" sz="17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17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17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might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be</a:t>
            </a:r>
            <a:r>
              <a:rPr dirty="0" sz="17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used</a:t>
            </a:r>
            <a:r>
              <a:rPr dirty="0" sz="17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in</a:t>
            </a:r>
            <a:r>
              <a:rPr dirty="0" sz="17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some</a:t>
            </a:r>
            <a:r>
              <a:rPr dirty="0" sz="17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niche</a:t>
            </a:r>
            <a:r>
              <a:rPr dirty="0" sz="17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or</a:t>
            </a:r>
            <a:r>
              <a:rPr dirty="0" sz="17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1F4E79"/>
                </a:solidFill>
                <a:latin typeface="Arial MT"/>
                <a:cs typeface="Arial MT"/>
              </a:rPr>
              <a:t>specialized</a:t>
            </a:r>
            <a:r>
              <a:rPr dirty="0" sz="17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1F4E79"/>
                </a:solidFill>
                <a:latin typeface="Arial MT"/>
                <a:cs typeface="Arial MT"/>
              </a:rPr>
              <a:t>products.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849866" y="2789985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31939" y="0"/>
                </a:moveTo>
                <a:lnTo>
                  <a:pt x="90228" y="6724"/>
                </a:lnTo>
                <a:lnTo>
                  <a:pt x="54008" y="25452"/>
                </a:lnTo>
                <a:lnTo>
                  <a:pt x="25450" y="54013"/>
                </a:lnTo>
                <a:lnTo>
                  <a:pt x="6724" y="90236"/>
                </a:lnTo>
                <a:lnTo>
                  <a:pt x="0" y="131950"/>
                </a:lnTo>
                <a:lnTo>
                  <a:pt x="6724" y="173665"/>
                </a:lnTo>
                <a:lnTo>
                  <a:pt x="25450" y="209888"/>
                </a:lnTo>
                <a:lnTo>
                  <a:pt x="54008" y="238448"/>
                </a:lnTo>
                <a:lnTo>
                  <a:pt x="90228" y="257176"/>
                </a:lnTo>
                <a:lnTo>
                  <a:pt x="131939" y="263901"/>
                </a:lnTo>
                <a:lnTo>
                  <a:pt x="173628" y="257176"/>
                </a:lnTo>
                <a:lnTo>
                  <a:pt x="209845" y="238448"/>
                </a:lnTo>
                <a:lnTo>
                  <a:pt x="238411" y="209888"/>
                </a:lnTo>
                <a:lnTo>
                  <a:pt x="257149" y="173665"/>
                </a:lnTo>
                <a:lnTo>
                  <a:pt x="263879" y="131950"/>
                </a:lnTo>
                <a:lnTo>
                  <a:pt x="257149" y="90236"/>
                </a:lnTo>
                <a:lnTo>
                  <a:pt x="238411" y="54013"/>
                </a:lnTo>
                <a:lnTo>
                  <a:pt x="209845" y="25452"/>
                </a:lnTo>
                <a:lnTo>
                  <a:pt x="173628" y="6724"/>
                </a:lnTo>
                <a:lnTo>
                  <a:pt x="1319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069766" y="3185837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31939" y="0"/>
                </a:moveTo>
                <a:lnTo>
                  <a:pt x="90228" y="6724"/>
                </a:lnTo>
                <a:lnTo>
                  <a:pt x="54008" y="25452"/>
                </a:lnTo>
                <a:lnTo>
                  <a:pt x="25450" y="54013"/>
                </a:lnTo>
                <a:lnTo>
                  <a:pt x="6724" y="90236"/>
                </a:lnTo>
                <a:lnTo>
                  <a:pt x="0" y="131950"/>
                </a:lnTo>
                <a:lnTo>
                  <a:pt x="6724" y="173665"/>
                </a:lnTo>
                <a:lnTo>
                  <a:pt x="25450" y="209888"/>
                </a:lnTo>
                <a:lnTo>
                  <a:pt x="54008" y="238448"/>
                </a:lnTo>
                <a:lnTo>
                  <a:pt x="90228" y="257176"/>
                </a:lnTo>
                <a:lnTo>
                  <a:pt x="131939" y="263901"/>
                </a:lnTo>
                <a:lnTo>
                  <a:pt x="173628" y="257176"/>
                </a:lnTo>
                <a:lnTo>
                  <a:pt x="209845" y="238448"/>
                </a:lnTo>
                <a:lnTo>
                  <a:pt x="238411" y="209888"/>
                </a:lnTo>
                <a:lnTo>
                  <a:pt x="257149" y="173665"/>
                </a:lnTo>
                <a:lnTo>
                  <a:pt x="263879" y="131950"/>
                </a:lnTo>
                <a:lnTo>
                  <a:pt x="257149" y="90236"/>
                </a:lnTo>
                <a:lnTo>
                  <a:pt x="238411" y="54013"/>
                </a:lnTo>
                <a:lnTo>
                  <a:pt x="209845" y="25452"/>
                </a:lnTo>
                <a:lnTo>
                  <a:pt x="173628" y="6724"/>
                </a:lnTo>
                <a:lnTo>
                  <a:pt x="1319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585987" y="309787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31939" y="0"/>
                </a:moveTo>
                <a:lnTo>
                  <a:pt x="90228" y="6724"/>
                </a:lnTo>
                <a:lnTo>
                  <a:pt x="54008" y="25452"/>
                </a:lnTo>
                <a:lnTo>
                  <a:pt x="25450" y="54013"/>
                </a:lnTo>
                <a:lnTo>
                  <a:pt x="6724" y="90236"/>
                </a:lnTo>
                <a:lnTo>
                  <a:pt x="0" y="131950"/>
                </a:lnTo>
                <a:lnTo>
                  <a:pt x="6724" y="173665"/>
                </a:lnTo>
                <a:lnTo>
                  <a:pt x="25450" y="209888"/>
                </a:lnTo>
                <a:lnTo>
                  <a:pt x="54008" y="238448"/>
                </a:lnTo>
                <a:lnTo>
                  <a:pt x="90228" y="257176"/>
                </a:lnTo>
                <a:lnTo>
                  <a:pt x="131939" y="263901"/>
                </a:lnTo>
                <a:lnTo>
                  <a:pt x="173628" y="257176"/>
                </a:lnTo>
                <a:lnTo>
                  <a:pt x="209845" y="238448"/>
                </a:lnTo>
                <a:lnTo>
                  <a:pt x="238411" y="209888"/>
                </a:lnTo>
                <a:lnTo>
                  <a:pt x="257149" y="173665"/>
                </a:lnTo>
                <a:lnTo>
                  <a:pt x="263879" y="131950"/>
                </a:lnTo>
                <a:lnTo>
                  <a:pt x="257149" y="90236"/>
                </a:lnTo>
                <a:lnTo>
                  <a:pt x="238411" y="54013"/>
                </a:lnTo>
                <a:lnTo>
                  <a:pt x="209845" y="25452"/>
                </a:lnTo>
                <a:lnTo>
                  <a:pt x="173628" y="6724"/>
                </a:lnTo>
                <a:lnTo>
                  <a:pt x="1319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29966" y="3537706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5919" y="0"/>
                </a:moveTo>
                <a:lnTo>
                  <a:pt x="129150" y="6283"/>
                </a:lnTo>
                <a:lnTo>
                  <a:pt x="87125" y="24018"/>
                </a:lnTo>
                <a:lnTo>
                  <a:pt x="51522" y="51526"/>
                </a:lnTo>
                <a:lnTo>
                  <a:pt x="24016" y="87133"/>
                </a:lnTo>
                <a:lnTo>
                  <a:pt x="6283" y="129161"/>
                </a:lnTo>
                <a:lnTo>
                  <a:pt x="0" y="175934"/>
                </a:lnTo>
                <a:lnTo>
                  <a:pt x="6283" y="222707"/>
                </a:lnTo>
                <a:lnTo>
                  <a:pt x="24016" y="264735"/>
                </a:lnTo>
                <a:lnTo>
                  <a:pt x="51522" y="300341"/>
                </a:lnTo>
                <a:lnTo>
                  <a:pt x="87125" y="327850"/>
                </a:lnTo>
                <a:lnTo>
                  <a:pt x="129150" y="345584"/>
                </a:lnTo>
                <a:lnTo>
                  <a:pt x="175919" y="351868"/>
                </a:lnTo>
                <a:lnTo>
                  <a:pt x="222668" y="345584"/>
                </a:lnTo>
                <a:lnTo>
                  <a:pt x="264687" y="327850"/>
                </a:lnTo>
                <a:lnTo>
                  <a:pt x="300294" y="300341"/>
                </a:lnTo>
                <a:lnTo>
                  <a:pt x="327810" y="264735"/>
                </a:lnTo>
                <a:lnTo>
                  <a:pt x="345551" y="222707"/>
                </a:lnTo>
                <a:lnTo>
                  <a:pt x="351839" y="175934"/>
                </a:lnTo>
                <a:lnTo>
                  <a:pt x="345551" y="129161"/>
                </a:lnTo>
                <a:lnTo>
                  <a:pt x="327810" y="87133"/>
                </a:lnTo>
                <a:lnTo>
                  <a:pt x="300294" y="51526"/>
                </a:lnTo>
                <a:lnTo>
                  <a:pt x="264687" y="24018"/>
                </a:lnTo>
                <a:lnTo>
                  <a:pt x="222668" y="6283"/>
                </a:lnTo>
                <a:lnTo>
                  <a:pt x="17591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014817" y="3977542"/>
            <a:ext cx="1758314" cy="2683510"/>
          </a:xfrm>
          <a:custGeom>
            <a:avLst/>
            <a:gdLst/>
            <a:ahLst/>
            <a:cxnLst/>
            <a:rect l="l" t="t" r="r" b="b"/>
            <a:pathLst>
              <a:path w="1758315" h="2683509">
                <a:moveTo>
                  <a:pt x="1318828" y="0"/>
                </a:moveTo>
                <a:lnTo>
                  <a:pt x="439229" y="0"/>
                </a:lnTo>
                <a:lnTo>
                  <a:pt x="413804" y="3230"/>
                </a:lnTo>
                <a:lnTo>
                  <a:pt x="390852" y="12645"/>
                </a:lnTo>
                <a:lnTo>
                  <a:pt x="371198" y="27833"/>
                </a:lnTo>
                <a:lnTo>
                  <a:pt x="355668" y="48381"/>
                </a:lnTo>
                <a:lnTo>
                  <a:pt x="346391" y="82400"/>
                </a:lnTo>
                <a:lnTo>
                  <a:pt x="350720" y="116006"/>
                </a:lnTo>
                <a:lnTo>
                  <a:pt x="367419" y="145489"/>
                </a:lnTo>
                <a:lnTo>
                  <a:pt x="395250" y="167137"/>
                </a:lnTo>
                <a:lnTo>
                  <a:pt x="415865" y="180607"/>
                </a:lnTo>
                <a:lnTo>
                  <a:pt x="461219" y="222117"/>
                </a:lnTo>
                <a:lnTo>
                  <a:pt x="506574" y="293315"/>
                </a:lnTo>
                <a:lnTo>
                  <a:pt x="527189" y="395852"/>
                </a:lnTo>
                <a:lnTo>
                  <a:pt x="527190" y="1169963"/>
                </a:lnTo>
                <a:lnTo>
                  <a:pt x="21391" y="2313542"/>
                </a:lnTo>
                <a:lnTo>
                  <a:pt x="5523" y="2364528"/>
                </a:lnTo>
                <a:lnTo>
                  <a:pt x="0" y="2416358"/>
                </a:lnTo>
                <a:lnTo>
                  <a:pt x="4609" y="2467766"/>
                </a:lnTo>
                <a:lnTo>
                  <a:pt x="19140" y="2517485"/>
                </a:lnTo>
                <a:lnTo>
                  <a:pt x="43381" y="2564249"/>
                </a:lnTo>
                <a:lnTo>
                  <a:pt x="76398" y="2605312"/>
                </a:lnTo>
                <a:lnTo>
                  <a:pt x="116376" y="2638352"/>
                </a:lnTo>
                <a:lnTo>
                  <a:pt x="161838" y="2662737"/>
                </a:lnTo>
                <a:lnTo>
                  <a:pt x="211308" y="2677832"/>
                </a:lnTo>
                <a:lnTo>
                  <a:pt x="263310" y="2683004"/>
                </a:lnTo>
                <a:lnTo>
                  <a:pt x="1494748" y="2683004"/>
                </a:lnTo>
                <a:lnTo>
                  <a:pt x="1546750" y="2677832"/>
                </a:lnTo>
                <a:lnTo>
                  <a:pt x="1596218" y="2662737"/>
                </a:lnTo>
                <a:lnTo>
                  <a:pt x="1641676" y="2638352"/>
                </a:lnTo>
                <a:lnTo>
                  <a:pt x="1681645" y="2605312"/>
                </a:lnTo>
                <a:lnTo>
                  <a:pt x="1714648" y="2564249"/>
                </a:lnTo>
                <a:lnTo>
                  <a:pt x="1738889" y="2517485"/>
                </a:lnTo>
                <a:lnTo>
                  <a:pt x="1753420" y="2467766"/>
                </a:lnTo>
                <a:lnTo>
                  <a:pt x="1758029" y="2416358"/>
                </a:lnTo>
                <a:lnTo>
                  <a:pt x="1752505" y="2364528"/>
                </a:lnTo>
                <a:lnTo>
                  <a:pt x="1736637" y="2313542"/>
                </a:lnTo>
                <a:lnTo>
                  <a:pt x="1230868" y="1169963"/>
                </a:lnTo>
                <a:lnTo>
                  <a:pt x="1230868" y="571786"/>
                </a:lnTo>
                <a:lnTo>
                  <a:pt x="703109" y="571786"/>
                </a:lnTo>
                <a:lnTo>
                  <a:pt x="703109" y="395852"/>
                </a:lnTo>
                <a:lnTo>
                  <a:pt x="700118" y="343001"/>
                </a:lnTo>
                <a:lnTo>
                  <a:pt x="691850" y="295006"/>
                </a:lnTo>
                <a:lnTo>
                  <a:pt x="679360" y="251445"/>
                </a:lnTo>
                <a:lnTo>
                  <a:pt x="663703" y="211895"/>
                </a:lnTo>
                <a:lnTo>
                  <a:pt x="645935" y="175934"/>
                </a:lnTo>
                <a:lnTo>
                  <a:pt x="1349737" y="175934"/>
                </a:lnTo>
                <a:lnTo>
                  <a:pt x="1351507" y="174610"/>
                </a:lnTo>
                <a:lnTo>
                  <a:pt x="1362808" y="167137"/>
                </a:lnTo>
                <a:lnTo>
                  <a:pt x="1390639" y="145489"/>
                </a:lnTo>
                <a:lnTo>
                  <a:pt x="1407337" y="116006"/>
                </a:lnTo>
                <a:lnTo>
                  <a:pt x="1411667" y="82400"/>
                </a:lnTo>
                <a:lnTo>
                  <a:pt x="1402390" y="48381"/>
                </a:lnTo>
                <a:lnTo>
                  <a:pt x="1386859" y="27833"/>
                </a:lnTo>
                <a:lnTo>
                  <a:pt x="1367206" y="12645"/>
                </a:lnTo>
                <a:lnTo>
                  <a:pt x="1344254" y="3230"/>
                </a:lnTo>
                <a:lnTo>
                  <a:pt x="1318828" y="0"/>
                </a:lnTo>
                <a:close/>
              </a:path>
              <a:path w="1758315" h="2683509">
                <a:moveTo>
                  <a:pt x="1349737" y="175934"/>
                </a:moveTo>
                <a:lnTo>
                  <a:pt x="1116520" y="175934"/>
                </a:lnTo>
                <a:lnTo>
                  <a:pt x="1096606" y="211895"/>
                </a:lnTo>
                <a:lnTo>
                  <a:pt x="1079648" y="251445"/>
                </a:lnTo>
                <a:lnTo>
                  <a:pt x="1066489" y="295006"/>
                </a:lnTo>
                <a:lnTo>
                  <a:pt x="1057974" y="343001"/>
                </a:lnTo>
                <a:lnTo>
                  <a:pt x="1054948" y="395852"/>
                </a:lnTo>
                <a:lnTo>
                  <a:pt x="1054948" y="571786"/>
                </a:lnTo>
                <a:lnTo>
                  <a:pt x="1230868" y="571786"/>
                </a:lnTo>
                <a:lnTo>
                  <a:pt x="1230868" y="395852"/>
                </a:lnTo>
                <a:lnTo>
                  <a:pt x="1240336" y="324236"/>
                </a:lnTo>
                <a:lnTo>
                  <a:pt x="1264097" y="267159"/>
                </a:lnTo>
                <a:lnTo>
                  <a:pt x="1295189" y="223766"/>
                </a:lnTo>
                <a:lnTo>
                  <a:pt x="1326647" y="193201"/>
                </a:lnTo>
                <a:lnTo>
                  <a:pt x="1349737" y="17593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590" y="281686"/>
            <a:ext cx="700532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150"/>
              <a:t>Generations</a:t>
            </a:r>
            <a:r>
              <a:rPr dirty="0" sz="3800" spc="65"/>
              <a:t> </a:t>
            </a:r>
            <a:r>
              <a:rPr dirty="0" sz="3800" spc="60"/>
              <a:t>of</a:t>
            </a:r>
            <a:r>
              <a:rPr dirty="0" sz="3800" spc="175"/>
              <a:t> </a:t>
            </a:r>
            <a:r>
              <a:rPr dirty="0" sz="3800" spc="90"/>
              <a:t>contact</a:t>
            </a:r>
            <a:r>
              <a:rPr dirty="0" sz="3800" spc="130"/>
              <a:t> process:</a:t>
            </a:r>
            <a:endParaRPr sz="3800"/>
          </a:p>
        </p:txBody>
      </p:sp>
      <p:sp>
        <p:nvSpPr>
          <p:cNvPr id="8" name="object 8" descr=""/>
          <p:cNvSpPr txBox="1"/>
          <p:nvPr/>
        </p:nvSpPr>
        <p:spPr>
          <a:xfrm>
            <a:off x="403859" y="936243"/>
            <a:ext cx="7635240" cy="461708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350"/>
              </a:spcBef>
            </a:pP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8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contact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process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for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producing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2100" spc="-8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has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undergone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several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generations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development,</a:t>
            </a:r>
            <a:r>
              <a:rPr dirty="0" sz="2100" spc="-10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with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each</a:t>
            </a:r>
            <a:r>
              <a:rPr dirty="0" sz="21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generation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introducing</a:t>
            </a:r>
            <a:r>
              <a:rPr dirty="0" sz="2100" spc="-9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improvements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in</a:t>
            </a:r>
            <a:r>
              <a:rPr dirty="0" sz="2100" spc="-10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catalysts,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reactor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designs,</a:t>
            </a:r>
            <a:r>
              <a:rPr dirty="0" sz="2100" spc="-1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and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process</a:t>
            </a:r>
            <a:r>
              <a:rPr dirty="0" sz="21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conditions.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Here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are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main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generations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contact process:</a:t>
            </a:r>
            <a:endParaRPr sz="2100">
              <a:latin typeface="Arial MT"/>
              <a:cs typeface="Arial MT"/>
            </a:endParaRPr>
          </a:p>
          <a:p>
            <a:pPr marL="203200" marR="683260" indent="295910">
              <a:lnSpc>
                <a:spcPct val="90400"/>
              </a:lnSpc>
              <a:spcBef>
                <a:spcPts val="2135"/>
              </a:spcBef>
              <a:buAutoNum type="arabicPeriod"/>
              <a:tabLst>
                <a:tab pos="499109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First</a:t>
            </a:r>
            <a:r>
              <a:rPr dirty="0" sz="2100" spc="-7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Generation</a:t>
            </a:r>
            <a:r>
              <a:rPr dirty="0" sz="2100" spc="-5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(1831-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1880):</a:t>
            </a:r>
            <a:r>
              <a:rPr dirty="0" sz="2100" spc="-6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This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generation</a:t>
            </a:r>
            <a:r>
              <a:rPr dirty="0" sz="21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used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platinum</a:t>
            </a:r>
            <a:r>
              <a:rPr dirty="0" sz="2100" spc="-1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as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catalyst and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was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developed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by</a:t>
            </a:r>
            <a:r>
              <a:rPr dirty="0" sz="2100" spc="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 i="1">
                <a:solidFill>
                  <a:srgbClr val="1F4E79"/>
                </a:solidFill>
                <a:latin typeface="Arial"/>
                <a:cs typeface="Arial"/>
              </a:rPr>
              <a:t>Peregrine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Phillips.</a:t>
            </a:r>
            <a:r>
              <a:rPr dirty="0" sz="2100" spc="-4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process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was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not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very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efficient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and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had 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high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operating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costs.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64"/>
              </a:spcBef>
              <a:buClr>
                <a:srgbClr val="1F4E79"/>
              </a:buClr>
              <a:buFont typeface="Arial"/>
              <a:buAutoNum type="arabicPeriod"/>
            </a:pPr>
            <a:endParaRPr sz="2100">
              <a:latin typeface="Arial MT"/>
              <a:cs typeface="Arial MT"/>
            </a:endParaRPr>
          </a:p>
          <a:p>
            <a:pPr marL="203200" marR="626745" indent="295910">
              <a:lnSpc>
                <a:spcPct val="89400"/>
              </a:lnSpc>
              <a:buAutoNum type="arabicPeriod"/>
              <a:tabLst>
                <a:tab pos="499109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Second</a:t>
            </a:r>
            <a:r>
              <a:rPr dirty="0" sz="2100" spc="-3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Generation</a:t>
            </a:r>
            <a:r>
              <a:rPr dirty="0" sz="2100" spc="-3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(1880-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1920):</a:t>
            </a:r>
            <a:r>
              <a:rPr dirty="0" sz="2100" spc="-4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This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generation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introduced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vanadium</a:t>
            </a:r>
            <a:r>
              <a:rPr dirty="0" sz="2100" spc="-4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pentoxide</a:t>
            </a:r>
            <a:r>
              <a:rPr dirty="0" sz="2100" spc="1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(V2O5)</a:t>
            </a:r>
            <a:r>
              <a:rPr dirty="0" sz="2100" spc="-2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as</a:t>
            </a:r>
            <a:r>
              <a:rPr dirty="0" sz="21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catalyst,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which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was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more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efficient and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cost-effective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than</a:t>
            </a:r>
            <a:r>
              <a:rPr dirty="0" sz="2100" spc="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platinum.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process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was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developed</a:t>
            </a:r>
            <a:r>
              <a:rPr dirty="0" sz="2100" spc="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by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Rudolf </a:t>
            </a:r>
            <a:r>
              <a:rPr dirty="0" sz="2100" spc="-10" i="1">
                <a:solidFill>
                  <a:srgbClr val="1F4E79"/>
                </a:solidFill>
                <a:latin typeface="Arial"/>
                <a:cs typeface="Arial"/>
              </a:rPr>
              <a:t>Messel.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849866" y="2789985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31939" y="0"/>
                </a:moveTo>
                <a:lnTo>
                  <a:pt x="90228" y="6724"/>
                </a:lnTo>
                <a:lnTo>
                  <a:pt x="54008" y="25452"/>
                </a:lnTo>
                <a:lnTo>
                  <a:pt x="25450" y="54013"/>
                </a:lnTo>
                <a:lnTo>
                  <a:pt x="6724" y="90236"/>
                </a:lnTo>
                <a:lnTo>
                  <a:pt x="0" y="131950"/>
                </a:lnTo>
                <a:lnTo>
                  <a:pt x="6724" y="173665"/>
                </a:lnTo>
                <a:lnTo>
                  <a:pt x="25450" y="209888"/>
                </a:lnTo>
                <a:lnTo>
                  <a:pt x="54008" y="238448"/>
                </a:lnTo>
                <a:lnTo>
                  <a:pt x="90228" y="257176"/>
                </a:lnTo>
                <a:lnTo>
                  <a:pt x="131939" y="263901"/>
                </a:lnTo>
                <a:lnTo>
                  <a:pt x="173628" y="257176"/>
                </a:lnTo>
                <a:lnTo>
                  <a:pt x="209845" y="238448"/>
                </a:lnTo>
                <a:lnTo>
                  <a:pt x="238411" y="209888"/>
                </a:lnTo>
                <a:lnTo>
                  <a:pt x="257149" y="173665"/>
                </a:lnTo>
                <a:lnTo>
                  <a:pt x="263879" y="131950"/>
                </a:lnTo>
                <a:lnTo>
                  <a:pt x="257149" y="90236"/>
                </a:lnTo>
                <a:lnTo>
                  <a:pt x="238411" y="54013"/>
                </a:lnTo>
                <a:lnTo>
                  <a:pt x="209845" y="25452"/>
                </a:lnTo>
                <a:lnTo>
                  <a:pt x="173628" y="6724"/>
                </a:lnTo>
                <a:lnTo>
                  <a:pt x="1319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069766" y="3185837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31939" y="0"/>
                </a:moveTo>
                <a:lnTo>
                  <a:pt x="90228" y="6724"/>
                </a:lnTo>
                <a:lnTo>
                  <a:pt x="54008" y="25452"/>
                </a:lnTo>
                <a:lnTo>
                  <a:pt x="25450" y="54013"/>
                </a:lnTo>
                <a:lnTo>
                  <a:pt x="6724" y="90236"/>
                </a:lnTo>
                <a:lnTo>
                  <a:pt x="0" y="131950"/>
                </a:lnTo>
                <a:lnTo>
                  <a:pt x="6724" y="173665"/>
                </a:lnTo>
                <a:lnTo>
                  <a:pt x="25450" y="209888"/>
                </a:lnTo>
                <a:lnTo>
                  <a:pt x="54008" y="238448"/>
                </a:lnTo>
                <a:lnTo>
                  <a:pt x="90228" y="257176"/>
                </a:lnTo>
                <a:lnTo>
                  <a:pt x="131939" y="263901"/>
                </a:lnTo>
                <a:lnTo>
                  <a:pt x="173628" y="257176"/>
                </a:lnTo>
                <a:lnTo>
                  <a:pt x="209845" y="238448"/>
                </a:lnTo>
                <a:lnTo>
                  <a:pt x="238411" y="209888"/>
                </a:lnTo>
                <a:lnTo>
                  <a:pt x="257149" y="173665"/>
                </a:lnTo>
                <a:lnTo>
                  <a:pt x="263879" y="131950"/>
                </a:lnTo>
                <a:lnTo>
                  <a:pt x="257149" y="90236"/>
                </a:lnTo>
                <a:lnTo>
                  <a:pt x="238411" y="54013"/>
                </a:lnTo>
                <a:lnTo>
                  <a:pt x="209845" y="25452"/>
                </a:lnTo>
                <a:lnTo>
                  <a:pt x="173628" y="6724"/>
                </a:lnTo>
                <a:lnTo>
                  <a:pt x="1319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585987" y="309787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31939" y="0"/>
                </a:moveTo>
                <a:lnTo>
                  <a:pt x="90228" y="6724"/>
                </a:lnTo>
                <a:lnTo>
                  <a:pt x="54008" y="25452"/>
                </a:lnTo>
                <a:lnTo>
                  <a:pt x="25450" y="54013"/>
                </a:lnTo>
                <a:lnTo>
                  <a:pt x="6724" y="90236"/>
                </a:lnTo>
                <a:lnTo>
                  <a:pt x="0" y="131950"/>
                </a:lnTo>
                <a:lnTo>
                  <a:pt x="6724" y="173665"/>
                </a:lnTo>
                <a:lnTo>
                  <a:pt x="25450" y="209888"/>
                </a:lnTo>
                <a:lnTo>
                  <a:pt x="54008" y="238448"/>
                </a:lnTo>
                <a:lnTo>
                  <a:pt x="90228" y="257176"/>
                </a:lnTo>
                <a:lnTo>
                  <a:pt x="131939" y="263901"/>
                </a:lnTo>
                <a:lnTo>
                  <a:pt x="173628" y="257176"/>
                </a:lnTo>
                <a:lnTo>
                  <a:pt x="209845" y="238448"/>
                </a:lnTo>
                <a:lnTo>
                  <a:pt x="238411" y="209888"/>
                </a:lnTo>
                <a:lnTo>
                  <a:pt x="257149" y="173665"/>
                </a:lnTo>
                <a:lnTo>
                  <a:pt x="263879" y="131950"/>
                </a:lnTo>
                <a:lnTo>
                  <a:pt x="257149" y="90236"/>
                </a:lnTo>
                <a:lnTo>
                  <a:pt x="238411" y="54013"/>
                </a:lnTo>
                <a:lnTo>
                  <a:pt x="209845" y="25452"/>
                </a:lnTo>
                <a:lnTo>
                  <a:pt x="173628" y="6724"/>
                </a:lnTo>
                <a:lnTo>
                  <a:pt x="1319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29966" y="3537706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5919" y="0"/>
                </a:moveTo>
                <a:lnTo>
                  <a:pt x="129150" y="6283"/>
                </a:lnTo>
                <a:lnTo>
                  <a:pt x="87125" y="24018"/>
                </a:lnTo>
                <a:lnTo>
                  <a:pt x="51522" y="51526"/>
                </a:lnTo>
                <a:lnTo>
                  <a:pt x="24016" y="87133"/>
                </a:lnTo>
                <a:lnTo>
                  <a:pt x="6283" y="129161"/>
                </a:lnTo>
                <a:lnTo>
                  <a:pt x="0" y="175934"/>
                </a:lnTo>
                <a:lnTo>
                  <a:pt x="6283" y="222707"/>
                </a:lnTo>
                <a:lnTo>
                  <a:pt x="24016" y="264735"/>
                </a:lnTo>
                <a:lnTo>
                  <a:pt x="51522" y="300341"/>
                </a:lnTo>
                <a:lnTo>
                  <a:pt x="87125" y="327850"/>
                </a:lnTo>
                <a:lnTo>
                  <a:pt x="129150" y="345584"/>
                </a:lnTo>
                <a:lnTo>
                  <a:pt x="175919" y="351868"/>
                </a:lnTo>
                <a:lnTo>
                  <a:pt x="222668" y="345584"/>
                </a:lnTo>
                <a:lnTo>
                  <a:pt x="264687" y="327850"/>
                </a:lnTo>
                <a:lnTo>
                  <a:pt x="300294" y="300341"/>
                </a:lnTo>
                <a:lnTo>
                  <a:pt x="327810" y="264735"/>
                </a:lnTo>
                <a:lnTo>
                  <a:pt x="345551" y="222707"/>
                </a:lnTo>
                <a:lnTo>
                  <a:pt x="351839" y="175934"/>
                </a:lnTo>
                <a:lnTo>
                  <a:pt x="345551" y="129161"/>
                </a:lnTo>
                <a:lnTo>
                  <a:pt x="327810" y="87133"/>
                </a:lnTo>
                <a:lnTo>
                  <a:pt x="300294" y="51526"/>
                </a:lnTo>
                <a:lnTo>
                  <a:pt x="264687" y="24018"/>
                </a:lnTo>
                <a:lnTo>
                  <a:pt x="222668" y="6283"/>
                </a:lnTo>
                <a:lnTo>
                  <a:pt x="17591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014817" y="3977542"/>
            <a:ext cx="1758314" cy="2683510"/>
          </a:xfrm>
          <a:custGeom>
            <a:avLst/>
            <a:gdLst/>
            <a:ahLst/>
            <a:cxnLst/>
            <a:rect l="l" t="t" r="r" b="b"/>
            <a:pathLst>
              <a:path w="1758315" h="2683509">
                <a:moveTo>
                  <a:pt x="1318828" y="0"/>
                </a:moveTo>
                <a:lnTo>
                  <a:pt x="439229" y="0"/>
                </a:lnTo>
                <a:lnTo>
                  <a:pt x="413804" y="3230"/>
                </a:lnTo>
                <a:lnTo>
                  <a:pt x="390852" y="12645"/>
                </a:lnTo>
                <a:lnTo>
                  <a:pt x="371198" y="27833"/>
                </a:lnTo>
                <a:lnTo>
                  <a:pt x="355668" y="48381"/>
                </a:lnTo>
                <a:lnTo>
                  <a:pt x="346391" y="82400"/>
                </a:lnTo>
                <a:lnTo>
                  <a:pt x="350720" y="116006"/>
                </a:lnTo>
                <a:lnTo>
                  <a:pt x="367419" y="145489"/>
                </a:lnTo>
                <a:lnTo>
                  <a:pt x="395250" y="167137"/>
                </a:lnTo>
                <a:lnTo>
                  <a:pt x="415865" y="180607"/>
                </a:lnTo>
                <a:lnTo>
                  <a:pt x="461219" y="222117"/>
                </a:lnTo>
                <a:lnTo>
                  <a:pt x="506574" y="293315"/>
                </a:lnTo>
                <a:lnTo>
                  <a:pt x="527189" y="395852"/>
                </a:lnTo>
                <a:lnTo>
                  <a:pt x="527190" y="1169963"/>
                </a:lnTo>
                <a:lnTo>
                  <a:pt x="21391" y="2313542"/>
                </a:lnTo>
                <a:lnTo>
                  <a:pt x="5523" y="2364528"/>
                </a:lnTo>
                <a:lnTo>
                  <a:pt x="0" y="2416358"/>
                </a:lnTo>
                <a:lnTo>
                  <a:pt x="4609" y="2467766"/>
                </a:lnTo>
                <a:lnTo>
                  <a:pt x="19140" y="2517485"/>
                </a:lnTo>
                <a:lnTo>
                  <a:pt x="43381" y="2564249"/>
                </a:lnTo>
                <a:lnTo>
                  <a:pt x="76398" y="2605312"/>
                </a:lnTo>
                <a:lnTo>
                  <a:pt x="116376" y="2638352"/>
                </a:lnTo>
                <a:lnTo>
                  <a:pt x="161838" y="2662737"/>
                </a:lnTo>
                <a:lnTo>
                  <a:pt x="211308" y="2677832"/>
                </a:lnTo>
                <a:lnTo>
                  <a:pt x="263310" y="2683004"/>
                </a:lnTo>
                <a:lnTo>
                  <a:pt x="1494748" y="2683004"/>
                </a:lnTo>
                <a:lnTo>
                  <a:pt x="1546750" y="2677832"/>
                </a:lnTo>
                <a:lnTo>
                  <a:pt x="1596218" y="2662737"/>
                </a:lnTo>
                <a:lnTo>
                  <a:pt x="1641676" y="2638352"/>
                </a:lnTo>
                <a:lnTo>
                  <a:pt x="1681645" y="2605312"/>
                </a:lnTo>
                <a:lnTo>
                  <a:pt x="1714648" y="2564249"/>
                </a:lnTo>
                <a:lnTo>
                  <a:pt x="1738889" y="2517485"/>
                </a:lnTo>
                <a:lnTo>
                  <a:pt x="1753420" y="2467766"/>
                </a:lnTo>
                <a:lnTo>
                  <a:pt x="1758029" y="2416358"/>
                </a:lnTo>
                <a:lnTo>
                  <a:pt x="1752505" y="2364528"/>
                </a:lnTo>
                <a:lnTo>
                  <a:pt x="1736637" y="2313542"/>
                </a:lnTo>
                <a:lnTo>
                  <a:pt x="1230868" y="1169963"/>
                </a:lnTo>
                <a:lnTo>
                  <a:pt x="1230868" y="571786"/>
                </a:lnTo>
                <a:lnTo>
                  <a:pt x="703109" y="571786"/>
                </a:lnTo>
                <a:lnTo>
                  <a:pt x="703109" y="395852"/>
                </a:lnTo>
                <a:lnTo>
                  <a:pt x="700118" y="343001"/>
                </a:lnTo>
                <a:lnTo>
                  <a:pt x="691850" y="295006"/>
                </a:lnTo>
                <a:lnTo>
                  <a:pt x="679360" y="251445"/>
                </a:lnTo>
                <a:lnTo>
                  <a:pt x="663703" y="211895"/>
                </a:lnTo>
                <a:lnTo>
                  <a:pt x="645935" y="175934"/>
                </a:lnTo>
                <a:lnTo>
                  <a:pt x="1349737" y="175934"/>
                </a:lnTo>
                <a:lnTo>
                  <a:pt x="1351507" y="174610"/>
                </a:lnTo>
                <a:lnTo>
                  <a:pt x="1362808" y="167137"/>
                </a:lnTo>
                <a:lnTo>
                  <a:pt x="1390639" y="145489"/>
                </a:lnTo>
                <a:lnTo>
                  <a:pt x="1407337" y="116006"/>
                </a:lnTo>
                <a:lnTo>
                  <a:pt x="1411667" y="82400"/>
                </a:lnTo>
                <a:lnTo>
                  <a:pt x="1402390" y="48381"/>
                </a:lnTo>
                <a:lnTo>
                  <a:pt x="1386859" y="27833"/>
                </a:lnTo>
                <a:lnTo>
                  <a:pt x="1367206" y="12645"/>
                </a:lnTo>
                <a:lnTo>
                  <a:pt x="1344254" y="3230"/>
                </a:lnTo>
                <a:lnTo>
                  <a:pt x="1318828" y="0"/>
                </a:lnTo>
                <a:close/>
              </a:path>
              <a:path w="1758315" h="2683509">
                <a:moveTo>
                  <a:pt x="1349737" y="175934"/>
                </a:moveTo>
                <a:lnTo>
                  <a:pt x="1116520" y="175934"/>
                </a:lnTo>
                <a:lnTo>
                  <a:pt x="1096606" y="211895"/>
                </a:lnTo>
                <a:lnTo>
                  <a:pt x="1079648" y="251445"/>
                </a:lnTo>
                <a:lnTo>
                  <a:pt x="1066489" y="295006"/>
                </a:lnTo>
                <a:lnTo>
                  <a:pt x="1057974" y="343001"/>
                </a:lnTo>
                <a:lnTo>
                  <a:pt x="1054948" y="395852"/>
                </a:lnTo>
                <a:lnTo>
                  <a:pt x="1054948" y="571786"/>
                </a:lnTo>
                <a:lnTo>
                  <a:pt x="1230868" y="571786"/>
                </a:lnTo>
                <a:lnTo>
                  <a:pt x="1230868" y="395852"/>
                </a:lnTo>
                <a:lnTo>
                  <a:pt x="1240336" y="324236"/>
                </a:lnTo>
                <a:lnTo>
                  <a:pt x="1264097" y="267159"/>
                </a:lnTo>
                <a:lnTo>
                  <a:pt x="1295189" y="223766"/>
                </a:lnTo>
                <a:lnTo>
                  <a:pt x="1326647" y="193201"/>
                </a:lnTo>
                <a:lnTo>
                  <a:pt x="1349737" y="17593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590" y="281686"/>
            <a:ext cx="700532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150"/>
              <a:t>Generations</a:t>
            </a:r>
            <a:r>
              <a:rPr dirty="0" sz="3800" spc="65"/>
              <a:t> </a:t>
            </a:r>
            <a:r>
              <a:rPr dirty="0" sz="3800" spc="60"/>
              <a:t>of</a:t>
            </a:r>
            <a:r>
              <a:rPr dirty="0" sz="3800" spc="175"/>
              <a:t> </a:t>
            </a:r>
            <a:r>
              <a:rPr dirty="0" sz="3800" spc="90"/>
              <a:t>contact</a:t>
            </a:r>
            <a:r>
              <a:rPr dirty="0" sz="3800" spc="130"/>
              <a:t> process:</a:t>
            </a:r>
            <a:endParaRPr sz="3800"/>
          </a:p>
        </p:txBody>
      </p:sp>
      <p:sp>
        <p:nvSpPr>
          <p:cNvPr id="8" name="object 8" descr=""/>
          <p:cNvSpPr txBox="1"/>
          <p:nvPr/>
        </p:nvSpPr>
        <p:spPr>
          <a:xfrm>
            <a:off x="402590" y="1216342"/>
            <a:ext cx="6985000" cy="355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57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4E79"/>
                </a:solidFill>
                <a:latin typeface="Tahoma"/>
                <a:cs typeface="Tahoma"/>
              </a:rPr>
              <a:t>Third</a:t>
            </a:r>
            <a:r>
              <a:rPr dirty="0" sz="1800" spc="-50" b="1">
                <a:solidFill>
                  <a:srgbClr val="1F4E79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ahoma"/>
                <a:cs typeface="Tahoma"/>
              </a:rPr>
              <a:t>&amp;</a:t>
            </a:r>
            <a:r>
              <a:rPr dirty="0" sz="1800" spc="-25" b="1">
                <a:solidFill>
                  <a:srgbClr val="1F4E79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ahoma"/>
                <a:cs typeface="Tahoma"/>
              </a:rPr>
              <a:t>Fourth</a:t>
            </a:r>
            <a:r>
              <a:rPr dirty="0" sz="1800" spc="-65" b="1">
                <a:solidFill>
                  <a:srgbClr val="1F4E79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1F4E79"/>
                </a:solidFill>
                <a:latin typeface="Tahoma"/>
                <a:cs typeface="Tahoma"/>
              </a:rPr>
              <a:t>Generation: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800">
              <a:latin typeface="Tahoma"/>
              <a:cs typeface="Tahoma"/>
            </a:endParaRPr>
          </a:p>
          <a:p>
            <a:pPr marL="12700" marR="5080" indent="295910">
              <a:lnSpc>
                <a:spcPts val="2250"/>
              </a:lnSpc>
              <a:buAutoNum type="arabicPeriod" startAt="3"/>
              <a:tabLst>
                <a:tab pos="30861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Third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Generation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 (1920-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1950):</a:t>
            </a:r>
            <a:r>
              <a:rPr dirty="0" sz="21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This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generation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saw</a:t>
            </a:r>
            <a:r>
              <a:rPr dirty="0" sz="21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the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introduction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improved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catalysts,</a:t>
            </a:r>
            <a:r>
              <a:rPr dirty="0" sz="2100" spc="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such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as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 i="1">
                <a:solidFill>
                  <a:srgbClr val="1F4E79"/>
                </a:solidFill>
                <a:latin typeface="Arial"/>
                <a:cs typeface="Arial"/>
              </a:rPr>
              <a:t>vanadium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phosphate,</a:t>
            </a:r>
            <a:r>
              <a:rPr dirty="0" sz="2100" spc="-1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and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more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efficient</a:t>
            </a:r>
            <a:r>
              <a:rPr dirty="0" sz="2100" spc="-8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reactor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designs.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14"/>
              </a:spcBef>
              <a:buClr>
                <a:srgbClr val="1F4E79"/>
              </a:buClr>
              <a:buFont typeface="Arial"/>
              <a:buAutoNum type="arabicPeriod" startAt="3"/>
            </a:pPr>
            <a:endParaRPr sz="2100">
              <a:latin typeface="Arial MT"/>
              <a:cs typeface="Arial MT"/>
            </a:endParaRPr>
          </a:p>
          <a:p>
            <a:pPr marL="12700" marR="163830" indent="295910">
              <a:lnSpc>
                <a:spcPct val="90400"/>
              </a:lnSpc>
              <a:spcBef>
                <a:spcPts val="5"/>
              </a:spcBef>
              <a:buAutoNum type="arabicPeriod" startAt="3"/>
              <a:tabLst>
                <a:tab pos="30861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Fourth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Generation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(1950-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1970):</a:t>
            </a:r>
            <a:r>
              <a:rPr dirty="0" sz="2100" spc="-3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This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generation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introduced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use</a:t>
            </a:r>
            <a:r>
              <a:rPr dirty="0" sz="2100" spc="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 i="1">
                <a:solidFill>
                  <a:srgbClr val="1F4E79"/>
                </a:solidFill>
                <a:latin typeface="Arial"/>
                <a:cs typeface="Arial"/>
              </a:rPr>
              <a:t>cesium-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promoted</a:t>
            </a:r>
            <a:r>
              <a:rPr dirty="0" sz="2100" spc="-5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i="1">
                <a:solidFill>
                  <a:srgbClr val="1F4E79"/>
                </a:solidFill>
                <a:latin typeface="Arial"/>
                <a:cs typeface="Arial"/>
              </a:rPr>
              <a:t>vanadium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pentoxide</a:t>
            </a:r>
            <a:r>
              <a:rPr dirty="0" sz="2100" spc="-90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catalysts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,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which</a:t>
            </a:r>
            <a:r>
              <a:rPr dirty="0" sz="2100" spc="-9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further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improved</a:t>
            </a:r>
            <a:r>
              <a:rPr dirty="0" sz="2100" spc="-9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efficiency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and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reduced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emissions.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849866" y="2789985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31939" y="0"/>
                </a:moveTo>
                <a:lnTo>
                  <a:pt x="90228" y="6724"/>
                </a:lnTo>
                <a:lnTo>
                  <a:pt x="54008" y="25452"/>
                </a:lnTo>
                <a:lnTo>
                  <a:pt x="25450" y="54013"/>
                </a:lnTo>
                <a:lnTo>
                  <a:pt x="6724" y="90236"/>
                </a:lnTo>
                <a:lnTo>
                  <a:pt x="0" y="131950"/>
                </a:lnTo>
                <a:lnTo>
                  <a:pt x="6724" y="173665"/>
                </a:lnTo>
                <a:lnTo>
                  <a:pt x="25450" y="209888"/>
                </a:lnTo>
                <a:lnTo>
                  <a:pt x="54008" y="238448"/>
                </a:lnTo>
                <a:lnTo>
                  <a:pt x="90228" y="257176"/>
                </a:lnTo>
                <a:lnTo>
                  <a:pt x="131939" y="263901"/>
                </a:lnTo>
                <a:lnTo>
                  <a:pt x="173628" y="257176"/>
                </a:lnTo>
                <a:lnTo>
                  <a:pt x="209845" y="238448"/>
                </a:lnTo>
                <a:lnTo>
                  <a:pt x="238411" y="209888"/>
                </a:lnTo>
                <a:lnTo>
                  <a:pt x="257149" y="173665"/>
                </a:lnTo>
                <a:lnTo>
                  <a:pt x="263879" y="131950"/>
                </a:lnTo>
                <a:lnTo>
                  <a:pt x="257149" y="90236"/>
                </a:lnTo>
                <a:lnTo>
                  <a:pt x="238411" y="54013"/>
                </a:lnTo>
                <a:lnTo>
                  <a:pt x="209845" y="25452"/>
                </a:lnTo>
                <a:lnTo>
                  <a:pt x="173628" y="6724"/>
                </a:lnTo>
                <a:lnTo>
                  <a:pt x="1319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069766" y="3185837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31939" y="0"/>
                </a:moveTo>
                <a:lnTo>
                  <a:pt x="90228" y="6724"/>
                </a:lnTo>
                <a:lnTo>
                  <a:pt x="54008" y="25452"/>
                </a:lnTo>
                <a:lnTo>
                  <a:pt x="25450" y="54013"/>
                </a:lnTo>
                <a:lnTo>
                  <a:pt x="6724" y="90236"/>
                </a:lnTo>
                <a:lnTo>
                  <a:pt x="0" y="131950"/>
                </a:lnTo>
                <a:lnTo>
                  <a:pt x="6724" y="173665"/>
                </a:lnTo>
                <a:lnTo>
                  <a:pt x="25450" y="209888"/>
                </a:lnTo>
                <a:lnTo>
                  <a:pt x="54008" y="238448"/>
                </a:lnTo>
                <a:lnTo>
                  <a:pt x="90228" y="257176"/>
                </a:lnTo>
                <a:lnTo>
                  <a:pt x="131939" y="263901"/>
                </a:lnTo>
                <a:lnTo>
                  <a:pt x="173628" y="257176"/>
                </a:lnTo>
                <a:lnTo>
                  <a:pt x="209845" y="238448"/>
                </a:lnTo>
                <a:lnTo>
                  <a:pt x="238411" y="209888"/>
                </a:lnTo>
                <a:lnTo>
                  <a:pt x="257149" y="173665"/>
                </a:lnTo>
                <a:lnTo>
                  <a:pt x="263879" y="131950"/>
                </a:lnTo>
                <a:lnTo>
                  <a:pt x="257149" y="90236"/>
                </a:lnTo>
                <a:lnTo>
                  <a:pt x="238411" y="54013"/>
                </a:lnTo>
                <a:lnTo>
                  <a:pt x="209845" y="25452"/>
                </a:lnTo>
                <a:lnTo>
                  <a:pt x="173628" y="6724"/>
                </a:lnTo>
                <a:lnTo>
                  <a:pt x="1319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585987" y="309787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59" h="264160">
                <a:moveTo>
                  <a:pt x="131939" y="0"/>
                </a:moveTo>
                <a:lnTo>
                  <a:pt x="90228" y="6724"/>
                </a:lnTo>
                <a:lnTo>
                  <a:pt x="54008" y="25452"/>
                </a:lnTo>
                <a:lnTo>
                  <a:pt x="25450" y="54013"/>
                </a:lnTo>
                <a:lnTo>
                  <a:pt x="6724" y="90236"/>
                </a:lnTo>
                <a:lnTo>
                  <a:pt x="0" y="131950"/>
                </a:lnTo>
                <a:lnTo>
                  <a:pt x="6724" y="173665"/>
                </a:lnTo>
                <a:lnTo>
                  <a:pt x="25450" y="209888"/>
                </a:lnTo>
                <a:lnTo>
                  <a:pt x="54008" y="238448"/>
                </a:lnTo>
                <a:lnTo>
                  <a:pt x="90228" y="257176"/>
                </a:lnTo>
                <a:lnTo>
                  <a:pt x="131939" y="263901"/>
                </a:lnTo>
                <a:lnTo>
                  <a:pt x="173628" y="257176"/>
                </a:lnTo>
                <a:lnTo>
                  <a:pt x="209845" y="238448"/>
                </a:lnTo>
                <a:lnTo>
                  <a:pt x="238411" y="209888"/>
                </a:lnTo>
                <a:lnTo>
                  <a:pt x="257149" y="173665"/>
                </a:lnTo>
                <a:lnTo>
                  <a:pt x="263879" y="131950"/>
                </a:lnTo>
                <a:lnTo>
                  <a:pt x="257149" y="90236"/>
                </a:lnTo>
                <a:lnTo>
                  <a:pt x="238411" y="54013"/>
                </a:lnTo>
                <a:lnTo>
                  <a:pt x="209845" y="25452"/>
                </a:lnTo>
                <a:lnTo>
                  <a:pt x="173628" y="6724"/>
                </a:lnTo>
                <a:lnTo>
                  <a:pt x="1319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629966" y="3537706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5919" y="0"/>
                </a:moveTo>
                <a:lnTo>
                  <a:pt x="129150" y="6283"/>
                </a:lnTo>
                <a:lnTo>
                  <a:pt x="87125" y="24018"/>
                </a:lnTo>
                <a:lnTo>
                  <a:pt x="51522" y="51526"/>
                </a:lnTo>
                <a:lnTo>
                  <a:pt x="24016" y="87133"/>
                </a:lnTo>
                <a:lnTo>
                  <a:pt x="6283" y="129161"/>
                </a:lnTo>
                <a:lnTo>
                  <a:pt x="0" y="175934"/>
                </a:lnTo>
                <a:lnTo>
                  <a:pt x="6283" y="222707"/>
                </a:lnTo>
                <a:lnTo>
                  <a:pt x="24016" y="264735"/>
                </a:lnTo>
                <a:lnTo>
                  <a:pt x="51522" y="300341"/>
                </a:lnTo>
                <a:lnTo>
                  <a:pt x="87125" y="327850"/>
                </a:lnTo>
                <a:lnTo>
                  <a:pt x="129150" y="345584"/>
                </a:lnTo>
                <a:lnTo>
                  <a:pt x="175919" y="351868"/>
                </a:lnTo>
                <a:lnTo>
                  <a:pt x="222668" y="345584"/>
                </a:lnTo>
                <a:lnTo>
                  <a:pt x="264687" y="327850"/>
                </a:lnTo>
                <a:lnTo>
                  <a:pt x="300294" y="300341"/>
                </a:lnTo>
                <a:lnTo>
                  <a:pt x="327810" y="264735"/>
                </a:lnTo>
                <a:lnTo>
                  <a:pt x="345551" y="222707"/>
                </a:lnTo>
                <a:lnTo>
                  <a:pt x="351839" y="175934"/>
                </a:lnTo>
                <a:lnTo>
                  <a:pt x="345551" y="129161"/>
                </a:lnTo>
                <a:lnTo>
                  <a:pt x="327810" y="87133"/>
                </a:lnTo>
                <a:lnTo>
                  <a:pt x="300294" y="51526"/>
                </a:lnTo>
                <a:lnTo>
                  <a:pt x="264687" y="24018"/>
                </a:lnTo>
                <a:lnTo>
                  <a:pt x="222668" y="6283"/>
                </a:lnTo>
                <a:lnTo>
                  <a:pt x="17591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014817" y="3977542"/>
            <a:ext cx="1758314" cy="2683510"/>
          </a:xfrm>
          <a:custGeom>
            <a:avLst/>
            <a:gdLst/>
            <a:ahLst/>
            <a:cxnLst/>
            <a:rect l="l" t="t" r="r" b="b"/>
            <a:pathLst>
              <a:path w="1758315" h="2683509">
                <a:moveTo>
                  <a:pt x="1318828" y="0"/>
                </a:moveTo>
                <a:lnTo>
                  <a:pt x="439229" y="0"/>
                </a:lnTo>
                <a:lnTo>
                  <a:pt x="413804" y="3230"/>
                </a:lnTo>
                <a:lnTo>
                  <a:pt x="390852" y="12645"/>
                </a:lnTo>
                <a:lnTo>
                  <a:pt x="371198" y="27833"/>
                </a:lnTo>
                <a:lnTo>
                  <a:pt x="355668" y="48381"/>
                </a:lnTo>
                <a:lnTo>
                  <a:pt x="346391" y="82400"/>
                </a:lnTo>
                <a:lnTo>
                  <a:pt x="350720" y="116006"/>
                </a:lnTo>
                <a:lnTo>
                  <a:pt x="367419" y="145489"/>
                </a:lnTo>
                <a:lnTo>
                  <a:pt x="395250" y="167137"/>
                </a:lnTo>
                <a:lnTo>
                  <a:pt x="415865" y="180607"/>
                </a:lnTo>
                <a:lnTo>
                  <a:pt x="461219" y="222117"/>
                </a:lnTo>
                <a:lnTo>
                  <a:pt x="506574" y="293315"/>
                </a:lnTo>
                <a:lnTo>
                  <a:pt x="527189" y="395852"/>
                </a:lnTo>
                <a:lnTo>
                  <a:pt x="527190" y="1169963"/>
                </a:lnTo>
                <a:lnTo>
                  <a:pt x="21391" y="2313542"/>
                </a:lnTo>
                <a:lnTo>
                  <a:pt x="5523" y="2364528"/>
                </a:lnTo>
                <a:lnTo>
                  <a:pt x="0" y="2416358"/>
                </a:lnTo>
                <a:lnTo>
                  <a:pt x="4609" y="2467766"/>
                </a:lnTo>
                <a:lnTo>
                  <a:pt x="19140" y="2517485"/>
                </a:lnTo>
                <a:lnTo>
                  <a:pt x="43381" y="2564249"/>
                </a:lnTo>
                <a:lnTo>
                  <a:pt x="76398" y="2605312"/>
                </a:lnTo>
                <a:lnTo>
                  <a:pt x="116376" y="2638352"/>
                </a:lnTo>
                <a:lnTo>
                  <a:pt x="161838" y="2662737"/>
                </a:lnTo>
                <a:lnTo>
                  <a:pt x="211308" y="2677832"/>
                </a:lnTo>
                <a:lnTo>
                  <a:pt x="263310" y="2683004"/>
                </a:lnTo>
                <a:lnTo>
                  <a:pt x="1494748" y="2683004"/>
                </a:lnTo>
                <a:lnTo>
                  <a:pt x="1546750" y="2677832"/>
                </a:lnTo>
                <a:lnTo>
                  <a:pt x="1596218" y="2662737"/>
                </a:lnTo>
                <a:lnTo>
                  <a:pt x="1641676" y="2638352"/>
                </a:lnTo>
                <a:lnTo>
                  <a:pt x="1681645" y="2605312"/>
                </a:lnTo>
                <a:lnTo>
                  <a:pt x="1714648" y="2564249"/>
                </a:lnTo>
                <a:lnTo>
                  <a:pt x="1738889" y="2517485"/>
                </a:lnTo>
                <a:lnTo>
                  <a:pt x="1753420" y="2467766"/>
                </a:lnTo>
                <a:lnTo>
                  <a:pt x="1758029" y="2416358"/>
                </a:lnTo>
                <a:lnTo>
                  <a:pt x="1752505" y="2364528"/>
                </a:lnTo>
                <a:lnTo>
                  <a:pt x="1736637" y="2313542"/>
                </a:lnTo>
                <a:lnTo>
                  <a:pt x="1230868" y="1169963"/>
                </a:lnTo>
                <a:lnTo>
                  <a:pt x="1230868" y="571786"/>
                </a:lnTo>
                <a:lnTo>
                  <a:pt x="703109" y="571786"/>
                </a:lnTo>
                <a:lnTo>
                  <a:pt x="703109" y="395852"/>
                </a:lnTo>
                <a:lnTo>
                  <a:pt x="700118" y="343001"/>
                </a:lnTo>
                <a:lnTo>
                  <a:pt x="691850" y="295006"/>
                </a:lnTo>
                <a:lnTo>
                  <a:pt x="679360" y="251445"/>
                </a:lnTo>
                <a:lnTo>
                  <a:pt x="663703" y="211895"/>
                </a:lnTo>
                <a:lnTo>
                  <a:pt x="645935" y="175934"/>
                </a:lnTo>
                <a:lnTo>
                  <a:pt x="1349737" y="175934"/>
                </a:lnTo>
                <a:lnTo>
                  <a:pt x="1351507" y="174610"/>
                </a:lnTo>
                <a:lnTo>
                  <a:pt x="1362808" y="167137"/>
                </a:lnTo>
                <a:lnTo>
                  <a:pt x="1390639" y="145489"/>
                </a:lnTo>
                <a:lnTo>
                  <a:pt x="1407337" y="116006"/>
                </a:lnTo>
                <a:lnTo>
                  <a:pt x="1411667" y="82400"/>
                </a:lnTo>
                <a:lnTo>
                  <a:pt x="1402390" y="48381"/>
                </a:lnTo>
                <a:lnTo>
                  <a:pt x="1386859" y="27833"/>
                </a:lnTo>
                <a:lnTo>
                  <a:pt x="1367206" y="12645"/>
                </a:lnTo>
                <a:lnTo>
                  <a:pt x="1344254" y="3230"/>
                </a:lnTo>
                <a:lnTo>
                  <a:pt x="1318828" y="0"/>
                </a:lnTo>
                <a:close/>
              </a:path>
              <a:path w="1758315" h="2683509">
                <a:moveTo>
                  <a:pt x="1349737" y="175934"/>
                </a:moveTo>
                <a:lnTo>
                  <a:pt x="1116520" y="175934"/>
                </a:lnTo>
                <a:lnTo>
                  <a:pt x="1096606" y="211895"/>
                </a:lnTo>
                <a:lnTo>
                  <a:pt x="1079648" y="251445"/>
                </a:lnTo>
                <a:lnTo>
                  <a:pt x="1066489" y="295006"/>
                </a:lnTo>
                <a:lnTo>
                  <a:pt x="1057974" y="343001"/>
                </a:lnTo>
                <a:lnTo>
                  <a:pt x="1054948" y="395852"/>
                </a:lnTo>
                <a:lnTo>
                  <a:pt x="1054948" y="571786"/>
                </a:lnTo>
                <a:lnTo>
                  <a:pt x="1230868" y="571786"/>
                </a:lnTo>
                <a:lnTo>
                  <a:pt x="1230868" y="395852"/>
                </a:lnTo>
                <a:lnTo>
                  <a:pt x="1240336" y="324236"/>
                </a:lnTo>
                <a:lnTo>
                  <a:pt x="1264097" y="267159"/>
                </a:lnTo>
                <a:lnTo>
                  <a:pt x="1295189" y="223766"/>
                </a:lnTo>
                <a:lnTo>
                  <a:pt x="1326647" y="193201"/>
                </a:lnTo>
                <a:lnTo>
                  <a:pt x="1349737" y="17593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590" y="281686"/>
            <a:ext cx="7005320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150"/>
              <a:t>Generations</a:t>
            </a:r>
            <a:r>
              <a:rPr dirty="0" sz="3800" spc="65"/>
              <a:t> </a:t>
            </a:r>
            <a:r>
              <a:rPr dirty="0" sz="3800" spc="60"/>
              <a:t>of</a:t>
            </a:r>
            <a:r>
              <a:rPr dirty="0" sz="3800" spc="175"/>
              <a:t> </a:t>
            </a:r>
            <a:r>
              <a:rPr dirty="0" sz="3800" spc="90"/>
              <a:t>contact</a:t>
            </a:r>
            <a:r>
              <a:rPr dirty="0" sz="3800" spc="130"/>
              <a:t> process:</a:t>
            </a:r>
            <a:endParaRPr sz="3800"/>
          </a:p>
        </p:txBody>
      </p:sp>
      <p:sp>
        <p:nvSpPr>
          <p:cNvPr id="8" name="object 8" descr=""/>
          <p:cNvSpPr txBox="1"/>
          <p:nvPr/>
        </p:nvSpPr>
        <p:spPr>
          <a:xfrm>
            <a:off x="594677" y="1123250"/>
            <a:ext cx="6891655" cy="396049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835"/>
              </a:spcBef>
            </a:pPr>
            <a:r>
              <a:rPr dirty="0" sz="1800" b="1">
                <a:solidFill>
                  <a:srgbClr val="1F4E79"/>
                </a:solidFill>
                <a:latin typeface="Tahoma"/>
                <a:cs typeface="Tahoma"/>
              </a:rPr>
              <a:t>Fifth</a:t>
            </a:r>
            <a:r>
              <a:rPr dirty="0" sz="1800" spc="-5" b="1">
                <a:solidFill>
                  <a:srgbClr val="1F4E79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ahoma"/>
                <a:cs typeface="Tahoma"/>
              </a:rPr>
              <a:t>&amp;</a:t>
            </a:r>
            <a:r>
              <a:rPr dirty="0" sz="1800" spc="-35" b="1">
                <a:solidFill>
                  <a:srgbClr val="1F4E79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1F4E79"/>
                </a:solidFill>
                <a:latin typeface="Tahoma"/>
                <a:cs typeface="Tahoma"/>
              </a:rPr>
              <a:t>Sixth </a:t>
            </a:r>
            <a:r>
              <a:rPr dirty="0" sz="1800" spc="-10" b="1">
                <a:solidFill>
                  <a:srgbClr val="1F4E79"/>
                </a:solidFill>
                <a:latin typeface="Tahoma"/>
                <a:cs typeface="Tahoma"/>
              </a:rPr>
              <a:t>Generation:</a:t>
            </a:r>
            <a:endParaRPr sz="1800">
              <a:latin typeface="Tahoma"/>
              <a:cs typeface="Tahoma"/>
            </a:endParaRPr>
          </a:p>
          <a:p>
            <a:pPr marL="12700" marR="5080" indent="295910">
              <a:lnSpc>
                <a:spcPct val="90400"/>
              </a:lnSpc>
              <a:spcBef>
                <a:spcPts val="1100"/>
              </a:spcBef>
              <a:buAutoNum type="arabicPeriod" startAt="5"/>
              <a:tabLst>
                <a:tab pos="30861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Fifth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Generation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(1970-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1990):</a:t>
            </a:r>
            <a:r>
              <a:rPr dirty="0" sz="2100" spc="-3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This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generation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saw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the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introduction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more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advanced</a:t>
            </a:r>
            <a:r>
              <a:rPr dirty="0" sz="2100" spc="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catalysts,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such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as </a:t>
            </a:r>
            <a:r>
              <a:rPr dirty="0" sz="2100" spc="-10" i="1">
                <a:solidFill>
                  <a:srgbClr val="1F4E79"/>
                </a:solidFill>
                <a:latin typeface="Arial"/>
                <a:cs typeface="Arial"/>
              </a:rPr>
              <a:t>potassium-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promoted</a:t>
            </a:r>
            <a:r>
              <a:rPr dirty="0" sz="2100" spc="-5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vanadium</a:t>
            </a:r>
            <a:r>
              <a:rPr dirty="0" sz="2100" spc="-35" i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1F4E79"/>
                </a:solidFill>
                <a:latin typeface="Arial"/>
                <a:cs typeface="Arial"/>
              </a:rPr>
              <a:t>pentoxide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,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and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improved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reactor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designs.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0"/>
              </a:spcBef>
              <a:buClr>
                <a:srgbClr val="1F4E79"/>
              </a:buClr>
              <a:buFont typeface="Arial"/>
              <a:buAutoNum type="arabicPeriod" startAt="5"/>
            </a:pPr>
            <a:endParaRPr sz="2100">
              <a:latin typeface="Arial MT"/>
              <a:cs typeface="Arial MT"/>
            </a:endParaRPr>
          </a:p>
          <a:p>
            <a:pPr marL="12700" marR="50165" indent="295910">
              <a:lnSpc>
                <a:spcPct val="90000"/>
              </a:lnSpc>
              <a:buAutoNum type="arabicPeriod" startAt="5"/>
              <a:tabLst>
                <a:tab pos="30861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Sixth</a:t>
            </a:r>
            <a:r>
              <a:rPr dirty="0" sz="2100" spc="-5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Generation</a:t>
            </a:r>
            <a:r>
              <a:rPr dirty="0" sz="2100" spc="-5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(1990-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present):</a:t>
            </a:r>
            <a:r>
              <a:rPr dirty="0" sz="2100" spc="-7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This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generation</a:t>
            </a:r>
            <a:r>
              <a:rPr dirty="0" sz="21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has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focused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on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further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improving</a:t>
            </a:r>
            <a:r>
              <a:rPr dirty="0" sz="21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efficiency,</a:t>
            </a:r>
            <a:r>
              <a:rPr dirty="0" sz="21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reducing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emissions, and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developing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new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catalysts.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Modern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contact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process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plants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often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use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advanced technologies,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such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as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computerized</a:t>
            </a:r>
            <a:r>
              <a:rPr dirty="0" sz="2100" spc="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process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control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and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waste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heat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recovery systems.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9144" y="5715317"/>
            <a:ext cx="588835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180">
                <a:solidFill>
                  <a:srgbClr val="FFFFFF"/>
                </a:solidFill>
                <a:latin typeface="Cambria"/>
                <a:cs typeface="Cambria"/>
              </a:rPr>
              <a:t>Contact</a:t>
            </a:r>
            <a:r>
              <a:rPr dirty="0" sz="3950" spc="11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50" spc="140">
                <a:solidFill>
                  <a:srgbClr val="FFFFFF"/>
                </a:solidFill>
                <a:latin typeface="Cambria"/>
                <a:cs typeface="Cambria"/>
              </a:rPr>
              <a:t>Process</a:t>
            </a:r>
            <a:r>
              <a:rPr dirty="0" sz="3950" spc="1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950" spc="170">
                <a:solidFill>
                  <a:srgbClr val="FFFFFF"/>
                </a:solidFill>
                <a:latin typeface="Cambria"/>
                <a:cs typeface="Cambria"/>
              </a:rPr>
              <a:t>Diagram</a:t>
            </a:r>
            <a:endParaRPr sz="39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541766" y="5753417"/>
            <a:ext cx="2557145" cy="61150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80"/>
              </a:spcBef>
            </a:pP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Labeled</a:t>
            </a:r>
            <a:r>
              <a:rPr dirty="0" sz="200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dirty="0" sz="20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Contact</a:t>
            </a:r>
            <a:r>
              <a:rPr dirty="0" sz="20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86" y="562728"/>
            <a:ext cx="11835314" cy="44063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79533" y="4485682"/>
            <a:ext cx="2540635" cy="2136140"/>
          </a:xfrm>
          <a:custGeom>
            <a:avLst/>
            <a:gdLst/>
            <a:ahLst/>
            <a:cxnLst/>
            <a:rect l="l" t="t" r="r" b="b"/>
            <a:pathLst>
              <a:path w="2540634" h="2136140">
                <a:moveTo>
                  <a:pt x="2540170" y="1962753"/>
                </a:moveTo>
                <a:lnTo>
                  <a:pt x="0" y="1962753"/>
                </a:lnTo>
                <a:lnTo>
                  <a:pt x="0" y="2135941"/>
                </a:lnTo>
                <a:lnTo>
                  <a:pt x="2540170" y="2135941"/>
                </a:lnTo>
                <a:lnTo>
                  <a:pt x="2540170" y="1962753"/>
                </a:lnTo>
                <a:close/>
              </a:path>
              <a:path w="2540634" h="2136140">
                <a:moveTo>
                  <a:pt x="230923" y="346368"/>
                </a:moveTo>
                <a:lnTo>
                  <a:pt x="115461" y="346368"/>
                </a:lnTo>
                <a:lnTo>
                  <a:pt x="115461" y="1962753"/>
                </a:lnTo>
                <a:lnTo>
                  <a:pt x="230923" y="1962753"/>
                </a:lnTo>
                <a:lnTo>
                  <a:pt x="230923" y="721600"/>
                </a:lnTo>
                <a:lnTo>
                  <a:pt x="2424707" y="721600"/>
                </a:lnTo>
                <a:lnTo>
                  <a:pt x="2424707" y="606144"/>
                </a:lnTo>
                <a:lnTo>
                  <a:pt x="230923" y="606144"/>
                </a:lnTo>
                <a:lnTo>
                  <a:pt x="230923" y="346368"/>
                </a:lnTo>
                <a:close/>
              </a:path>
              <a:path w="2540634" h="2136140">
                <a:moveTo>
                  <a:pt x="2424707" y="721600"/>
                </a:moveTo>
                <a:lnTo>
                  <a:pt x="2309245" y="721600"/>
                </a:lnTo>
                <a:lnTo>
                  <a:pt x="2309246" y="1962753"/>
                </a:lnTo>
                <a:lnTo>
                  <a:pt x="2424708" y="1962753"/>
                </a:lnTo>
                <a:lnTo>
                  <a:pt x="2424707" y="721600"/>
                </a:lnTo>
                <a:close/>
              </a:path>
              <a:path w="2540634" h="2136140">
                <a:moveTo>
                  <a:pt x="865971" y="721600"/>
                </a:moveTo>
                <a:lnTo>
                  <a:pt x="404124" y="721600"/>
                </a:lnTo>
                <a:lnTo>
                  <a:pt x="404124" y="1616385"/>
                </a:lnTo>
                <a:lnTo>
                  <a:pt x="408837" y="1662770"/>
                </a:lnTo>
                <a:lnTo>
                  <a:pt x="422345" y="1706044"/>
                </a:lnTo>
                <a:lnTo>
                  <a:pt x="443701" y="1745258"/>
                </a:lnTo>
                <a:lnTo>
                  <a:pt x="471958" y="1779467"/>
                </a:lnTo>
                <a:lnTo>
                  <a:pt x="506168" y="1807722"/>
                </a:lnTo>
                <a:lnTo>
                  <a:pt x="545384" y="1829077"/>
                </a:lnTo>
                <a:lnTo>
                  <a:pt x="588660" y="1842584"/>
                </a:lnTo>
                <a:lnTo>
                  <a:pt x="635048" y="1847297"/>
                </a:lnTo>
                <a:lnTo>
                  <a:pt x="681435" y="1842584"/>
                </a:lnTo>
                <a:lnTo>
                  <a:pt x="724711" y="1829077"/>
                </a:lnTo>
                <a:lnTo>
                  <a:pt x="763928" y="1807722"/>
                </a:lnTo>
                <a:lnTo>
                  <a:pt x="798138" y="1779467"/>
                </a:lnTo>
                <a:lnTo>
                  <a:pt x="826394" y="1745258"/>
                </a:lnTo>
                <a:lnTo>
                  <a:pt x="847750" y="1706044"/>
                </a:lnTo>
                <a:lnTo>
                  <a:pt x="861258" y="1662770"/>
                </a:lnTo>
                <a:lnTo>
                  <a:pt x="865972" y="1616385"/>
                </a:lnTo>
                <a:lnTo>
                  <a:pt x="865971" y="721600"/>
                </a:lnTo>
                <a:close/>
              </a:path>
              <a:path w="2540634" h="2136140">
                <a:moveTo>
                  <a:pt x="1501012" y="721600"/>
                </a:moveTo>
                <a:lnTo>
                  <a:pt x="1039164" y="721600"/>
                </a:lnTo>
                <a:lnTo>
                  <a:pt x="1039164" y="1616385"/>
                </a:lnTo>
                <a:lnTo>
                  <a:pt x="1043878" y="1662770"/>
                </a:lnTo>
                <a:lnTo>
                  <a:pt x="1057386" y="1706044"/>
                </a:lnTo>
                <a:lnTo>
                  <a:pt x="1078742" y="1745258"/>
                </a:lnTo>
                <a:lnTo>
                  <a:pt x="1106998" y="1779467"/>
                </a:lnTo>
                <a:lnTo>
                  <a:pt x="1141208" y="1807722"/>
                </a:lnTo>
                <a:lnTo>
                  <a:pt x="1180425" y="1829077"/>
                </a:lnTo>
                <a:lnTo>
                  <a:pt x="1223701" y="1842584"/>
                </a:lnTo>
                <a:lnTo>
                  <a:pt x="1270088" y="1847297"/>
                </a:lnTo>
                <a:lnTo>
                  <a:pt x="1316476" y="1842584"/>
                </a:lnTo>
                <a:lnTo>
                  <a:pt x="1359752" y="1829077"/>
                </a:lnTo>
                <a:lnTo>
                  <a:pt x="1398968" y="1807722"/>
                </a:lnTo>
                <a:lnTo>
                  <a:pt x="1433178" y="1779467"/>
                </a:lnTo>
                <a:lnTo>
                  <a:pt x="1461435" y="1745258"/>
                </a:lnTo>
                <a:lnTo>
                  <a:pt x="1482791" y="1706044"/>
                </a:lnTo>
                <a:lnTo>
                  <a:pt x="1496299" y="1662770"/>
                </a:lnTo>
                <a:lnTo>
                  <a:pt x="1501012" y="1616385"/>
                </a:lnTo>
                <a:lnTo>
                  <a:pt x="1501012" y="721600"/>
                </a:lnTo>
                <a:close/>
              </a:path>
              <a:path w="2540634" h="2136140">
                <a:moveTo>
                  <a:pt x="2136053" y="721600"/>
                </a:moveTo>
                <a:lnTo>
                  <a:pt x="1674205" y="721600"/>
                </a:lnTo>
                <a:lnTo>
                  <a:pt x="1674205" y="1616385"/>
                </a:lnTo>
                <a:lnTo>
                  <a:pt x="1678918" y="1662770"/>
                </a:lnTo>
                <a:lnTo>
                  <a:pt x="1692426" y="1706044"/>
                </a:lnTo>
                <a:lnTo>
                  <a:pt x="1713782" y="1745258"/>
                </a:lnTo>
                <a:lnTo>
                  <a:pt x="1742039" y="1779467"/>
                </a:lnTo>
                <a:lnTo>
                  <a:pt x="1776249" y="1807722"/>
                </a:lnTo>
                <a:lnTo>
                  <a:pt x="1815466" y="1829077"/>
                </a:lnTo>
                <a:lnTo>
                  <a:pt x="1858741" y="1842584"/>
                </a:lnTo>
                <a:lnTo>
                  <a:pt x="1905129" y="1847297"/>
                </a:lnTo>
                <a:lnTo>
                  <a:pt x="1951517" y="1842584"/>
                </a:lnTo>
                <a:lnTo>
                  <a:pt x="1994792" y="1829077"/>
                </a:lnTo>
                <a:lnTo>
                  <a:pt x="2034009" y="1807722"/>
                </a:lnTo>
                <a:lnTo>
                  <a:pt x="2068219" y="1779467"/>
                </a:lnTo>
                <a:lnTo>
                  <a:pt x="2096475" y="1745258"/>
                </a:lnTo>
                <a:lnTo>
                  <a:pt x="2117831" y="1706044"/>
                </a:lnTo>
                <a:lnTo>
                  <a:pt x="2131340" y="1662770"/>
                </a:lnTo>
                <a:lnTo>
                  <a:pt x="2136053" y="1616385"/>
                </a:lnTo>
                <a:lnTo>
                  <a:pt x="2136053" y="721600"/>
                </a:lnTo>
                <a:close/>
              </a:path>
              <a:path w="2540634" h="2136140">
                <a:moveTo>
                  <a:pt x="865971" y="0"/>
                </a:moveTo>
                <a:lnTo>
                  <a:pt x="407010" y="0"/>
                </a:lnTo>
                <a:lnTo>
                  <a:pt x="384549" y="2886"/>
                </a:lnTo>
                <a:lnTo>
                  <a:pt x="365877" y="14432"/>
                </a:lnTo>
                <a:lnTo>
                  <a:pt x="352617" y="32472"/>
                </a:lnTo>
                <a:lnTo>
                  <a:pt x="346393" y="54841"/>
                </a:lnTo>
                <a:lnTo>
                  <a:pt x="349505" y="73603"/>
                </a:lnTo>
                <a:lnTo>
                  <a:pt x="358300" y="90200"/>
                </a:lnTo>
                <a:lnTo>
                  <a:pt x="371966" y="103549"/>
                </a:lnTo>
                <a:lnTo>
                  <a:pt x="389691" y="112569"/>
                </a:lnTo>
                <a:lnTo>
                  <a:pt x="393164" y="120462"/>
                </a:lnTo>
                <a:lnTo>
                  <a:pt x="397990" y="136743"/>
                </a:lnTo>
                <a:lnTo>
                  <a:pt x="402274" y="163307"/>
                </a:lnTo>
                <a:lnTo>
                  <a:pt x="404124" y="202048"/>
                </a:lnTo>
                <a:lnTo>
                  <a:pt x="404124" y="606144"/>
                </a:lnTo>
                <a:lnTo>
                  <a:pt x="865971" y="606144"/>
                </a:lnTo>
                <a:lnTo>
                  <a:pt x="865971" y="461824"/>
                </a:lnTo>
                <a:lnTo>
                  <a:pt x="519585" y="461824"/>
                </a:lnTo>
                <a:lnTo>
                  <a:pt x="519585" y="202048"/>
                </a:lnTo>
                <a:lnTo>
                  <a:pt x="519044" y="177152"/>
                </a:lnTo>
                <a:lnTo>
                  <a:pt x="517421" y="154422"/>
                </a:lnTo>
                <a:lnTo>
                  <a:pt x="514714" y="133856"/>
                </a:lnTo>
                <a:lnTo>
                  <a:pt x="510926" y="115456"/>
                </a:lnTo>
                <a:lnTo>
                  <a:pt x="879134" y="115456"/>
                </a:lnTo>
                <a:lnTo>
                  <a:pt x="880404" y="112569"/>
                </a:lnTo>
                <a:lnTo>
                  <a:pt x="898129" y="105173"/>
                </a:lnTo>
                <a:lnTo>
                  <a:pt x="911795" y="92364"/>
                </a:lnTo>
                <a:lnTo>
                  <a:pt x="920590" y="75226"/>
                </a:lnTo>
                <a:lnTo>
                  <a:pt x="923702" y="54841"/>
                </a:lnTo>
                <a:lnTo>
                  <a:pt x="919147" y="32472"/>
                </a:lnTo>
                <a:lnTo>
                  <a:pt x="906744" y="14432"/>
                </a:lnTo>
                <a:lnTo>
                  <a:pt x="888387" y="2886"/>
                </a:lnTo>
                <a:lnTo>
                  <a:pt x="865971" y="0"/>
                </a:lnTo>
                <a:close/>
              </a:path>
              <a:path w="2540634" h="2136140">
                <a:moveTo>
                  <a:pt x="1501012" y="0"/>
                </a:moveTo>
                <a:lnTo>
                  <a:pt x="1042051" y="0"/>
                </a:lnTo>
                <a:lnTo>
                  <a:pt x="1019590" y="2886"/>
                </a:lnTo>
                <a:lnTo>
                  <a:pt x="1000917" y="14432"/>
                </a:lnTo>
                <a:lnTo>
                  <a:pt x="987657" y="32472"/>
                </a:lnTo>
                <a:lnTo>
                  <a:pt x="981433" y="54841"/>
                </a:lnTo>
                <a:lnTo>
                  <a:pt x="984545" y="73603"/>
                </a:lnTo>
                <a:lnTo>
                  <a:pt x="993340" y="90200"/>
                </a:lnTo>
                <a:lnTo>
                  <a:pt x="1007006" y="103549"/>
                </a:lnTo>
                <a:lnTo>
                  <a:pt x="1024731" y="112569"/>
                </a:lnTo>
                <a:lnTo>
                  <a:pt x="1028204" y="120462"/>
                </a:lnTo>
                <a:lnTo>
                  <a:pt x="1033030" y="136743"/>
                </a:lnTo>
                <a:lnTo>
                  <a:pt x="1037315" y="163307"/>
                </a:lnTo>
                <a:lnTo>
                  <a:pt x="1039164" y="202048"/>
                </a:lnTo>
                <a:lnTo>
                  <a:pt x="1039164" y="606144"/>
                </a:lnTo>
                <a:lnTo>
                  <a:pt x="1501012" y="606144"/>
                </a:lnTo>
                <a:lnTo>
                  <a:pt x="1501012" y="461824"/>
                </a:lnTo>
                <a:lnTo>
                  <a:pt x="1154626" y="461824"/>
                </a:lnTo>
                <a:lnTo>
                  <a:pt x="1154626" y="202048"/>
                </a:lnTo>
                <a:lnTo>
                  <a:pt x="1154085" y="177152"/>
                </a:lnTo>
                <a:lnTo>
                  <a:pt x="1152461" y="154422"/>
                </a:lnTo>
                <a:lnTo>
                  <a:pt x="1149755" y="133856"/>
                </a:lnTo>
                <a:lnTo>
                  <a:pt x="1145966" y="115456"/>
                </a:lnTo>
                <a:lnTo>
                  <a:pt x="1514174" y="115456"/>
                </a:lnTo>
                <a:lnTo>
                  <a:pt x="1515445" y="112569"/>
                </a:lnTo>
                <a:lnTo>
                  <a:pt x="1533170" y="105173"/>
                </a:lnTo>
                <a:lnTo>
                  <a:pt x="1546836" y="92364"/>
                </a:lnTo>
                <a:lnTo>
                  <a:pt x="1555631" y="75226"/>
                </a:lnTo>
                <a:lnTo>
                  <a:pt x="1558743" y="54841"/>
                </a:lnTo>
                <a:lnTo>
                  <a:pt x="1554187" y="32472"/>
                </a:lnTo>
                <a:lnTo>
                  <a:pt x="1541784" y="14432"/>
                </a:lnTo>
                <a:lnTo>
                  <a:pt x="1523428" y="2886"/>
                </a:lnTo>
                <a:lnTo>
                  <a:pt x="1501012" y="0"/>
                </a:lnTo>
                <a:close/>
              </a:path>
              <a:path w="2540634" h="2136140">
                <a:moveTo>
                  <a:pt x="2136052" y="0"/>
                </a:moveTo>
                <a:lnTo>
                  <a:pt x="1677091" y="0"/>
                </a:lnTo>
                <a:lnTo>
                  <a:pt x="1654630" y="2886"/>
                </a:lnTo>
                <a:lnTo>
                  <a:pt x="1635958" y="14432"/>
                </a:lnTo>
                <a:lnTo>
                  <a:pt x="1622698" y="32472"/>
                </a:lnTo>
                <a:lnTo>
                  <a:pt x="1616474" y="54841"/>
                </a:lnTo>
                <a:lnTo>
                  <a:pt x="1619586" y="73603"/>
                </a:lnTo>
                <a:lnTo>
                  <a:pt x="1628381" y="90200"/>
                </a:lnTo>
                <a:lnTo>
                  <a:pt x="1642047" y="103549"/>
                </a:lnTo>
                <a:lnTo>
                  <a:pt x="1659772" y="112569"/>
                </a:lnTo>
                <a:lnTo>
                  <a:pt x="1663245" y="120462"/>
                </a:lnTo>
                <a:lnTo>
                  <a:pt x="1668071" y="136743"/>
                </a:lnTo>
                <a:lnTo>
                  <a:pt x="1672355" y="163307"/>
                </a:lnTo>
                <a:lnTo>
                  <a:pt x="1674205" y="202048"/>
                </a:lnTo>
                <a:lnTo>
                  <a:pt x="1674205" y="606144"/>
                </a:lnTo>
                <a:lnTo>
                  <a:pt x="2136052" y="606144"/>
                </a:lnTo>
                <a:lnTo>
                  <a:pt x="2136052" y="461824"/>
                </a:lnTo>
                <a:lnTo>
                  <a:pt x="1789667" y="461824"/>
                </a:lnTo>
                <a:lnTo>
                  <a:pt x="1789667" y="202048"/>
                </a:lnTo>
                <a:lnTo>
                  <a:pt x="1789125" y="177152"/>
                </a:lnTo>
                <a:lnTo>
                  <a:pt x="1787502" y="154422"/>
                </a:lnTo>
                <a:lnTo>
                  <a:pt x="1784796" y="133856"/>
                </a:lnTo>
                <a:lnTo>
                  <a:pt x="1781007" y="115456"/>
                </a:lnTo>
                <a:lnTo>
                  <a:pt x="2149215" y="115456"/>
                </a:lnTo>
                <a:lnTo>
                  <a:pt x="2150485" y="112569"/>
                </a:lnTo>
                <a:lnTo>
                  <a:pt x="2168210" y="105173"/>
                </a:lnTo>
                <a:lnTo>
                  <a:pt x="2181876" y="92364"/>
                </a:lnTo>
                <a:lnTo>
                  <a:pt x="2190671" y="75226"/>
                </a:lnTo>
                <a:lnTo>
                  <a:pt x="2193783" y="54841"/>
                </a:lnTo>
                <a:lnTo>
                  <a:pt x="2189228" y="32472"/>
                </a:lnTo>
                <a:lnTo>
                  <a:pt x="2176825" y="14432"/>
                </a:lnTo>
                <a:lnTo>
                  <a:pt x="2158468" y="2886"/>
                </a:lnTo>
                <a:lnTo>
                  <a:pt x="2136052" y="0"/>
                </a:lnTo>
                <a:close/>
              </a:path>
              <a:path w="2540634" h="2136140">
                <a:moveTo>
                  <a:pt x="2424707" y="346368"/>
                </a:moveTo>
                <a:lnTo>
                  <a:pt x="2309245" y="346368"/>
                </a:lnTo>
                <a:lnTo>
                  <a:pt x="2309245" y="606144"/>
                </a:lnTo>
                <a:lnTo>
                  <a:pt x="2424707" y="606144"/>
                </a:lnTo>
                <a:lnTo>
                  <a:pt x="2424707" y="346368"/>
                </a:lnTo>
                <a:close/>
              </a:path>
              <a:path w="2540634" h="2136140">
                <a:moveTo>
                  <a:pt x="635047" y="432960"/>
                </a:moveTo>
                <a:lnTo>
                  <a:pt x="592651" y="437470"/>
                </a:lnTo>
                <a:lnTo>
                  <a:pt x="555667" y="447392"/>
                </a:lnTo>
                <a:lnTo>
                  <a:pt x="529508" y="457314"/>
                </a:lnTo>
                <a:lnTo>
                  <a:pt x="519585" y="461824"/>
                </a:lnTo>
                <a:lnTo>
                  <a:pt x="750509" y="461824"/>
                </a:lnTo>
                <a:lnTo>
                  <a:pt x="740587" y="457314"/>
                </a:lnTo>
                <a:lnTo>
                  <a:pt x="714427" y="447392"/>
                </a:lnTo>
                <a:lnTo>
                  <a:pt x="677444" y="437470"/>
                </a:lnTo>
                <a:lnTo>
                  <a:pt x="635047" y="432960"/>
                </a:lnTo>
                <a:close/>
              </a:path>
              <a:path w="2540634" h="2136140">
                <a:moveTo>
                  <a:pt x="879134" y="115456"/>
                </a:moveTo>
                <a:lnTo>
                  <a:pt x="759169" y="115456"/>
                </a:lnTo>
                <a:lnTo>
                  <a:pt x="755380" y="133856"/>
                </a:lnTo>
                <a:lnTo>
                  <a:pt x="752674" y="154422"/>
                </a:lnTo>
                <a:lnTo>
                  <a:pt x="751050" y="177152"/>
                </a:lnTo>
                <a:lnTo>
                  <a:pt x="750509" y="202048"/>
                </a:lnTo>
                <a:lnTo>
                  <a:pt x="750509" y="461824"/>
                </a:lnTo>
                <a:lnTo>
                  <a:pt x="865971" y="461824"/>
                </a:lnTo>
                <a:lnTo>
                  <a:pt x="865971" y="202048"/>
                </a:lnTo>
                <a:lnTo>
                  <a:pt x="867820" y="163307"/>
                </a:lnTo>
                <a:lnTo>
                  <a:pt x="872105" y="136743"/>
                </a:lnTo>
                <a:lnTo>
                  <a:pt x="876931" y="120462"/>
                </a:lnTo>
                <a:lnTo>
                  <a:pt x="879134" y="115456"/>
                </a:lnTo>
                <a:close/>
              </a:path>
              <a:path w="2540634" h="2136140">
                <a:moveTo>
                  <a:pt x="1270088" y="432960"/>
                </a:moveTo>
                <a:lnTo>
                  <a:pt x="1227692" y="437470"/>
                </a:lnTo>
                <a:lnTo>
                  <a:pt x="1190708" y="447392"/>
                </a:lnTo>
                <a:lnTo>
                  <a:pt x="1164549" y="457314"/>
                </a:lnTo>
                <a:lnTo>
                  <a:pt x="1154626" y="461824"/>
                </a:lnTo>
                <a:lnTo>
                  <a:pt x="1385550" y="461824"/>
                </a:lnTo>
                <a:lnTo>
                  <a:pt x="1375627" y="457314"/>
                </a:lnTo>
                <a:lnTo>
                  <a:pt x="1349468" y="447392"/>
                </a:lnTo>
                <a:lnTo>
                  <a:pt x="1312484" y="437470"/>
                </a:lnTo>
                <a:lnTo>
                  <a:pt x="1270088" y="432960"/>
                </a:lnTo>
                <a:close/>
              </a:path>
              <a:path w="2540634" h="2136140">
                <a:moveTo>
                  <a:pt x="1514174" y="115456"/>
                </a:moveTo>
                <a:lnTo>
                  <a:pt x="1394209" y="115456"/>
                </a:lnTo>
                <a:lnTo>
                  <a:pt x="1390421" y="133856"/>
                </a:lnTo>
                <a:lnTo>
                  <a:pt x="1387715" y="154422"/>
                </a:lnTo>
                <a:lnTo>
                  <a:pt x="1386091" y="177152"/>
                </a:lnTo>
                <a:lnTo>
                  <a:pt x="1385550" y="202048"/>
                </a:lnTo>
                <a:lnTo>
                  <a:pt x="1385550" y="461824"/>
                </a:lnTo>
                <a:lnTo>
                  <a:pt x="1501012" y="461824"/>
                </a:lnTo>
                <a:lnTo>
                  <a:pt x="1501012" y="202048"/>
                </a:lnTo>
                <a:lnTo>
                  <a:pt x="1502861" y="163307"/>
                </a:lnTo>
                <a:lnTo>
                  <a:pt x="1507146" y="136743"/>
                </a:lnTo>
                <a:lnTo>
                  <a:pt x="1511972" y="120462"/>
                </a:lnTo>
                <a:lnTo>
                  <a:pt x="1514174" y="115456"/>
                </a:lnTo>
                <a:close/>
              </a:path>
              <a:path w="2540634" h="2136140">
                <a:moveTo>
                  <a:pt x="1905129" y="432960"/>
                </a:moveTo>
                <a:lnTo>
                  <a:pt x="1862732" y="437470"/>
                </a:lnTo>
                <a:lnTo>
                  <a:pt x="1825749" y="447392"/>
                </a:lnTo>
                <a:lnTo>
                  <a:pt x="1799589" y="457314"/>
                </a:lnTo>
                <a:lnTo>
                  <a:pt x="1789667" y="461824"/>
                </a:lnTo>
                <a:lnTo>
                  <a:pt x="2020591" y="461824"/>
                </a:lnTo>
                <a:lnTo>
                  <a:pt x="2010668" y="457314"/>
                </a:lnTo>
                <a:lnTo>
                  <a:pt x="1984509" y="447392"/>
                </a:lnTo>
                <a:lnTo>
                  <a:pt x="1947525" y="437470"/>
                </a:lnTo>
                <a:lnTo>
                  <a:pt x="1905129" y="432960"/>
                </a:lnTo>
                <a:close/>
              </a:path>
              <a:path w="2540634" h="2136140">
                <a:moveTo>
                  <a:pt x="2149215" y="115456"/>
                </a:moveTo>
                <a:lnTo>
                  <a:pt x="2029250" y="115456"/>
                </a:lnTo>
                <a:lnTo>
                  <a:pt x="2025461" y="133856"/>
                </a:lnTo>
                <a:lnTo>
                  <a:pt x="2022755" y="154422"/>
                </a:lnTo>
                <a:lnTo>
                  <a:pt x="2021132" y="177152"/>
                </a:lnTo>
                <a:lnTo>
                  <a:pt x="2020590" y="202048"/>
                </a:lnTo>
                <a:lnTo>
                  <a:pt x="2020591" y="461824"/>
                </a:lnTo>
                <a:lnTo>
                  <a:pt x="2136052" y="461824"/>
                </a:lnTo>
                <a:lnTo>
                  <a:pt x="2136052" y="202048"/>
                </a:lnTo>
                <a:lnTo>
                  <a:pt x="2137902" y="163307"/>
                </a:lnTo>
                <a:lnTo>
                  <a:pt x="2142186" y="136743"/>
                </a:lnTo>
                <a:lnTo>
                  <a:pt x="2147012" y="120462"/>
                </a:lnTo>
                <a:lnTo>
                  <a:pt x="2149215" y="11545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1762" rIns="0" bIns="0" rtlCol="0" vert="horz">
            <a:spAutoFit/>
          </a:bodyPr>
          <a:lstStyle/>
          <a:p>
            <a:pPr marL="243840" marR="5080">
              <a:lnSpc>
                <a:spcPts val="4360"/>
              </a:lnSpc>
              <a:spcBef>
                <a:spcPts val="595"/>
              </a:spcBef>
            </a:pPr>
            <a:r>
              <a:rPr dirty="0" sz="3950" spc="235"/>
              <a:t>Does</a:t>
            </a:r>
            <a:r>
              <a:rPr dirty="0" sz="3950" spc="150"/>
              <a:t> </a:t>
            </a:r>
            <a:r>
              <a:rPr dirty="0" sz="3950" spc="75"/>
              <a:t>Pakistan</a:t>
            </a:r>
            <a:r>
              <a:rPr dirty="0" sz="3950" spc="150"/>
              <a:t> </a:t>
            </a:r>
            <a:r>
              <a:rPr dirty="0" sz="3950" spc="185"/>
              <a:t>use</a:t>
            </a:r>
            <a:r>
              <a:rPr dirty="0" sz="3950" spc="150"/>
              <a:t> </a:t>
            </a:r>
            <a:r>
              <a:rPr dirty="0" sz="3950" spc="90"/>
              <a:t>the</a:t>
            </a:r>
            <a:r>
              <a:rPr dirty="0" sz="3950" spc="150"/>
              <a:t> method</a:t>
            </a:r>
            <a:r>
              <a:rPr dirty="0" sz="3950" spc="175"/>
              <a:t> </a:t>
            </a:r>
            <a:r>
              <a:rPr dirty="0" sz="3950" spc="-25"/>
              <a:t>of </a:t>
            </a:r>
            <a:r>
              <a:rPr dirty="0" sz="3950" spc="114"/>
              <a:t>contact</a:t>
            </a:r>
            <a:r>
              <a:rPr dirty="0" sz="3950" spc="185"/>
              <a:t> </a:t>
            </a:r>
            <a:r>
              <a:rPr dirty="0" sz="3950" spc="170"/>
              <a:t>process?</a:t>
            </a:r>
            <a:endParaRPr sz="3950"/>
          </a:p>
        </p:txBody>
      </p:sp>
      <p:sp>
        <p:nvSpPr>
          <p:cNvPr id="4" name="object 4" descr=""/>
          <p:cNvSpPr txBox="1"/>
          <p:nvPr/>
        </p:nvSpPr>
        <p:spPr>
          <a:xfrm>
            <a:off x="594359" y="1385506"/>
            <a:ext cx="8005445" cy="50850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41300" marR="5080" indent="-229235">
              <a:lnSpc>
                <a:spcPct val="90400"/>
              </a:lnSpc>
              <a:spcBef>
                <a:spcPts val="345"/>
              </a:spcBef>
              <a:buChar char="•"/>
              <a:tabLst>
                <a:tab pos="241300" algn="l"/>
              </a:tabLst>
            </a:pP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Yes,</a:t>
            </a:r>
            <a:r>
              <a:rPr dirty="0" sz="2100" spc="-8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Pakistan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uses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contact</a:t>
            </a:r>
            <a:r>
              <a:rPr dirty="0" sz="2100" spc="-4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proces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method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to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produce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10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acid.</a:t>
            </a:r>
            <a:r>
              <a:rPr dirty="0" sz="2100" spc="-9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 country</a:t>
            </a:r>
            <a:r>
              <a:rPr dirty="0" sz="21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has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several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production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plants,</a:t>
            </a:r>
            <a:r>
              <a:rPr dirty="0" sz="2100" spc="-9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which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use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contact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process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to manufacture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acid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from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sulfur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 MT"/>
              <a:cs typeface="Arial MT"/>
            </a:endParaRPr>
          </a:p>
          <a:p>
            <a:pPr marL="12700" marR="843915">
              <a:lnSpc>
                <a:spcPts val="2250"/>
              </a:lnSpc>
            </a:pP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Some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major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21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production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plants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in</a:t>
            </a:r>
            <a:r>
              <a:rPr dirty="0" sz="2100" spc="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Pakistan include:</a:t>
            </a:r>
            <a:endParaRPr sz="2100">
              <a:latin typeface="Arial MT"/>
              <a:cs typeface="Arial MT"/>
            </a:endParaRPr>
          </a:p>
          <a:p>
            <a:pPr marL="309880" indent="-297180">
              <a:lnSpc>
                <a:spcPct val="100000"/>
              </a:lnSpc>
              <a:spcBef>
                <a:spcPts val="2110"/>
              </a:spcBef>
              <a:buAutoNum type="arabicPeriod"/>
              <a:tabLst>
                <a:tab pos="30988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PakArab</a:t>
            </a:r>
            <a:r>
              <a:rPr dirty="0" sz="21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Fertilizers</a:t>
            </a:r>
            <a:r>
              <a:rPr dirty="0" sz="2100" spc="-9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Limited</a:t>
            </a:r>
            <a:r>
              <a:rPr dirty="0" sz="2100" spc="-5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(PFL)</a:t>
            </a:r>
            <a:endParaRPr sz="2100">
              <a:latin typeface="Arial"/>
              <a:cs typeface="Arial"/>
            </a:endParaRPr>
          </a:p>
          <a:p>
            <a:pPr marL="307340" indent="-294640">
              <a:lnSpc>
                <a:spcPct val="100000"/>
              </a:lnSpc>
              <a:spcBef>
                <a:spcPts val="2210"/>
              </a:spcBef>
              <a:buAutoNum type="arabicPeriod"/>
              <a:tabLst>
                <a:tab pos="30734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Engro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Fertilizers</a:t>
            </a:r>
            <a:r>
              <a:rPr dirty="0" sz="2100" spc="-5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Limited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(EFL)</a:t>
            </a:r>
            <a:endParaRPr sz="21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spcBef>
                <a:spcPts val="2140"/>
              </a:spcBef>
              <a:buAutoNum type="arabicPeriod"/>
              <a:tabLst>
                <a:tab pos="30861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Fatima</a:t>
            </a:r>
            <a:r>
              <a:rPr dirty="0" sz="2100" spc="-5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Fertilizer Company</a:t>
            </a:r>
            <a:r>
              <a:rPr dirty="0" sz="2100" spc="-5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Limited</a:t>
            </a:r>
            <a:r>
              <a:rPr dirty="0" sz="2100" spc="-1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(FFCL)</a:t>
            </a:r>
            <a:endParaRPr sz="2100">
              <a:latin typeface="Arial"/>
              <a:cs typeface="Arial"/>
            </a:endParaRPr>
          </a:p>
          <a:p>
            <a:pPr marL="308610" indent="-295910">
              <a:lnSpc>
                <a:spcPct val="100000"/>
              </a:lnSpc>
              <a:spcBef>
                <a:spcPts val="2135"/>
              </a:spcBef>
              <a:buAutoNum type="arabicPeriod"/>
              <a:tabLst>
                <a:tab pos="30861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Fauji</a:t>
            </a:r>
            <a:r>
              <a:rPr dirty="0" sz="2100" spc="-1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Fertilizer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Company</a:t>
            </a:r>
            <a:r>
              <a:rPr dirty="0" sz="2100" spc="-6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Limited</a:t>
            </a:r>
            <a:r>
              <a:rPr dirty="0" sz="2100" spc="-3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(FFC)</a:t>
            </a:r>
            <a:endParaRPr sz="2100">
              <a:latin typeface="Arial"/>
              <a:cs typeface="Arial"/>
            </a:endParaRPr>
          </a:p>
          <a:p>
            <a:pPr lvl="1" marL="298450" marR="15875" indent="-286385">
              <a:lnSpc>
                <a:spcPts val="2180"/>
              </a:lnSpc>
              <a:spcBef>
                <a:spcPts val="540"/>
              </a:spcBef>
              <a:buChar char="•"/>
              <a:tabLst>
                <a:tab pos="298450" algn="l"/>
              </a:tabLst>
            </a:pP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These</a:t>
            </a:r>
            <a:r>
              <a:rPr dirty="0" sz="2000" spc="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plants</a:t>
            </a:r>
            <a:r>
              <a:rPr dirty="0" sz="20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use</a:t>
            </a:r>
            <a:r>
              <a:rPr dirty="0" sz="20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0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contact</a:t>
            </a:r>
            <a:r>
              <a:rPr dirty="0" sz="20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process</a:t>
            </a:r>
            <a:r>
              <a:rPr dirty="0" sz="20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to</a:t>
            </a:r>
            <a:r>
              <a:rPr dirty="0" sz="20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produce</a:t>
            </a:r>
            <a:r>
              <a:rPr dirty="0" sz="20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0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acid,</a:t>
            </a:r>
            <a:r>
              <a:rPr dirty="0" sz="20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F4E79"/>
                </a:solidFill>
                <a:latin typeface="Arial MT"/>
                <a:cs typeface="Arial MT"/>
              </a:rPr>
              <a:t>which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is</a:t>
            </a:r>
            <a:r>
              <a:rPr dirty="0" sz="20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then</a:t>
            </a:r>
            <a:r>
              <a:rPr dirty="0" sz="20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used</a:t>
            </a:r>
            <a:r>
              <a:rPr dirty="0" sz="20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to</a:t>
            </a:r>
            <a:r>
              <a:rPr dirty="0" sz="2000" spc="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manufacture</a:t>
            </a:r>
            <a:r>
              <a:rPr dirty="0" sz="20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fertilizers,</a:t>
            </a:r>
            <a:r>
              <a:rPr dirty="0" sz="20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such</a:t>
            </a:r>
            <a:r>
              <a:rPr dirty="0" sz="20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4E79"/>
                </a:solidFill>
                <a:latin typeface="Arial MT"/>
                <a:cs typeface="Arial MT"/>
              </a:rPr>
              <a:t>as</a:t>
            </a:r>
            <a:r>
              <a:rPr dirty="0" sz="20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1F4E79"/>
                </a:solidFill>
                <a:latin typeface="Arial"/>
                <a:cs typeface="Arial"/>
              </a:rPr>
              <a:t>urea</a:t>
            </a:r>
            <a:r>
              <a:rPr dirty="0" sz="20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2000" spc="-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1F4E79"/>
                </a:solidFill>
                <a:latin typeface="Arial"/>
                <a:cs typeface="Arial"/>
              </a:rPr>
              <a:t>DAP.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980976" y="5453059"/>
            <a:ext cx="728980" cy="425450"/>
          </a:xfrm>
          <a:custGeom>
            <a:avLst/>
            <a:gdLst/>
            <a:ahLst/>
            <a:cxnLst/>
            <a:rect l="l" t="t" r="r" b="b"/>
            <a:pathLst>
              <a:path w="728979" h="425450">
                <a:moveTo>
                  <a:pt x="667363" y="0"/>
                </a:moveTo>
                <a:lnTo>
                  <a:pt x="728786" y="148319"/>
                </a:lnTo>
                <a:lnTo>
                  <a:pt x="61423" y="424886"/>
                </a:lnTo>
                <a:lnTo>
                  <a:pt x="0" y="276513"/>
                </a:lnTo>
                <a:lnTo>
                  <a:pt x="6673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756140" y="3240049"/>
            <a:ext cx="2247265" cy="3404235"/>
          </a:xfrm>
          <a:custGeom>
            <a:avLst/>
            <a:gdLst/>
            <a:ahLst/>
            <a:cxnLst/>
            <a:rect l="l" t="t" r="r" b="b"/>
            <a:pathLst>
              <a:path w="2247265" h="3404234">
                <a:moveTo>
                  <a:pt x="1003211" y="1557591"/>
                </a:moveTo>
                <a:lnTo>
                  <a:pt x="995032" y="1506842"/>
                </a:lnTo>
                <a:lnTo>
                  <a:pt x="972248" y="1462760"/>
                </a:lnTo>
                <a:lnTo>
                  <a:pt x="937501" y="1428000"/>
                </a:lnTo>
                <a:lnTo>
                  <a:pt x="893432" y="1405204"/>
                </a:lnTo>
                <a:lnTo>
                  <a:pt x="842695" y="1397012"/>
                </a:lnTo>
                <a:lnTo>
                  <a:pt x="791959" y="1405204"/>
                </a:lnTo>
                <a:lnTo>
                  <a:pt x="747903" y="1428000"/>
                </a:lnTo>
                <a:lnTo>
                  <a:pt x="713155" y="1462760"/>
                </a:lnTo>
                <a:lnTo>
                  <a:pt x="690372" y="1506842"/>
                </a:lnTo>
                <a:lnTo>
                  <a:pt x="682180" y="1557591"/>
                </a:lnTo>
                <a:lnTo>
                  <a:pt x="690372" y="1608353"/>
                </a:lnTo>
                <a:lnTo>
                  <a:pt x="713155" y="1652435"/>
                </a:lnTo>
                <a:lnTo>
                  <a:pt x="747903" y="1687195"/>
                </a:lnTo>
                <a:lnTo>
                  <a:pt x="791959" y="1709991"/>
                </a:lnTo>
                <a:lnTo>
                  <a:pt x="842695" y="1718170"/>
                </a:lnTo>
                <a:lnTo>
                  <a:pt x="893432" y="1709991"/>
                </a:lnTo>
                <a:lnTo>
                  <a:pt x="937501" y="1687195"/>
                </a:lnTo>
                <a:lnTo>
                  <a:pt x="972248" y="1652435"/>
                </a:lnTo>
                <a:lnTo>
                  <a:pt x="995032" y="1608353"/>
                </a:lnTo>
                <a:lnTo>
                  <a:pt x="1003211" y="1557591"/>
                </a:lnTo>
                <a:close/>
              </a:path>
              <a:path w="2247265" h="3404234">
                <a:moveTo>
                  <a:pt x="2247201" y="3083077"/>
                </a:moveTo>
                <a:lnTo>
                  <a:pt x="1484757" y="3083077"/>
                </a:lnTo>
                <a:lnTo>
                  <a:pt x="1436878" y="3081883"/>
                </a:lnTo>
                <a:lnTo>
                  <a:pt x="1389583" y="3078365"/>
                </a:lnTo>
                <a:lnTo>
                  <a:pt x="1342936" y="3072574"/>
                </a:lnTo>
                <a:lnTo>
                  <a:pt x="1296987" y="3064560"/>
                </a:lnTo>
                <a:lnTo>
                  <a:pt x="1251788" y="3054388"/>
                </a:lnTo>
                <a:lnTo>
                  <a:pt x="1207401" y="3042107"/>
                </a:lnTo>
                <a:lnTo>
                  <a:pt x="1163891" y="3027769"/>
                </a:lnTo>
                <a:lnTo>
                  <a:pt x="1121308" y="3011436"/>
                </a:lnTo>
                <a:lnTo>
                  <a:pt x="1079690" y="2993174"/>
                </a:lnTo>
                <a:lnTo>
                  <a:pt x="1039126" y="2973019"/>
                </a:lnTo>
                <a:lnTo>
                  <a:pt x="999642" y="2951048"/>
                </a:lnTo>
                <a:lnTo>
                  <a:pt x="961313" y="2927299"/>
                </a:lnTo>
                <a:lnTo>
                  <a:pt x="924191" y="2901835"/>
                </a:lnTo>
                <a:lnTo>
                  <a:pt x="888339" y="2874721"/>
                </a:lnTo>
                <a:lnTo>
                  <a:pt x="853795" y="2846006"/>
                </a:lnTo>
                <a:lnTo>
                  <a:pt x="820623" y="2815755"/>
                </a:lnTo>
                <a:lnTo>
                  <a:pt x="788898" y="2784005"/>
                </a:lnTo>
                <a:lnTo>
                  <a:pt x="758647" y="2750820"/>
                </a:lnTo>
                <a:lnTo>
                  <a:pt x="729945" y="2716263"/>
                </a:lnTo>
                <a:lnTo>
                  <a:pt x="702830" y="2680398"/>
                </a:lnTo>
                <a:lnTo>
                  <a:pt x="677379" y="2643251"/>
                </a:lnTo>
                <a:lnTo>
                  <a:pt x="653656" y="2604909"/>
                </a:lnTo>
                <a:lnTo>
                  <a:pt x="631685" y="2565425"/>
                </a:lnTo>
                <a:lnTo>
                  <a:pt x="611543" y="2524836"/>
                </a:lnTo>
                <a:lnTo>
                  <a:pt x="593280" y="2483205"/>
                </a:lnTo>
                <a:lnTo>
                  <a:pt x="576961" y="2440597"/>
                </a:lnTo>
                <a:lnTo>
                  <a:pt x="562622" y="2397074"/>
                </a:lnTo>
                <a:lnTo>
                  <a:pt x="550341" y="2352675"/>
                </a:lnTo>
                <a:lnTo>
                  <a:pt x="540169" y="2307463"/>
                </a:lnTo>
                <a:lnTo>
                  <a:pt x="532168" y="2261489"/>
                </a:lnTo>
                <a:lnTo>
                  <a:pt x="526376" y="2214829"/>
                </a:lnTo>
                <a:lnTo>
                  <a:pt x="522859" y="2167509"/>
                </a:lnTo>
                <a:lnTo>
                  <a:pt x="521677" y="2119617"/>
                </a:lnTo>
                <a:lnTo>
                  <a:pt x="523087" y="2069515"/>
                </a:lnTo>
                <a:lnTo>
                  <a:pt x="527189" y="2020379"/>
                </a:lnTo>
                <a:lnTo>
                  <a:pt x="533806" y="1972208"/>
                </a:lnTo>
                <a:lnTo>
                  <a:pt x="542734" y="1924989"/>
                </a:lnTo>
                <a:lnTo>
                  <a:pt x="553770" y="1878749"/>
                </a:lnTo>
                <a:lnTo>
                  <a:pt x="1103528" y="1878749"/>
                </a:lnTo>
                <a:lnTo>
                  <a:pt x="1147673" y="1991156"/>
                </a:lnTo>
                <a:lnTo>
                  <a:pt x="1173492" y="2035860"/>
                </a:lnTo>
                <a:lnTo>
                  <a:pt x="1206804" y="2073236"/>
                </a:lnTo>
                <a:lnTo>
                  <a:pt x="1246492" y="2102726"/>
                </a:lnTo>
                <a:lnTo>
                  <a:pt x="1291374" y="2123719"/>
                </a:lnTo>
                <a:lnTo>
                  <a:pt x="1340294" y="2135670"/>
                </a:lnTo>
                <a:lnTo>
                  <a:pt x="1384439" y="2240051"/>
                </a:lnTo>
                <a:lnTo>
                  <a:pt x="1605140" y="2147709"/>
                </a:lnTo>
                <a:lnTo>
                  <a:pt x="1560995" y="2043341"/>
                </a:lnTo>
                <a:lnTo>
                  <a:pt x="1587449" y="2001748"/>
                </a:lnTo>
                <a:lnTo>
                  <a:pt x="1604086" y="1955342"/>
                </a:lnTo>
                <a:lnTo>
                  <a:pt x="1610690" y="1906041"/>
                </a:lnTo>
                <a:lnTo>
                  <a:pt x="1607096" y="1855787"/>
                </a:lnTo>
                <a:lnTo>
                  <a:pt x="1593100" y="1806486"/>
                </a:lnTo>
                <a:lnTo>
                  <a:pt x="1083475" y="578688"/>
                </a:lnTo>
                <a:lnTo>
                  <a:pt x="1083475" y="1557591"/>
                </a:lnTo>
                <a:lnTo>
                  <a:pt x="1078560" y="1605978"/>
                </a:lnTo>
                <a:lnTo>
                  <a:pt x="1064475" y="1651114"/>
                </a:lnTo>
                <a:lnTo>
                  <a:pt x="1042200" y="1692021"/>
                </a:lnTo>
                <a:lnTo>
                  <a:pt x="1012748" y="1727708"/>
                </a:lnTo>
                <a:lnTo>
                  <a:pt x="977074" y="1757184"/>
                </a:lnTo>
                <a:lnTo>
                  <a:pt x="936180" y="1779460"/>
                </a:lnTo>
                <a:lnTo>
                  <a:pt x="891070" y="1793544"/>
                </a:lnTo>
                <a:lnTo>
                  <a:pt x="842695" y="1798459"/>
                </a:lnTo>
                <a:lnTo>
                  <a:pt x="794334" y="1793544"/>
                </a:lnTo>
                <a:lnTo>
                  <a:pt x="749211" y="1779460"/>
                </a:lnTo>
                <a:lnTo>
                  <a:pt x="708329" y="1757184"/>
                </a:lnTo>
                <a:lnTo>
                  <a:pt x="672655" y="1727708"/>
                </a:lnTo>
                <a:lnTo>
                  <a:pt x="643191" y="1692021"/>
                </a:lnTo>
                <a:lnTo>
                  <a:pt x="620928" y="1651114"/>
                </a:lnTo>
                <a:lnTo>
                  <a:pt x="606844" y="1605978"/>
                </a:lnTo>
                <a:lnTo>
                  <a:pt x="601929" y="1557591"/>
                </a:lnTo>
                <a:lnTo>
                  <a:pt x="601980" y="1557096"/>
                </a:lnTo>
                <a:lnTo>
                  <a:pt x="606844" y="1509204"/>
                </a:lnTo>
                <a:lnTo>
                  <a:pt x="620928" y="1464068"/>
                </a:lnTo>
                <a:lnTo>
                  <a:pt x="643191" y="1423162"/>
                </a:lnTo>
                <a:lnTo>
                  <a:pt x="672655" y="1387487"/>
                </a:lnTo>
                <a:lnTo>
                  <a:pt x="708329" y="1358011"/>
                </a:lnTo>
                <a:lnTo>
                  <a:pt x="749211" y="1335735"/>
                </a:lnTo>
                <a:lnTo>
                  <a:pt x="794334" y="1321650"/>
                </a:lnTo>
                <a:lnTo>
                  <a:pt x="842695" y="1316736"/>
                </a:lnTo>
                <a:lnTo>
                  <a:pt x="891070" y="1321650"/>
                </a:lnTo>
                <a:lnTo>
                  <a:pt x="936180" y="1335735"/>
                </a:lnTo>
                <a:lnTo>
                  <a:pt x="977074" y="1358011"/>
                </a:lnTo>
                <a:lnTo>
                  <a:pt x="1012748" y="1387487"/>
                </a:lnTo>
                <a:lnTo>
                  <a:pt x="1042200" y="1423162"/>
                </a:lnTo>
                <a:lnTo>
                  <a:pt x="1064475" y="1464068"/>
                </a:lnTo>
                <a:lnTo>
                  <a:pt x="1078560" y="1509204"/>
                </a:lnTo>
                <a:lnTo>
                  <a:pt x="1083475" y="1557591"/>
                </a:lnTo>
                <a:lnTo>
                  <a:pt x="1083475" y="578688"/>
                </a:lnTo>
                <a:lnTo>
                  <a:pt x="914933" y="172618"/>
                </a:lnTo>
                <a:lnTo>
                  <a:pt x="802576" y="216776"/>
                </a:lnTo>
                <a:lnTo>
                  <a:pt x="714286" y="0"/>
                </a:lnTo>
                <a:lnTo>
                  <a:pt x="493585" y="92329"/>
                </a:lnTo>
                <a:lnTo>
                  <a:pt x="544258" y="216776"/>
                </a:lnTo>
                <a:lnTo>
                  <a:pt x="581863" y="309105"/>
                </a:lnTo>
                <a:lnTo>
                  <a:pt x="469506" y="353275"/>
                </a:lnTo>
                <a:lnTo>
                  <a:pt x="794550" y="1136078"/>
                </a:lnTo>
                <a:lnTo>
                  <a:pt x="756475" y="1163929"/>
                </a:lnTo>
                <a:lnTo>
                  <a:pt x="719531" y="1193228"/>
                </a:lnTo>
                <a:lnTo>
                  <a:pt x="683755" y="1223949"/>
                </a:lnTo>
                <a:lnTo>
                  <a:pt x="649211" y="1256055"/>
                </a:lnTo>
                <a:lnTo>
                  <a:pt x="615924" y="1289481"/>
                </a:lnTo>
                <a:lnTo>
                  <a:pt x="590816" y="1316736"/>
                </a:lnTo>
                <a:lnTo>
                  <a:pt x="583933" y="1324190"/>
                </a:lnTo>
                <a:lnTo>
                  <a:pt x="553300" y="1360157"/>
                </a:lnTo>
                <a:lnTo>
                  <a:pt x="524052" y="1397317"/>
                </a:lnTo>
                <a:lnTo>
                  <a:pt x="496239" y="1435633"/>
                </a:lnTo>
                <a:lnTo>
                  <a:pt x="469900" y="1475066"/>
                </a:lnTo>
                <a:lnTo>
                  <a:pt x="445096" y="1515567"/>
                </a:lnTo>
                <a:lnTo>
                  <a:pt x="421855" y="1557096"/>
                </a:lnTo>
                <a:lnTo>
                  <a:pt x="400215" y="1599603"/>
                </a:lnTo>
                <a:lnTo>
                  <a:pt x="380238" y="1643049"/>
                </a:lnTo>
                <a:lnTo>
                  <a:pt x="361950" y="1687398"/>
                </a:lnTo>
                <a:lnTo>
                  <a:pt x="345401" y="1732597"/>
                </a:lnTo>
                <a:lnTo>
                  <a:pt x="330644" y="1778596"/>
                </a:lnTo>
                <a:lnTo>
                  <a:pt x="317703" y="1825371"/>
                </a:lnTo>
                <a:lnTo>
                  <a:pt x="306641" y="1872856"/>
                </a:lnTo>
                <a:lnTo>
                  <a:pt x="305523" y="1878749"/>
                </a:lnTo>
                <a:lnTo>
                  <a:pt x="297484" y="1921027"/>
                </a:lnTo>
                <a:lnTo>
                  <a:pt x="290296" y="1969833"/>
                </a:lnTo>
                <a:lnTo>
                  <a:pt x="285102" y="2019223"/>
                </a:lnTo>
                <a:lnTo>
                  <a:pt x="285038" y="2020379"/>
                </a:lnTo>
                <a:lnTo>
                  <a:pt x="281965" y="2069172"/>
                </a:lnTo>
                <a:lnTo>
                  <a:pt x="281876" y="2073236"/>
                </a:lnTo>
                <a:lnTo>
                  <a:pt x="280898" y="2119617"/>
                </a:lnTo>
                <a:lnTo>
                  <a:pt x="280987" y="2123719"/>
                </a:lnTo>
                <a:lnTo>
                  <a:pt x="281965" y="2170671"/>
                </a:lnTo>
                <a:lnTo>
                  <a:pt x="285127" y="2221192"/>
                </a:lnTo>
                <a:lnTo>
                  <a:pt x="290334" y="2271115"/>
                </a:lnTo>
                <a:lnTo>
                  <a:pt x="297573" y="2320417"/>
                </a:lnTo>
                <a:lnTo>
                  <a:pt x="306781" y="2369058"/>
                </a:lnTo>
                <a:lnTo>
                  <a:pt x="317906" y="2416987"/>
                </a:lnTo>
                <a:lnTo>
                  <a:pt x="330936" y="2464168"/>
                </a:lnTo>
                <a:lnTo>
                  <a:pt x="345808" y="2510561"/>
                </a:lnTo>
                <a:lnTo>
                  <a:pt x="362483" y="2556116"/>
                </a:lnTo>
                <a:lnTo>
                  <a:pt x="380936" y="2600795"/>
                </a:lnTo>
                <a:lnTo>
                  <a:pt x="401104" y="2644546"/>
                </a:lnTo>
                <a:lnTo>
                  <a:pt x="422948" y="2687358"/>
                </a:lnTo>
                <a:lnTo>
                  <a:pt x="446443" y="2729166"/>
                </a:lnTo>
                <a:lnTo>
                  <a:pt x="471538" y="2769920"/>
                </a:lnTo>
                <a:lnTo>
                  <a:pt x="498182" y="2809608"/>
                </a:lnTo>
                <a:lnTo>
                  <a:pt x="526351" y="2848165"/>
                </a:lnTo>
                <a:lnTo>
                  <a:pt x="555980" y="2885554"/>
                </a:lnTo>
                <a:lnTo>
                  <a:pt x="587057" y="2921736"/>
                </a:lnTo>
                <a:lnTo>
                  <a:pt x="619518" y="2956661"/>
                </a:lnTo>
                <a:lnTo>
                  <a:pt x="653326" y="2990304"/>
                </a:lnTo>
                <a:lnTo>
                  <a:pt x="688441" y="3022612"/>
                </a:lnTo>
                <a:lnTo>
                  <a:pt x="724827" y="3053550"/>
                </a:lnTo>
                <a:lnTo>
                  <a:pt x="762444" y="3083077"/>
                </a:lnTo>
                <a:lnTo>
                  <a:pt x="0" y="3083077"/>
                </a:lnTo>
                <a:lnTo>
                  <a:pt x="0" y="3404222"/>
                </a:lnTo>
                <a:lnTo>
                  <a:pt x="2247201" y="3404222"/>
                </a:lnTo>
                <a:lnTo>
                  <a:pt x="2247201" y="308307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243840" marR="5080">
              <a:lnSpc>
                <a:spcPts val="3750"/>
              </a:lnSpc>
              <a:spcBef>
                <a:spcPts val="630"/>
              </a:spcBef>
            </a:pPr>
            <a:r>
              <a:rPr dirty="0" spc="65"/>
              <a:t>Production</a:t>
            </a:r>
            <a:r>
              <a:rPr dirty="0" spc="75"/>
              <a:t> </a:t>
            </a:r>
            <a:r>
              <a:rPr dirty="0" spc="55"/>
              <a:t>of</a:t>
            </a:r>
            <a:r>
              <a:rPr dirty="0" spc="120"/>
              <a:t> </a:t>
            </a:r>
            <a:r>
              <a:rPr dirty="0" spc="100"/>
              <a:t>Sulphuric</a:t>
            </a:r>
            <a:r>
              <a:rPr dirty="0" spc="140"/>
              <a:t> </a:t>
            </a:r>
            <a:r>
              <a:rPr dirty="0" spc="180"/>
              <a:t>acid</a:t>
            </a:r>
            <a:r>
              <a:rPr dirty="0" spc="114"/>
              <a:t> </a:t>
            </a:r>
            <a:r>
              <a:rPr dirty="0" spc="170"/>
              <a:t>by </a:t>
            </a:r>
            <a:r>
              <a:rPr dirty="0" spc="80"/>
              <a:t>contact</a:t>
            </a:r>
            <a:r>
              <a:rPr dirty="0" spc="130"/>
              <a:t> </a:t>
            </a:r>
            <a:r>
              <a:rPr dirty="0" spc="140"/>
              <a:t>process</a:t>
            </a:r>
            <a:r>
              <a:rPr dirty="0" spc="105"/>
              <a:t> </a:t>
            </a:r>
            <a:r>
              <a:rPr dirty="0" spc="60"/>
              <a:t>in</a:t>
            </a:r>
            <a:r>
              <a:rPr dirty="0" spc="70"/>
              <a:t> </a:t>
            </a:r>
            <a:r>
              <a:rPr dirty="0" spc="75"/>
              <a:t>different</a:t>
            </a:r>
            <a:r>
              <a:rPr dirty="0" spc="70"/>
              <a:t> </a:t>
            </a:r>
            <a:r>
              <a:rPr dirty="0" spc="90"/>
              <a:t>countries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94677" y="1385506"/>
            <a:ext cx="7971790" cy="4724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855980">
              <a:lnSpc>
                <a:spcPts val="2250"/>
              </a:lnSpc>
              <a:spcBef>
                <a:spcPts val="400"/>
              </a:spcBef>
            </a:pP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Here's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an</a:t>
            </a:r>
            <a:r>
              <a:rPr dirty="0" sz="2100" spc="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overview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production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by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contact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process in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different</a:t>
            </a:r>
            <a:r>
              <a:rPr dirty="0" sz="2100" spc="-3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countries:</a:t>
            </a:r>
            <a:endParaRPr sz="2100">
              <a:latin typeface="Arial"/>
              <a:cs typeface="Arial"/>
            </a:endParaRPr>
          </a:p>
          <a:p>
            <a:pPr algn="just" marL="241300" marR="132715" indent="-229235">
              <a:lnSpc>
                <a:spcPct val="90900"/>
              </a:lnSpc>
              <a:spcBef>
                <a:spcPts val="2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China:</a:t>
            </a:r>
            <a:r>
              <a:rPr dirty="0" sz="2100" spc="-5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China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world's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largest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producer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10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acid,</a:t>
            </a:r>
            <a:r>
              <a:rPr dirty="0" sz="21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with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production capacity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over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90 million</a:t>
            </a:r>
            <a:r>
              <a:rPr dirty="0" sz="2100" spc="-3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tons</a:t>
            </a:r>
            <a:r>
              <a:rPr dirty="0" sz="2100" spc="-6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per</a:t>
            </a:r>
            <a:r>
              <a:rPr dirty="0" sz="2100" spc="-9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year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.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Most</a:t>
            </a:r>
            <a:r>
              <a:rPr dirty="0" sz="21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of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China's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9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production</a:t>
            </a:r>
            <a:r>
              <a:rPr dirty="0" sz="21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uses</a:t>
            </a:r>
            <a:r>
              <a:rPr dirty="0" sz="2100" spc="-9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contact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process.</a:t>
            </a:r>
            <a:endParaRPr sz="2100">
              <a:latin typeface="Arial MT"/>
              <a:cs typeface="Arial MT"/>
            </a:endParaRPr>
          </a:p>
          <a:p>
            <a:pPr marL="241300" marR="90805" indent="-229235">
              <a:lnSpc>
                <a:spcPct val="90400"/>
              </a:lnSpc>
              <a:spcBef>
                <a:spcPts val="23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United</a:t>
            </a:r>
            <a:r>
              <a:rPr dirty="0" sz="2100" spc="-3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States:</a:t>
            </a:r>
            <a:r>
              <a:rPr dirty="0" sz="2100" spc="-5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US is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5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second-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largest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producer</a:t>
            </a:r>
            <a:r>
              <a:rPr dirty="0" sz="2100" spc="-4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sulfuric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acid,</a:t>
            </a:r>
            <a:r>
              <a:rPr dirty="0" sz="2100" spc="-2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with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production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capacity</a:t>
            </a:r>
            <a:r>
              <a:rPr dirty="0" sz="21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around</a:t>
            </a:r>
            <a:r>
              <a:rPr dirty="0" sz="21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40</a:t>
            </a:r>
            <a:r>
              <a:rPr dirty="0" sz="2100" spc="-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million</a:t>
            </a:r>
            <a:r>
              <a:rPr dirty="0" sz="2100" spc="-4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tons</a:t>
            </a:r>
            <a:r>
              <a:rPr dirty="0" sz="2100" spc="-8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25" b="1">
                <a:solidFill>
                  <a:srgbClr val="1F4E79"/>
                </a:solidFill>
                <a:latin typeface="Arial"/>
                <a:cs typeface="Arial"/>
              </a:rPr>
              <a:t>per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year.</a:t>
            </a:r>
            <a:r>
              <a:rPr dirty="0" sz="2100" spc="-5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Major</a:t>
            </a:r>
            <a:r>
              <a:rPr dirty="0" sz="2100" spc="-6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producers</a:t>
            </a:r>
            <a:r>
              <a:rPr dirty="0" sz="2100" spc="-3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like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DuPont,</a:t>
            </a:r>
            <a:r>
              <a:rPr dirty="0" sz="2100" spc="-9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Monsanto,</a:t>
            </a:r>
            <a:r>
              <a:rPr dirty="0" sz="2100" spc="-9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21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Mosaic</a:t>
            </a:r>
            <a:r>
              <a:rPr dirty="0" sz="2100" spc="1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use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contact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process.</a:t>
            </a:r>
            <a:endParaRPr sz="2100">
              <a:latin typeface="Arial MT"/>
              <a:cs typeface="Arial MT"/>
            </a:endParaRPr>
          </a:p>
          <a:p>
            <a:pPr marL="241300" marR="5080" indent="-229235">
              <a:lnSpc>
                <a:spcPct val="90400"/>
              </a:lnSpc>
              <a:spcBef>
                <a:spcPts val="23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India:</a:t>
            </a:r>
            <a:r>
              <a:rPr dirty="0" sz="2100" spc="-5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India</a:t>
            </a:r>
            <a:r>
              <a:rPr dirty="0" sz="2100" spc="-6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is</a:t>
            </a:r>
            <a:r>
              <a:rPr dirty="0" sz="2100" spc="-9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also</a:t>
            </a:r>
            <a:r>
              <a:rPr dirty="0" sz="2100" spc="-7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 significant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producer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sulfuric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acid,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with</a:t>
            </a:r>
            <a:r>
              <a:rPr dirty="0" sz="2100" spc="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50">
                <a:solidFill>
                  <a:srgbClr val="1F4E79"/>
                </a:solidFill>
                <a:latin typeface="Arial MT"/>
                <a:cs typeface="Arial MT"/>
              </a:rPr>
              <a:t>a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production</a:t>
            </a:r>
            <a:r>
              <a:rPr dirty="0" sz="2100" spc="-8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capacity</a:t>
            </a:r>
            <a:r>
              <a:rPr dirty="0" sz="2100" spc="-4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of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over</a:t>
            </a:r>
            <a:r>
              <a:rPr dirty="0" sz="2100" spc="-2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20</a:t>
            </a:r>
            <a:r>
              <a:rPr dirty="0" sz="2100" spc="-8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million</a:t>
            </a:r>
            <a:r>
              <a:rPr dirty="0" sz="2100" spc="-5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tons</a:t>
            </a:r>
            <a:r>
              <a:rPr dirty="0" sz="2100" spc="-8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per</a:t>
            </a:r>
            <a:r>
              <a:rPr dirty="0" sz="2100" spc="-3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year.</a:t>
            </a:r>
            <a:r>
              <a:rPr dirty="0" sz="2100" spc="1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Companies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like</a:t>
            </a:r>
            <a:r>
              <a:rPr dirty="0" sz="2100" spc="-8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ata</a:t>
            </a:r>
            <a:r>
              <a:rPr dirty="0" sz="2100" spc="-7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Chemicals,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Grasim</a:t>
            </a:r>
            <a:r>
              <a:rPr dirty="0" sz="2100" spc="-3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Industries,</a:t>
            </a:r>
            <a:r>
              <a:rPr dirty="0" sz="2100" spc="-9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and</a:t>
            </a:r>
            <a:r>
              <a:rPr dirty="0" sz="2100" spc="-45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 spc="-10" b="1">
                <a:solidFill>
                  <a:srgbClr val="1F4E79"/>
                </a:solidFill>
                <a:latin typeface="Arial"/>
                <a:cs typeface="Arial"/>
              </a:rPr>
              <a:t>Hindalco </a:t>
            </a:r>
            <a:r>
              <a:rPr dirty="0" sz="2100" b="1">
                <a:solidFill>
                  <a:srgbClr val="1F4E79"/>
                </a:solidFill>
                <a:latin typeface="Arial"/>
                <a:cs typeface="Arial"/>
              </a:rPr>
              <a:t>Industries</a:t>
            </a:r>
            <a:r>
              <a:rPr dirty="0" sz="2100" spc="-20" b="1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use</a:t>
            </a:r>
            <a:r>
              <a:rPr dirty="0" sz="2100" spc="-7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the</a:t>
            </a:r>
            <a:r>
              <a:rPr dirty="0" sz="2100" spc="-15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1F4E79"/>
                </a:solidFill>
                <a:latin typeface="Arial MT"/>
                <a:cs typeface="Arial MT"/>
              </a:rPr>
              <a:t>contact</a:t>
            </a:r>
            <a:r>
              <a:rPr dirty="0" sz="2100" spc="-30">
                <a:solidFill>
                  <a:srgbClr val="1F4E79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F4E79"/>
                </a:solidFill>
                <a:latin typeface="Arial MT"/>
                <a:cs typeface="Arial MT"/>
              </a:rPr>
              <a:t>process.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2024-12-16T21:11:13Z</dcterms:created>
  <dcterms:modified xsi:type="dcterms:W3CDTF">2024-12-16T21:11:13Z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2024-12-05T00:00:00Z</vt:filetime>
  </property>
  <property fmtid="{D5CDD505-2E9C-101B-9397-08002B2CF9AE}" pid="3" name="LastSaved">
    <vt:filetime>2024-12-16T00:00:00Z</vt:filetime>
  </property>
</Properties>
</file>