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35"/>
  </p:normalViewPr>
  <p:slideViewPr>
    <p:cSldViewPr snapToGrid="0" snapToObjects="1">
      <p:cViewPr>
        <p:scale>
          <a:sx n="115" d="100"/>
          <a:sy n="115" d="100"/>
        </p:scale>
        <p:origin x="4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1CB-15B0-3441-B111-6CE5F284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4B42-93B0-AA4A-8543-C0837C08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2857-460B-3148-B57E-8953F63B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7740-A0C0-8D4D-8928-3B8A480A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17AD-B01B-3C41-AA2E-1CE8042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B369-C942-2141-BB1A-AA0AD32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213E1-15CB-2D46-B2CC-EAD29FF5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1085-89DB-4C44-BFDC-9076F16B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7ECC-CCC2-754D-A023-870203E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1D17-8443-8A48-B3C7-86F61D4F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00535-4AFF-4149-9221-56E99167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AA65E-0393-A64D-9811-AE4D81213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675F-AEF4-6E4D-BF15-36C76E6E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9AF0-3148-794D-BA8F-6C6A41F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E7A3-FB36-2142-A2A7-58CAD65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B4D-A9A4-2641-876B-7C92E2A1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2BEF-EDD4-5448-AA75-4AA0EDC1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90AE-320A-EB43-B0F8-1AD8F754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4308-5FDC-AA42-B529-18E527A3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2514-05AF-084B-8FD7-BB250566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5E65-BA9C-F34F-850F-32620729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C2A94-CF7A-B74C-9F46-37E85052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F8AB-6F81-614C-BA02-803C286D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BB4D-1230-C442-9859-3AF1BE03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444D-008E-764E-9159-870BD7EC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098F-766A-1E4F-A2CC-22B0443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A6CF-EED6-E04E-9D06-463921B6A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2F3B9-9F82-3142-A89F-CD26F4C4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9C98-D746-B945-B821-D26695F1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34C7C-1C89-464E-9B4F-96AF790A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A2B8-D866-C142-A302-24B8DB97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8839-4BEF-3F44-912C-1F4D796A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8C52-167C-2E42-9D53-93951D06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2CD8-CE00-7646-ADAA-41537425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36A32-1213-9D4A-A456-8C523194C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EEF18-8315-874D-866B-887F6C87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F8EDE-F56E-9348-B29A-EAD83741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8C864-33CF-944A-AD48-DCF5E900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C9ABC-795A-C747-95EB-E953813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911-C40F-5049-8111-0C12BA0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F3DEC-0315-054B-9941-D1CFD402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1E010-B8F4-F34F-B9EA-FCD4A04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AA30-64FE-2245-8A21-87689AD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90C68-C1C3-8746-A8AB-D2A57CA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48CD-FD59-9A47-864E-7BDA45F7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13C9C-4DFA-5C48-8D06-9B9AFCE5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D9FB-A527-AF42-8155-F7DA3717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17E3-6352-9341-B1C0-010A0E74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62AB-8A0C-5240-9878-9F25A7B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C6AFE-6E28-724E-B2E3-9E1C72D1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17F3-8F36-3C41-AD66-2BDAB6C3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FA34-A5C3-F94A-B9E2-B915D4D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995B-47C0-F04D-858F-48862E0D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0182E-3F77-A74C-9CE0-2214CD5A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B3C59-268D-2448-B9D0-584860EC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FA45B-32D6-C34B-B70B-8E49C762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9F33-57F2-6249-9B1C-48A6C27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7CA3-791E-164C-8A40-243A6BF0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6C27D-41A6-A24F-86F5-923C6248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1CD4-D2C7-6143-B023-B4335DA7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89E4-27F7-254E-B82F-525D0793F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3275-899D-6D46-8020-32F4341C5F3E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D970-E7B1-1541-A473-40F7096F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726D-535C-7B41-968B-4BC8913CE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479C-4ACB-0D43-8DAF-09492B27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7D57-EB0D-FE4E-83B5-2C9A95B8F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on Mathematical model of Kinase and Substrate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269A7-E260-A048-BC58-E1EA30E8E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Saqib Rizvi</a:t>
            </a:r>
          </a:p>
        </p:txBody>
      </p:sp>
    </p:spTree>
    <p:extLst>
      <p:ext uri="{BB962C8B-B14F-4D97-AF65-F5344CB8AC3E}">
        <p14:creationId xmlns:p14="http://schemas.microsoft.com/office/powerpoint/2010/main" val="17021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9B17-479C-7741-BEC8-E1EB80F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FDD9-943F-3E41-BDD2-086D3F9A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753" cy="4351338"/>
          </a:xfrm>
        </p:spPr>
        <p:txBody>
          <a:bodyPr/>
          <a:lstStyle/>
          <a:p>
            <a:r>
              <a:rPr lang="en-US" dirty="0"/>
              <a:t>Abbreviations</a:t>
            </a:r>
          </a:p>
          <a:p>
            <a:pPr lvl="1"/>
            <a:r>
              <a:rPr lang="en-US" dirty="0"/>
              <a:t>Polyproline and substrate vector: P-S</a:t>
            </a:r>
          </a:p>
          <a:p>
            <a:pPr lvl="1"/>
            <a:r>
              <a:rPr lang="en-US" dirty="0"/>
              <a:t>SH3 and Kinase vector: H-K</a:t>
            </a:r>
          </a:p>
          <a:p>
            <a:r>
              <a:rPr lang="en-US" dirty="0" err="1"/>
              <a:t>keff</a:t>
            </a:r>
            <a:r>
              <a:rPr lang="en-US" dirty="0"/>
              <a:t> is defined for rate constants that differ from the original rate constants due to proximity in our case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oolkitDesign_July2018.ai">
            <a:extLst>
              <a:ext uri="{FF2B5EF4-FFF2-40B4-BE49-F238E27FC236}">
                <a16:creationId xmlns:a16="http://schemas.microsoft.com/office/drawing/2014/main" id="{BC881217-7C10-204E-A14C-50C043A1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95" y="2755760"/>
            <a:ext cx="5908847" cy="1576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AD89B-7AF2-2945-9A84-19C4FC25E5F7}"/>
              </a:ext>
            </a:extLst>
          </p:cNvPr>
          <p:cNvSpPr txBox="1"/>
          <p:nvPr/>
        </p:nvSpPr>
        <p:spPr>
          <a:xfrm>
            <a:off x="6999746" y="3490635"/>
            <a:ext cx="3446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71632-979D-4C45-B065-96C34D7B029E}"/>
              </a:ext>
            </a:extLst>
          </p:cNvPr>
          <p:cNvSpPr txBox="1"/>
          <p:nvPr/>
        </p:nvSpPr>
        <p:spPr>
          <a:xfrm>
            <a:off x="7619074" y="3476070"/>
            <a:ext cx="3819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013F-10F3-C144-8E7E-E09AB6142016}"/>
              </a:ext>
            </a:extLst>
          </p:cNvPr>
          <p:cNvSpPr txBox="1"/>
          <p:nvPr/>
        </p:nvSpPr>
        <p:spPr>
          <a:xfrm>
            <a:off x="8116416" y="3490635"/>
            <a:ext cx="1653226" cy="323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5C23B-1A56-6241-A30B-42559152DD9D}"/>
              </a:ext>
            </a:extLst>
          </p:cNvPr>
          <p:cNvCxnSpPr/>
          <p:nvPr/>
        </p:nvCxnSpPr>
        <p:spPr>
          <a:xfrm flipV="1">
            <a:off x="8661400" y="3490635"/>
            <a:ext cx="0" cy="26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28161D-A128-7B4D-B454-6F705F20E36B}"/>
              </a:ext>
            </a:extLst>
          </p:cNvPr>
          <p:cNvCxnSpPr>
            <a:cxnSpLocks/>
          </p:cNvCxnSpPr>
          <p:nvPr/>
        </p:nvCxnSpPr>
        <p:spPr>
          <a:xfrm>
            <a:off x="8851900" y="3544137"/>
            <a:ext cx="0" cy="24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E50053-FFA3-9745-8E80-A2973860F314}"/>
              </a:ext>
            </a:extLst>
          </p:cNvPr>
          <p:cNvSpPr txBox="1"/>
          <p:nvPr/>
        </p:nvSpPr>
        <p:spPr>
          <a:xfrm>
            <a:off x="8361682" y="3514706"/>
            <a:ext cx="33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B8C37-CA03-B442-B535-3905014D4D86}"/>
              </a:ext>
            </a:extLst>
          </p:cNvPr>
          <p:cNvSpPr txBox="1"/>
          <p:nvPr/>
        </p:nvSpPr>
        <p:spPr>
          <a:xfrm>
            <a:off x="8822936" y="3496387"/>
            <a:ext cx="43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71378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95F-3D14-3449-8925-3A02D074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E80-C0A2-3E4D-999D-B1863228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P-S (polyproline-substrate)</a:t>
            </a:r>
          </a:p>
          <a:p>
            <a:r>
              <a:rPr lang="en-US" dirty="0"/>
              <a:t>H-K (SH3-Kinase)</a:t>
            </a:r>
          </a:p>
          <a:p>
            <a:r>
              <a:rPr lang="en-US" dirty="0"/>
              <a:t>PH</a:t>
            </a:r>
            <a:r>
              <a:rPr lang="en-US" baseline="-25000" dirty="0"/>
              <a:t>K</a:t>
            </a:r>
            <a:r>
              <a:rPr lang="en-US" dirty="0"/>
              <a:t>-S (Polyproline bound to SH3 domain but substrate is free)</a:t>
            </a:r>
          </a:p>
          <a:p>
            <a:r>
              <a:rPr lang="en-US" dirty="0"/>
              <a:t>P-SK</a:t>
            </a:r>
            <a:r>
              <a:rPr lang="en-US" baseline="-25000" dirty="0"/>
              <a:t>H</a:t>
            </a:r>
            <a:r>
              <a:rPr lang="en-US" dirty="0"/>
              <a:t> (Substrate bound to the kinase domain but Polyproline is free)</a:t>
            </a:r>
          </a:p>
          <a:p>
            <a:r>
              <a:rPr lang="en-US" dirty="0"/>
              <a:t>PH</a:t>
            </a:r>
            <a:r>
              <a:rPr lang="en-US" baseline="-25000" dirty="0"/>
              <a:t>K</a:t>
            </a:r>
            <a:r>
              <a:rPr lang="en-US" dirty="0"/>
              <a:t>-SK</a:t>
            </a:r>
            <a:r>
              <a:rPr lang="en-US" baseline="-25000" dirty="0"/>
              <a:t>H</a:t>
            </a:r>
            <a:r>
              <a:rPr lang="en-US" dirty="0"/>
              <a:t> (Both the polyproline and substrate domains are bound to an SH3 and kinase domain but the SH3 and kinase domain are from different molecules)</a:t>
            </a:r>
          </a:p>
          <a:p>
            <a:r>
              <a:rPr lang="en-US" dirty="0"/>
              <a:t>PH=SK (two substrate and kinase vectors are bound together)</a:t>
            </a:r>
          </a:p>
        </p:txBody>
      </p:sp>
    </p:spTree>
    <p:extLst>
      <p:ext uri="{BB962C8B-B14F-4D97-AF65-F5344CB8AC3E}">
        <p14:creationId xmlns:p14="http://schemas.microsoft.com/office/powerpoint/2010/main" val="31520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A403-1383-4D49-9B8E-93CBAE29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3CE03-B06F-204D-878B-F95468C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7" y="1690688"/>
            <a:ext cx="10508064" cy="3985342"/>
          </a:xfrm>
        </p:spPr>
      </p:pic>
    </p:spTree>
    <p:extLst>
      <p:ext uri="{BB962C8B-B14F-4D97-AF65-F5344CB8AC3E}">
        <p14:creationId xmlns:p14="http://schemas.microsoft.com/office/powerpoint/2010/main" val="31976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4A7-7A88-554D-9FA7-7A1D718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Future/Ongoing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3F99-B09A-CB41-928C-B42E7DD5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equations in MATLAB</a:t>
            </a:r>
          </a:p>
          <a:p>
            <a:pPr lvl="1"/>
            <a:r>
              <a:rPr lang="en-US" dirty="0"/>
              <a:t>Tried using the </a:t>
            </a:r>
            <a:r>
              <a:rPr lang="en-US" dirty="0" err="1"/>
              <a:t>dsolve</a:t>
            </a:r>
            <a:r>
              <a:rPr lang="en-US" dirty="0"/>
              <a:t> command to solve the system of differential equations </a:t>
            </a:r>
          </a:p>
          <a:p>
            <a:pPr lvl="1"/>
            <a:r>
              <a:rPr lang="en-US" dirty="0"/>
              <a:t>May have to solve numerically </a:t>
            </a:r>
          </a:p>
          <a:p>
            <a:r>
              <a:rPr lang="en-US" dirty="0"/>
              <a:t>Factoring in the effective linker length to account for entropy</a:t>
            </a:r>
          </a:p>
          <a:p>
            <a:r>
              <a:rPr lang="en-US" dirty="0"/>
              <a:t>Finding actual values for k through literature search</a:t>
            </a:r>
          </a:p>
        </p:txBody>
      </p:sp>
    </p:spTree>
    <p:extLst>
      <p:ext uri="{BB962C8B-B14F-4D97-AF65-F5344CB8AC3E}">
        <p14:creationId xmlns:p14="http://schemas.microsoft.com/office/powerpoint/2010/main" val="29468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 on Mathematical model of Kinase and Substrate Interaction</vt:lpstr>
      <vt:lpstr>Convention</vt:lpstr>
      <vt:lpstr>All possible states</vt:lpstr>
      <vt:lpstr>Equations</vt:lpstr>
      <vt:lpstr>Future/Ongoing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Mathematical model of Kinase and Substrate Interaction</dc:title>
  <dc:creator>Saqib Rizvi</dc:creator>
  <cp:lastModifiedBy>Saqib Rizvi</cp:lastModifiedBy>
  <cp:revision>3</cp:revision>
  <dcterms:created xsi:type="dcterms:W3CDTF">2020-04-20T16:27:50Z</dcterms:created>
  <dcterms:modified xsi:type="dcterms:W3CDTF">2020-04-20T16:56:02Z</dcterms:modified>
</cp:coreProperties>
</file>