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1" r:id="rId4"/>
    <p:sldId id="274" r:id="rId5"/>
    <p:sldId id="273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C88E-C815-7C49-9375-2EC6D1825B0F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C86F2-1CDA-744B-A208-14F68706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Affinity – monovalent rate constants of association and dissociation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86F2-1CDA-744B-A208-14F68706E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86F2-1CDA-744B-A208-14F68706E7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137F-E5FA-214A-9CDF-0B6B436D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BB97F-4CD3-494F-85D1-5A7B4B03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2A89-1288-8547-98C2-6024C10F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E63E-2CFF-A146-B279-D8EB1B87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6877-1A59-BE4B-91AE-CF4C830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FDB1-2C6D-6149-B718-E436A8F8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BFF7-FB2E-6943-8A6D-8CF98404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0543-C950-F843-9467-203F98F5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ED0A-5E9C-3343-8DF6-38BC4FD5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8374-8234-B445-AF32-A7BAF6EC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E7217-D21B-EA45-9728-F21C0D46A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AC785-400E-1249-A342-B1E5C9ED5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6EB1-E12D-2C4A-BB54-CD604FE5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78B8-867D-E147-928E-FA854A9A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6AE2-2D0B-BD4B-9C64-63733E22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E516-0801-BD4E-AEC1-65E96FF1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ED80-FD54-CE4F-9C4D-6E7CCE64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328F-C0AB-8E4C-9548-4792732B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E00D-2D6D-FD42-9E05-23A5C86A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BA38-A34B-3D45-A14D-8142417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67C9-2E38-2B4D-B80F-99CE76E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40E9-89DD-BE49-9345-35CDA472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931F-1B18-6A4C-92AC-130C9CE2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A671-0F5B-FF41-A969-EC855E0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C9C-337B-A744-8222-148FC284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A4CD-FC47-E54D-8DF4-D399ED2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6CBB-480B-9F4E-AABF-5D398D46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9DBB-02B4-1649-8DC8-A1955E2C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049D-8244-E341-BE4B-80B170F6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3FD4F-F7E3-2A44-8772-340CEF7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5BF8A-E8A5-4348-B771-FF2E270E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423-2AA3-7141-9BCB-DBF6F8F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F12E-1486-4F44-9F30-88C0D10E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427D-91C4-114D-B260-681D2829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CD9EB-8653-5348-B403-56ADECFD5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416C-914D-DE4F-A691-0C6CF0D7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D10F2-4821-014E-AA47-19688E7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CD4A3-1F49-E74A-8C69-C0AF944B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9159-D302-2348-89A0-ED01F08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B63D-C9C8-2349-9CE7-37DBDA3C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D230B-0971-ED42-84EE-759DD9D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A399C-6C65-8D40-A3A8-56A1C19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95481-427E-4C40-B1DD-A74E80A6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7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43B97-AD5C-D046-9D6D-9E15F40B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1A13-AB2A-7245-86FA-D1306C79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494CE-996F-054B-975C-CAA6F7E5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F87C-C881-E04A-90F6-726CF99B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D2F4-6F02-C643-88CA-01D8C085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460BC-0376-5B45-9AC6-DA63DB2E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360-A670-CF4C-B63E-53D32686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7C64-FB68-F045-8448-A0BE7FF8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F1E37-4005-CC4A-92C4-A37D0C3D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D76B-28C0-644F-A2AE-55F41A89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81936-57F7-7648-8AB4-663DDD9C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8E65E-9D8F-E947-82E2-1BFF51E5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43C2-DAB8-6047-AF00-39AB2D39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6B04-F51F-2F49-B7A7-A42E0BA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3398-EB76-C941-A409-E06C2931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D7ED7-59AC-0847-859C-060C884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3559-84D9-2049-A531-533ED5C7D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51E3-599D-E44B-871C-95117389E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BF13-929C-3640-9C6B-B4D094A7B7D5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D3B-7EA8-6E4B-9A60-4B4CF73B9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0AFC-B827-0E44-B9B3-AC5A3ABE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D95-E0D1-4041-B94F-6A15A43E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0D5EA-FB9C-9749-B275-8CD9A888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Saqib Rizvi</a:t>
            </a:r>
          </a:p>
        </p:txBody>
      </p:sp>
    </p:spTree>
    <p:extLst>
      <p:ext uri="{BB962C8B-B14F-4D97-AF65-F5344CB8AC3E}">
        <p14:creationId xmlns:p14="http://schemas.microsoft.com/office/powerpoint/2010/main" val="39187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0483E-F39A-0E49-80C4-9EC50C0D1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5" t="3713" r="7587" b="4894"/>
          <a:stretch/>
        </p:blipFill>
        <p:spPr>
          <a:xfrm>
            <a:off x="0" y="0"/>
            <a:ext cx="904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44024D-BD2B-1B4D-8838-3B356E77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3" t="3713" r="7710" b="4894"/>
          <a:stretch/>
        </p:blipFill>
        <p:spPr>
          <a:xfrm>
            <a:off x="-1" y="0"/>
            <a:ext cx="9056153" cy="6858000"/>
          </a:xfrm>
        </p:spPr>
      </p:pic>
    </p:spTree>
    <p:extLst>
      <p:ext uri="{BB962C8B-B14F-4D97-AF65-F5344CB8AC3E}">
        <p14:creationId xmlns:p14="http://schemas.microsoft.com/office/powerpoint/2010/main" val="22695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13E8-D804-BB4F-80A4-B1BF7360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values for association and dissociation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FA979-E95E-0646-8F38-2CE901A6A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091793"/>
            <a:ext cx="8458200" cy="208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DEA93-B1DC-0740-8DF4-9E2E574F880D}"/>
              </a:ext>
            </a:extLst>
          </p:cNvPr>
          <p:cNvSpPr txBox="1"/>
          <p:nvPr/>
        </p:nvSpPr>
        <p:spPr>
          <a:xfrm>
            <a:off x="4849792" y="4209147"/>
            <a:ext cx="2152891" cy="3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Creamer et al. (2012)</a:t>
            </a:r>
          </a:p>
        </p:txBody>
      </p:sp>
    </p:spTree>
    <p:extLst>
      <p:ext uri="{BB962C8B-B14F-4D97-AF65-F5344CB8AC3E}">
        <p14:creationId xmlns:p14="http://schemas.microsoft.com/office/powerpoint/2010/main" val="404114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A388-2C4E-294E-8582-22F73314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780"/>
            <a:ext cx="10515600" cy="729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 changes in plot produced when k</a:t>
            </a:r>
            <a:r>
              <a:rPr lang="en-US" baseline="-25000" dirty="0"/>
              <a:t>-1 </a:t>
            </a:r>
            <a:r>
              <a:rPr lang="en-US" dirty="0"/>
              <a:t>and k</a:t>
            </a:r>
            <a:r>
              <a:rPr lang="en-US" baseline="-25000" dirty="0"/>
              <a:t>-2</a:t>
            </a:r>
            <a:r>
              <a:rPr lang="en-US" dirty="0"/>
              <a:t> are changed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7D56-4F35-D740-A7F2-355ED28B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" t="4352" r="5821" b="3858"/>
          <a:stretch/>
        </p:blipFill>
        <p:spPr>
          <a:xfrm>
            <a:off x="2595460" y="1470769"/>
            <a:ext cx="7001079" cy="53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9F0-7AD6-D949-B221-51A8F8A5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B4CE-35C2-824F-8BC3-0EA6E133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Encoded using K</a:t>
            </a:r>
            <a:r>
              <a:rPr lang="en-US" baseline="-25000" dirty="0"/>
              <a:t>m</a:t>
            </a:r>
            <a:r>
              <a:rPr lang="en-US" dirty="0"/>
              <a:t> and </a:t>
            </a:r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using the specificity constant</a:t>
            </a:r>
          </a:p>
          <a:p>
            <a:r>
              <a:rPr lang="en-US" dirty="0"/>
              <a:t>Specificity = </a:t>
            </a:r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endParaRPr lang="en-US" dirty="0"/>
          </a:p>
          <a:p>
            <a:r>
              <a:rPr lang="en-US" dirty="0"/>
              <a:t>Higher values for specificity </a:t>
            </a:r>
            <a:r>
              <a:rPr lang="en-US" dirty="0">
                <a:sym typeface="Wingdings" pitchFamily="2" charset="2"/>
              </a:rPr>
              <a:t> the kinase is more specific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6F18E-BF75-8146-9A2C-F9A1316C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327400"/>
            <a:ext cx="10541000" cy="298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A09BB-00C0-4049-841E-88509FCA0CE9}"/>
              </a:ext>
            </a:extLst>
          </p:cNvPr>
          <p:cNvSpPr txBox="1"/>
          <p:nvPr/>
        </p:nvSpPr>
        <p:spPr>
          <a:xfrm>
            <a:off x="5253037" y="63119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 et al. (2005)</a:t>
            </a:r>
          </a:p>
        </p:txBody>
      </p:sp>
    </p:spTree>
    <p:extLst>
      <p:ext uri="{BB962C8B-B14F-4D97-AF65-F5344CB8AC3E}">
        <p14:creationId xmlns:p14="http://schemas.microsoft.com/office/powerpoint/2010/main" val="57981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80049-B6FA-9446-A280-2CF33DD6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48"/>
          <a:stretch/>
        </p:blipFill>
        <p:spPr>
          <a:xfrm>
            <a:off x="0" y="240174"/>
            <a:ext cx="9016678" cy="63776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95099" y="2828834"/>
            <a:ext cx="23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Y1127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516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1.1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2.1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8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95099" y="2828834"/>
            <a:ext cx="23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Y1196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280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2.1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7.6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6633CA-D2B1-D640-BEEA-E9798F3EA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39"/>
          <a:stretch/>
        </p:blipFill>
        <p:spPr>
          <a:xfrm>
            <a:off x="0" y="308459"/>
            <a:ext cx="8904580" cy="6241081"/>
          </a:xfrm>
        </p:spPr>
      </p:pic>
    </p:spTree>
    <p:extLst>
      <p:ext uri="{BB962C8B-B14F-4D97-AF65-F5344CB8AC3E}">
        <p14:creationId xmlns:p14="http://schemas.microsoft.com/office/powerpoint/2010/main" val="359420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95099" y="2828834"/>
            <a:ext cx="23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Y1248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197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1.6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8.1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2D56C-12E2-C14A-BDE8-F7C08881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90"/>
          <a:stretch/>
        </p:blipFill>
        <p:spPr>
          <a:xfrm>
            <a:off x="0" y="331390"/>
            <a:ext cx="8843963" cy="6195219"/>
          </a:xfrm>
        </p:spPr>
      </p:pic>
    </p:spTree>
    <p:extLst>
      <p:ext uri="{BB962C8B-B14F-4D97-AF65-F5344CB8AC3E}">
        <p14:creationId xmlns:p14="http://schemas.microsoft.com/office/powerpoint/2010/main" val="281090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01175" y="2828834"/>
            <a:ext cx="246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Y1023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215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2.5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11.7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624B0A-7BD2-5541-B9C7-48BD2A98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09"/>
          <a:stretch/>
        </p:blipFill>
        <p:spPr>
          <a:xfrm>
            <a:off x="0" y="327025"/>
            <a:ext cx="8943975" cy="6203950"/>
          </a:xfrm>
        </p:spPr>
      </p:pic>
    </p:spTree>
    <p:extLst>
      <p:ext uri="{BB962C8B-B14F-4D97-AF65-F5344CB8AC3E}">
        <p14:creationId xmlns:p14="http://schemas.microsoft.com/office/powerpoint/2010/main" val="162832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372600" y="2828834"/>
            <a:ext cx="2495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Y1139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220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4.3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19.5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B00201-D230-5D45-A892-BE850E4A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73"/>
          <a:stretch/>
        </p:blipFill>
        <p:spPr>
          <a:xfrm>
            <a:off x="0" y="296863"/>
            <a:ext cx="8929688" cy="6261100"/>
          </a:xfrm>
        </p:spPr>
      </p:pic>
    </p:spTree>
    <p:extLst>
      <p:ext uri="{BB962C8B-B14F-4D97-AF65-F5344CB8AC3E}">
        <p14:creationId xmlns:p14="http://schemas.microsoft.com/office/powerpoint/2010/main" val="315260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E16D-28C4-3D40-9845-999EEDCA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21C7-BEEA-7E4E-B5F5-918DDFC3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off using Casim Sarkar’s work on noncanonical binding dynamics</a:t>
            </a:r>
          </a:p>
          <a:p>
            <a:r>
              <a:rPr lang="en-US" dirty="0"/>
              <a:t>Three parts:</a:t>
            </a:r>
          </a:p>
          <a:p>
            <a:pPr lvl="1"/>
            <a:r>
              <a:rPr lang="en-US" dirty="0"/>
              <a:t>Affinity (</a:t>
            </a:r>
            <a:r>
              <a:rPr lang="en-US" dirty="0" err="1"/>
              <a:t>k</a:t>
            </a:r>
            <a:r>
              <a:rPr lang="en-US" baseline="-25000" dirty="0" err="1"/>
              <a:t>on</a:t>
            </a:r>
            <a:r>
              <a:rPr lang="en-US" dirty="0"/>
              <a:t> and </a:t>
            </a:r>
            <a:r>
              <a:rPr lang="en-US" dirty="0" err="1"/>
              <a:t>k</a:t>
            </a:r>
            <a:r>
              <a:rPr lang="en-US" baseline="-25000" dirty="0" err="1"/>
              <a:t>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Linkage (</a:t>
            </a:r>
            <a:r>
              <a:rPr lang="en-US" dirty="0" err="1"/>
              <a:t>L</a:t>
            </a:r>
            <a:r>
              <a:rPr lang="en-US" baseline="-25000" dirty="0" err="1"/>
              <a:t>eff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Valency (total no. of microstates)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BA976-3055-C245-BCBF-A316484C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13" y="2305844"/>
            <a:ext cx="4203700" cy="33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AB64E-5983-B34F-ABA8-7290EE959FE4}"/>
              </a:ext>
            </a:extLst>
          </p:cNvPr>
          <p:cNvSpPr txBox="1"/>
          <p:nvPr/>
        </p:nvSpPr>
        <p:spPr>
          <a:xfrm>
            <a:off x="7489644" y="5567521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Errington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73515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15463" y="2828834"/>
            <a:ext cx="2452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Y1121/1122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140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4.4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31.8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F716E-0C03-6843-83C3-08ACD94B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85"/>
          <a:stretch/>
        </p:blipFill>
        <p:spPr>
          <a:xfrm>
            <a:off x="0" y="203200"/>
            <a:ext cx="9129713" cy="6451599"/>
          </a:xfrm>
        </p:spPr>
      </p:pic>
    </p:spTree>
    <p:extLst>
      <p:ext uri="{BB962C8B-B14F-4D97-AF65-F5344CB8AC3E}">
        <p14:creationId xmlns:p14="http://schemas.microsoft.com/office/powerpoint/2010/main" val="54628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33DA-2982-D546-BAFF-50C1D14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Future/Ongoing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E5E-6BA5-264C-A827-661774E2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kinase specificities for EGFR C-tail sites</a:t>
            </a:r>
          </a:p>
          <a:p>
            <a:r>
              <a:rPr lang="en-US" dirty="0"/>
              <a:t>Encoding for the effective linker length</a:t>
            </a:r>
          </a:p>
          <a:p>
            <a:pPr lvl="1"/>
            <a:r>
              <a:rPr lang="en-US" dirty="0"/>
              <a:t>Going through code sent by Casim </a:t>
            </a:r>
          </a:p>
          <a:p>
            <a:pPr lvl="1"/>
            <a:r>
              <a:rPr lang="en-US" dirty="0"/>
              <a:t>Using the info we have about the linkers for the kinase and substrate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9B17-479C-7741-BEC8-E1EB80F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FDD9-943F-3E41-BDD2-086D3F9A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6753" cy="4351338"/>
          </a:xfrm>
        </p:spPr>
        <p:txBody>
          <a:bodyPr/>
          <a:lstStyle/>
          <a:p>
            <a:r>
              <a:rPr lang="en-US" dirty="0"/>
              <a:t>Abbreviations</a:t>
            </a:r>
          </a:p>
          <a:p>
            <a:pPr lvl="1"/>
            <a:r>
              <a:rPr lang="en-US" dirty="0"/>
              <a:t>Polyproline and substrate vector: P-S</a:t>
            </a:r>
          </a:p>
          <a:p>
            <a:pPr lvl="1"/>
            <a:r>
              <a:rPr lang="en-US" dirty="0"/>
              <a:t>SH3 and Kinase vector: H-K</a:t>
            </a:r>
          </a:p>
          <a:p>
            <a:r>
              <a:rPr lang="en-US" dirty="0" err="1"/>
              <a:t>keff</a:t>
            </a:r>
            <a:r>
              <a:rPr lang="en-US" dirty="0"/>
              <a:t> is defined for rate constants that differ from the original rate constants due to proximity in our case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oolkitDesign_July2018.ai">
            <a:extLst>
              <a:ext uri="{FF2B5EF4-FFF2-40B4-BE49-F238E27FC236}">
                <a16:creationId xmlns:a16="http://schemas.microsoft.com/office/drawing/2014/main" id="{BC881217-7C10-204E-A14C-50C043A1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95" y="2755760"/>
            <a:ext cx="5908847" cy="1576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AD89B-7AF2-2945-9A84-19C4FC25E5F7}"/>
              </a:ext>
            </a:extLst>
          </p:cNvPr>
          <p:cNvSpPr txBox="1"/>
          <p:nvPr/>
        </p:nvSpPr>
        <p:spPr>
          <a:xfrm>
            <a:off x="6999746" y="3490635"/>
            <a:ext cx="3446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71632-979D-4C45-B065-96C34D7B029E}"/>
              </a:ext>
            </a:extLst>
          </p:cNvPr>
          <p:cNvSpPr txBox="1"/>
          <p:nvPr/>
        </p:nvSpPr>
        <p:spPr>
          <a:xfrm>
            <a:off x="7619074" y="3476070"/>
            <a:ext cx="3819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013F-10F3-C144-8E7E-E09AB6142016}"/>
              </a:ext>
            </a:extLst>
          </p:cNvPr>
          <p:cNvSpPr txBox="1"/>
          <p:nvPr/>
        </p:nvSpPr>
        <p:spPr>
          <a:xfrm>
            <a:off x="8116416" y="3490635"/>
            <a:ext cx="1653226" cy="323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5C23B-1A56-6241-A30B-42559152DD9D}"/>
              </a:ext>
            </a:extLst>
          </p:cNvPr>
          <p:cNvCxnSpPr/>
          <p:nvPr/>
        </p:nvCxnSpPr>
        <p:spPr>
          <a:xfrm flipV="1">
            <a:off x="8661400" y="3490635"/>
            <a:ext cx="0" cy="26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28161D-A128-7B4D-B454-6F705F20E36B}"/>
              </a:ext>
            </a:extLst>
          </p:cNvPr>
          <p:cNvCxnSpPr>
            <a:cxnSpLocks/>
          </p:cNvCxnSpPr>
          <p:nvPr/>
        </p:nvCxnSpPr>
        <p:spPr>
          <a:xfrm>
            <a:off x="8851900" y="3544137"/>
            <a:ext cx="0" cy="24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E50053-FFA3-9745-8E80-A2973860F314}"/>
              </a:ext>
            </a:extLst>
          </p:cNvPr>
          <p:cNvSpPr txBox="1"/>
          <p:nvPr/>
        </p:nvSpPr>
        <p:spPr>
          <a:xfrm>
            <a:off x="8361682" y="3514706"/>
            <a:ext cx="33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B8C37-CA03-B442-B535-3905014D4D86}"/>
              </a:ext>
            </a:extLst>
          </p:cNvPr>
          <p:cNvSpPr txBox="1"/>
          <p:nvPr/>
        </p:nvSpPr>
        <p:spPr>
          <a:xfrm>
            <a:off x="8822936" y="3496387"/>
            <a:ext cx="43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k-1</a:t>
            </a:r>
          </a:p>
        </p:txBody>
      </p:sp>
    </p:spTree>
    <p:extLst>
      <p:ext uri="{BB962C8B-B14F-4D97-AF65-F5344CB8AC3E}">
        <p14:creationId xmlns:p14="http://schemas.microsoft.com/office/powerpoint/2010/main" val="189018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D95F-3D14-3449-8925-3A02D074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FE80-C0A2-3E4D-999D-B1863228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P-S (polyproline-substrate)</a:t>
            </a:r>
          </a:p>
          <a:p>
            <a:r>
              <a:rPr lang="en-US" dirty="0"/>
              <a:t>H-K (SH3-Kinase)</a:t>
            </a:r>
          </a:p>
          <a:p>
            <a:r>
              <a:rPr lang="en-US" dirty="0"/>
              <a:t>PH</a:t>
            </a:r>
            <a:r>
              <a:rPr lang="en-US" baseline="-25000" dirty="0"/>
              <a:t>K</a:t>
            </a:r>
            <a:r>
              <a:rPr lang="en-US" dirty="0"/>
              <a:t>-S (Polyproline bound to SH3 domain but substrate is free)</a:t>
            </a:r>
          </a:p>
          <a:p>
            <a:r>
              <a:rPr lang="en-US" dirty="0"/>
              <a:t>P-SK</a:t>
            </a:r>
            <a:r>
              <a:rPr lang="en-US" baseline="-25000" dirty="0"/>
              <a:t>H</a:t>
            </a:r>
            <a:r>
              <a:rPr lang="en-US" dirty="0"/>
              <a:t> (Substrate bound to the kinase domain but Polyproline is free)</a:t>
            </a:r>
          </a:p>
          <a:p>
            <a:r>
              <a:rPr lang="en-US" dirty="0"/>
              <a:t>PH</a:t>
            </a:r>
            <a:r>
              <a:rPr lang="en-US" baseline="-25000" dirty="0"/>
              <a:t>K</a:t>
            </a:r>
            <a:r>
              <a:rPr lang="en-US" dirty="0"/>
              <a:t>-SK</a:t>
            </a:r>
            <a:r>
              <a:rPr lang="en-US" baseline="-25000" dirty="0"/>
              <a:t>H</a:t>
            </a:r>
            <a:r>
              <a:rPr lang="en-US" dirty="0"/>
              <a:t> (Both the polyproline and substrate domains are bound to an SH3 and kinase domain but the SH3 and kinase domain are from different molecules)</a:t>
            </a:r>
          </a:p>
          <a:p>
            <a:r>
              <a:rPr lang="en-US" dirty="0"/>
              <a:t>PH=SK (two substrate and kinase vectors are bound together)</a:t>
            </a:r>
          </a:p>
        </p:txBody>
      </p:sp>
    </p:spTree>
    <p:extLst>
      <p:ext uri="{BB962C8B-B14F-4D97-AF65-F5344CB8AC3E}">
        <p14:creationId xmlns:p14="http://schemas.microsoft.com/office/powerpoint/2010/main" val="18167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9CE2-70D7-0D4D-9272-0354219E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D6AAA-4B2C-E444-8D60-0B879AA0A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257063"/>
            <a:ext cx="10999631" cy="32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3A767-F1D5-7C47-B1BA-42070B9B7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47" t="6271" r="6933" b="5042"/>
          <a:stretch/>
        </p:blipFill>
        <p:spPr>
          <a:xfrm>
            <a:off x="2486429" y="303755"/>
            <a:ext cx="7433075" cy="6554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3BED9-FBA0-7D4B-B818-CC61308F0AEB}"/>
              </a:ext>
            </a:extLst>
          </p:cNvPr>
          <p:cNvSpPr txBox="1"/>
          <p:nvPr/>
        </p:nvSpPr>
        <p:spPr>
          <a:xfrm>
            <a:off x="9231009" y="4004840"/>
            <a:ext cx="47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16EB-60FA-5648-A70D-BFE06AB0788A}"/>
              </a:ext>
            </a:extLst>
          </p:cNvPr>
          <p:cNvSpPr txBox="1"/>
          <p:nvPr/>
        </p:nvSpPr>
        <p:spPr>
          <a:xfrm>
            <a:off x="9080538" y="2471195"/>
            <a:ext cx="625033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0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1CFF-B3D1-1B41-A9AE-61996BC8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17" t="3713" r="6715" b="4979"/>
          <a:stretch/>
        </p:blipFill>
        <p:spPr>
          <a:xfrm>
            <a:off x="0" y="0"/>
            <a:ext cx="9063715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CFECA-D458-5C45-A44A-237C09F089DF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1D40E-EAFA-D547-999A-9410116D5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22" t="3206" r="6828" b="4134"/>
          <a:stretch/>
        </p:blipFill>
        <p:spPr>
          <a:xfrm>
            <a:off x="0" y="0"/>
            <a:ext cx="900658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FCEA5-1912-5B40-A52F-AA122D5A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7" t="3544" r="8346" b="4894"/>
          <a:stretch/>
        </p:blipFill>
        <p:spPr>
          <a:xfrm>
            <a:off x="0" y="0"/>
            <a:ext cx="887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7737</TotalTime>
  <Words>715</Words>
  <Application>Microsoft Macintosh PowerPoint</Application>
  <PresentationFormat>Widescreen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Modeling Project Update</vt:lpstr>
      <vt:lpstr>Background</vt:lpstr>
      <vt:lpstr>Convention</vt:lpstr>
      <vt:lpstr>All possible states</vt:lpstr>
      <vt:lpstr>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Ranges of values for association and dissociation constants</vt:lpstr>
      <vt:lpstr>No changes in plot produced when k-1 and k-2 are changed </vt:lpstr>
      <vt:lpstr>Specificity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Future/Ongoing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Results</dc:title>
  <dc:creator>Saqib Rizvi</dc:creator>
  <cp:lastModifiedBy>Saqib Rizvi</cp:lastModifiedBy>
  <cp:revision>20</cp:revision>
  <dcterms:created xsi:type="dcterms:W3CDTF">2020-08-18T21:37:14Z</dcterms:created>
  <dcterms:modified xsi:type="dcterms:W3CDTF">2020-09-10T16:51:13Z</dcterms:modified>
</cp:coreProperties>
</file>