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/>
        </p:nvSpPr>
        <p:spPr>
          <a:xfrm>
            <a:off x="685800" y="4038600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 NAME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1371600" y="4408487"/>
            <a:ext cx="64007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12192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26892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x="2666999" y="-152400"/>
            <a:ext cx="42671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5204618" y="2643981"/>
            <a:ext cx="52117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1013618" y="357981"/>
            <a:ext cx="5211763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828800"/>
            <a:ext cx="82296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006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4212" y="1828799"/>
            <a:ext cx="3887787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84212" y="2590799"/>
            <a:ext cx="3887787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797425" y="1828798"/>
            <a:ext cx="38893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1" name="Shape 31"/>
          <p:cNvSpPr txBox="1"/>
          <p:nvPr>
            <p:ph idx="4" type="body"/>
          </p:nvPr>
        </p:nvSpPr>
        <p:spPr>
          <a:xfrm>
            <a:off x="4797425" y="2590799"/>
            <a:ext cx="3889375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83820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838200"/>
            <a:ext cx="5111750" cy="5289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000250"/>
            <a:ext cx="3008313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792288" y="5026025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914400" y="838200"/>
            <a:ext cx="724217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792288" y="5592762"/>
            <a:ext cx="5486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990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85800" y="1828800"/>
            <a:ext cx="82296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ucidchart.com/invitations/accept/c79eb0e0-7239-49a1-8c2f-434b6acf18c9" TargetMode="External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371600"/>
            <a:ext cx="77724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6075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ThePirateBay.SE</a:t>
            </a:r>
          </a:p>
        </p:txBody>
      </p:sp>
      <p:sp>
        <p:nvSpPr>
          <p:cNvPr id="55" name="Shape 55"/>
          <p:cNvSpPr txBox="1"/>
          <p:nvPr>
            <p:ph idx="2" type="ctrTitle"/>
          </p:nvPr>
        </p:nvSpPr>
        <p:spPr>
          <a:xfrm>
            <a:off x="685800" y="3662650"/>
            <a:ext cx="77724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Akil Udayakumar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Muhammad Fazalul Rahman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Shraddha Pandya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Urvi Gandhi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Venkat Nitin Panangati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28600" y="9906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76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  <a:buSzPct val="100000"/>
            </a:pPr>
            <a:r>
              <a:rPr lang="en-US" sz="2800">
                <a:solidFill>
                  <a:srgbClr val="938953"/>
                </a:solidFill>
              </a:rPr>
              <a:t>Use Case Diagram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Testing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  <a:buSzPct val="100000"/>
            </a:pPr>
            <a:r>
              <a:rPr lang="en-US" sz="2800">
                <a:solidFill>
                  <a:srgbClr val="938953"/>
                </a:solidFill>
              </a:rPr>
              <a:t>Demo</a:t>
            </a:r>
          </a:p>
          <a:p>
            <a:pPr indent="-228600" lvl="0" marL="457200" rtl="0">
              <a:lnSpc>
                <a:spcPct val="200000"/>
              </a:lnSpc>
              <a:spcBef>
                <a:spcPts val="360"/>
              </a:spcBef>
              <a:buClr>
                <a:srgbClr val="938953"/>
              </a:buClr>
              <a:buSzPct val="100000"/>
            </a:pPr>
            <a:r>
              <a:rPr lang="en-US" sz="2800">
                <a:solidFill>
                  <a:srgbClr val="938953"/>
                </a:solidFill>
              </a:rPr>
              <a:t>Issues and Approaches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  <a:buSzPct val="100000"/>
            </a:pPr>
            <a:r>
              <a:rPr lang="en-US" sz="2800">
                <a:solidFill>
                  <a:srgbClr val="938953"/>
                </a:solidFill>
              </a:rPr>
              <a:t>Lessons learnt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28600" y="1022000"/>
            <a:ext cx="8915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Use Case Diagram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b="41650" l="0" r="7209" t="0"/>
          <a:stretch/>
        </p:blipFill>
        <p:spPr>
          <a:xfrm>
            <a:off x="3814250" y="847450"/>
            <a:ext cx="5329751" cy="577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8600" y="9906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Testing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76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8953"/>
              </a:solidFill>
            </a:endParaRP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CSRF Error from R1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Bugs 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Unit tests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61700" y="3186300"/>
            <a:ext cx="4020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/>
              <a:t>System Demo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28600" y="9906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Issues and Approaches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76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8953"/>
              </a:solidFill>
            </a:endParaRP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Integrating technologies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SVN conflicts removed code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Unit tests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8600" y="9906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Lessons Learnt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76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8953"/>
              </a:solidFill>
            </a:endParaRP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Importance of Testing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Resolve conflicts within the team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Importance of time management</a:t>
            </a:r>
            <a:br>
              <a:rPr lang="en-US">
                <a:solidFill>
                  <a:srgbClr val="938953"/>
                </a:solidFill>
              </a:rPr>
            </a:br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38953"/>
              </a:buClr>
            </a:pPr>
            <a:r>
              <a:rPr lang="en-US">
                <a:solidFill>
                  <a:srgbClr val="938953"/>
                </a:solidFill>
              </a:rPr>
              <a:t>Adapting to new technologies in a limited time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386150" y="2723250"/>
            <a:ext cx="6371699" cy="261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800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ConferencingWorkshop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D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