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0"/>
  </p:notesMasterIdLst>
  <p:handoutMasterIdLst>
    <p:handoutMasterId r:id="rId11"/>
  </p:handoutMasterIdLst>
  <p:sldIdLst>
    <p:sldId id="294" r:id="rId4"/>
    <p:sldId id="265" r:id="rId5"/>
    <p:sldId id="358" r:id="rId6"/>
    <p:sldId id="359" r:id="rId7"/>
    <p:sldId id="360" r:id="rId8"/>
    <p:sldId id="3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392"/>
    <a:srgbClr val="FFFFFF"/>
    <a:srgbClr val="18A09A"/>
    <a:srgbClr val="1C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96" autoAdjust="0"/>
  </p:normalViewPr>
  <p:slideViewPr>
    <p:cSldViewPr snapToGrid="0" showGuides="1">
      <p:cViewPr varScale="1">
        <p:scale>
          <a:sx n="68" d="100"/>
          <a:sy n="68" d="100"/>
        </p:scale>
        <p:origin x="48" y="6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A1A50A-BEC1-44CA-A6B0-16870BA12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8939B-7855-4686-B5F4-6217EDC4F5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86A8B-6C28-4F98-9E5F-92C1759ED2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C8DED-1BD7-41C1-B946-0E499A0263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D1910-E5DE-42C6-BAF5-05E33B1BC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7EE9F-72EE-4FA2-A005-A7963D54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C88F-37DC-4220-806C-FAD8C6703EA7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60C90-CE67-45C1-AA6F-5AB797FBE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629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714E7-2CE9-457A-95A6-BFA02A45C7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26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51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48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54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gradFill>
          <a:gsLst>
            <a:gs pos="0">
              <a:schemeClr val="bg1">
                <a:lumMod val="90000"/>
              </a:schemeClr>
            </a:gs>
            <a:gs pos="100000">
              <a:schemeClr val="bg1">
                <a:lumMod val="8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685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1844" y="1811568"/>
            <a:ext cx="3192955" cy="4408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10BE4-3C5E-43B8-8434-8829CB38EFEC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6A72D2-8DDC-4832-8E1A-5E6079DDB785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7B211F-304A-4E12-A07A-202247B1726A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E3FBE6D7-EF7F-47A8-89CB-23A37D837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7" name="그림 개체 틀 2">
            <a:extLst>
              <a:ext uri="{FF2B5EF4-FFF2-40B4-BE49-F238E27FC236}">
                <a16:creationId xmlns:a16="http://schemas.microsoft.com/office/drawing/2014/main" id="{F114C1C8-D2A1-4716-AE48-7A7DD92216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77201" y="1811568"/>
            <a:ext cx="3192955" cy="4408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27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8520" y="1830618"/>
            <a:ext cx="2716706" cy="4322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B90EF0-CEED-4A53-B844-4EE65FBA6C64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EB6D2-B879-496E-A5EF-575D5374257B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66667A-BCF7-4F22-A620-8007DEC2906A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71B1C91-12C8-44EE-830D-F1FB142AC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94743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4">
            <a:extLst>
              <a:ext uri="{FF2B5EF4-FFF2-40B4-BE49-F238E27FC236}">
                <a16:creationId xmlns:a16="http://schemas.microsoft.com/office/drawing/2014/main" id="{DE92AE71-849C-4C5D-8BC3-63D1AD20C264}"/>
              </a:ext>
            </a:extLst>
          </p:cNvPr>
          <p:cNvGrpSpPr/>
          <p:nvPr userDrawn="1"/>
        </p:nvGrpSpPr>
        <p:grpSpPr>
          <a:xfrm>
            <a:off x="720076" y="1536177"/>
            <a:ext cx="3862162" cy="3037656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D0E32D3-7FAD-40AF-9518-E72C3AEAC5F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BD8ABF-E4E6-471F-986A-C4EE494F7A1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15278CF-71CB-4FE8-B7ED-DAAA45C6791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FAF83E-5E8E-4C78-A6BA-2CDBD881012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6877B64-3C97-4D73-BE16-52CE9B2574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987417-78D5-491C-8E6A-188C225E73D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3DB0D5-7B53-40AF-92BC-8E5F127A3D0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41791F-5F7F-4B16-86E2-320FDFF01FC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CA01EEE8-1A00-420B-A9D7-046737460489}"/>
              </a:ext>
            </a:extLst>
          </p:cNvPr>
          <p:cNvGrpSpPr/>
          <p:nvPr userDrawn="1"/>
        </p:nvGrpSpPr>
        <p:grpSpPr>
          <a:xfrm>
            <a:off x="7624988" y="2977447"/>
            <a:ext cx="3862162" cy="3037656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F2C995-526A-4EB1-B4C9-1F6C1A508E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87F308-9F56-41C4-B2ED-E364B83EB33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7A3EDE-4590-40C5-888A-D3B474B740A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30074FC-818E-4468-95AA-F42F7DC340D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1E1870-4715-463E-8873-E96187341BD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1437F7-9D98-4BE9-93CE-1A7DCF71FBF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022038-51F2-4CDE-95C2-5343CFB70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60F7F6F-3E37-44A1-86D4-35EFC13F5DA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9554" y="1730073"/>
            <a:ext cx="3529615" cy="2002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6D1F2188-2B90-458D-B866-CF7EE47DCD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96362" y="3147364"/>
            <a:ext cx="3529615" cy="2002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A4F7555-B08F-4024-B435-F4B03BF47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263284AA-C901-48FB-8B29-4C8F0687F5D8}"/>
              </a:ext>
            </a:extLst>
          </p:cNvPr>
          <p:cNvSpPr/>
          <p:nvPr userDrawn="1"/>
        </p:nvSpPr>
        <p:spPr>
          <a:xfrm rot="5400000">
            <a:off x="4877311" y="1608819"/>
            <a:ext cx="138403" cy="98930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C3D689E-28EE-438B-A23D-92EC82A7FA53}"/>
              </a:ext>
            </a:extLst>
          </p:cNvPr>
          <p:cNvSpPr/>
          <p:nvPr userDrawn="1"/>
        </p:nvSpPr>
        <p:spPr>
          <a:xfrm rot="16200000" flipH="1">
            <a:off x="11665598" y="6098134"/>
            <a:ext cx="138403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C99B3A-24E5-4560-8124-DF3CBFC4979C}"/>
              </a:ext>
            </a:extLst>
          </p:cNvPr>
          <p:cNvSpPr txBox="1"/>
          <p:nvPr userDrawn="1"/>
        </p:nvSpPr>
        <p:spPr>
          <a:xfrm>
            <a:off x="9893028" y="6386058"/>
            <a:ext cx="13845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Real Estate</a:t>
            </a:r>
            <a:endParaRPr lang="ko-KR" altLang="en-US" sz="16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38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6EA1BEB-CA23-4BDA-ABE4-1C3DD68D5A7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6669" y="924448"/>
            <a:ext cx="5298456" cy="5009104"/>
          </a:xfrm>
          <a:custGeom>
            <a:avLst/>
            <a:gdLst>
              <a:gd name="connsiteX0" fmla="*/ 383512 w 4232031"/>
              <a:gd name="connsiteY0" fmla="*/ 152400 h 4000919"/>
              <a:gd name="connsiteX1" fmla="*/ 4232031 w 4232031"/>
              <a:gd name="connsiteY1" fmla="*/ 152400 h 4000919"/>
              <a:gd name="connsiteX2" fmla="*/ 4232031 w 4232031"/>
              <a:gd name="connsiteY2" fmla="*/ 4000919 h 4000919"/>
              <a:gd name="connsiteX3" fmla="*/ 0 w 4232031"/>
              <a:gd name="connsiteY3" fmla="*/ 0 h 4000919"/>
              <a:gd name="connsiteX4" fmla="*/ 3848519 w 4232031"/>
              <a:gd name="connsiteY4" fmla="*/ 3848519 h 4000919"/>
              <a:gd name="connsiteX5" fmla="*/ 0 w 4232031"/>
              <a:gd name="connsiteY5" fmla="*/ 3848519 h 400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2031" h="4000919">
                <a:moveTo>
                  <a:pt x="383512" y="152400"/>
                </a:moveTo>
                <a:lnTo>
                  <a:pt x="4232031" y="152400"/>
                </a:lnTo>
                <a:lnTo>
                  <a:pt x="4232031" y="4000919"/>
                </a:lnTo>
                <a:close/>
                <a:moveTo>
                  <a:pt x="0" y="0"/>
                </a:moveTo>
                <a:lnTo>
                  <a:pt x="3848519" y="3848519"/>
                </a:lnTo>
                <a:lnTo>
                  <a:pt x="0" y="38485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661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2C59715-0591-4B9D-8DF3-CA84D8FBF86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655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25478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D07FC-15C4-4C6A-986D-9F8AF75556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83566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7E72DE7-6595-4BFA-8756-B9305A9898B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41654" y="2672860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CAF5-D11F-4EBB-976F-4EE501C8F940}"/>
              </a:ext>
            </a:extLst>
          </p:cNvPr>
          <p:cNvSpPr/>
          <p:nvPr userDrawn="1"/>
        </p:nvSpPr>
        <p:spPr>
          <a:xfrm>
            <a:off x="0" y="2672858"/>
            <a:ext cx="3064747" cy="2510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858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66858" y="364253"/>
            <a:ext cx="6012983" cy="3064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50CE873-3157-4ACA-9DEF-A3898679AE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86787" y="364253"/>
            <a:ext cx="3172650" cy="6056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7EDFA1B-E40C-4818-BE93-5913C50D0E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266858" y="3627455"/>
            <a:ext cx="2902063" cy="2866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8A97DCE-D05A-4EB8-81BB-EFE1E828ADA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81193" y="3627455"/>
            <a:ext cx="2898648" cy="2866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405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6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89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28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864D9E1-2A4F-4031-9A4B-0354AA75EECA}"/>
              </a:ext>
            </a:extLst>
          </p:cNvPr>
          <p:cNvSpPr/>
          <p:nvPr userDrawn="1"/>
        </p:nvSpPr>
        <p:spPr>
          <a:xfrm>
            <a:off x="8361680" y="0"/>
            <a:ext cx="3830320" cy="6858000"/>
          </a:xfrm>
          <a:prstGeom prst="rect">
            <a:avLst/>
          </a:prstGeom>
          <a:solidFill>
            <a:srgbClr val="A3D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5200" y="871477"/>
            <a:ext cx="6504000" cy="4012800"/>
          </a:xfrm>
        </p:spPr>
        <p:txBody>
          <a:bodyPr anchor="ctr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5199" y="4749653"/>
            <a:ext cx="6504000" cy="504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 b="0">
                <a:latin typeface="Montserrat" panose="00000500000000000000" pitchFamily="50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87334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44EBFA0-46B6-4893-8D00-D339F577D223}"/>
              </a:ext>
            </a:extLst>
          </p:cNvPr>
          <p:cNvSpPr/>
          <p:nvPr userDrawn="1"/>
        </p:nvSpPr>
        <p:spPr>
          <a:xfrm rot="16200000">
            <a:off x="8271509" y="2955292"/>
            <a:ext cx="6875783" cy="9652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31921B3-F24C-4C78-964C-AF06B10C73B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01141" y="6121400"/>
            <a:ext cx="7625657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8559AF6-F4A5-4E5A-B98F-FFBBCC02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736601"/>
            <a:ext cx="10261600" cy="528484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150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EFC97D53-FA99-4CBD-AB1D-83FFB3BD488F}"/>
              </a:ext>
            </a:extLst>
          </p:cNvPr>
          <p:cNvSpPr/>
          <p:nvPr userDrawn="1"/>
        </p:nvSpPr>
        <p:spPr>
          <a:xfrm rot="5400000">
            <a:off x="4877311" y="1608819"/>
            <a:ext cx="138403" cy="98930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8A79FB9-F5E9-41A6-86D2-806115F5E6D1}"/>
              </a:ext>
            </a:extLst>
          </p:cNvPr>
          <p:cNvSpPr/>
          <p:nvPr userDrawn="1"/>
        </p:nvSpPr>
        <p:spPr>
          <a:xfrm rot="16200000" flipH="1">
            <a:off x="11665598" y="6098134"/>
            <a:ext cx="138403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3D248-C1F6-4A2E-BEBE-761B2FBA9433}"/>
              </a:ext>
            </a:extLst>
          </p:cNvPr>
          <p:cNvSpPr txBox="1"/>
          <p:nvPr userDrawn="1"/>
        </p:nvSpPr>
        <p:spPr>
          <a:xfrm>
            <a:off x="9893028" y="6386058"/>
            <a:ext cx="13845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Real Estate</a:t>
            </a:r>
            <a:endParaRPr lang="ko-KR" altLang="en-US" sz="16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2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9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EFC97D53-FA99-4CBD-AB1D-83FFB3BD488F}"/>
              </a:ext>
            </a:extLst>
          </p:cNvPr>
          <p:cNvSpPr/>
          <p:nvPr userDrawn="1"/>
        </p:nvSpPr>
        <p:spPr>
          <a:xfrm rot="5400000">
            <a:off x="4877311" y="1608819"/>
            <a:ext cx="138403" cy="98930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8A79FB9-F5E9-41A6-86D2-806115F5E6D1}"/>
              </a:ext>
            </a:extLst>
          </p:cNvPr>
          <p:cNvSpPr/>
          <p:nvPr userDrawn="1"/>
        </p:nvSpPr>
        <p:spPr>
          <a:xfrm rot="16200000" flipH="1">
            <a:off x="11665598" y="6098134"/>
            <a:ext cx="138403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3D248-C1F6-4A2E-BEBE-761B2FBA9433}"/>
              </a:ext>
            </a:extLst>
          </p:cNvPr>
          <p:cNvSpPr txBox="1"/>
          <p:nvPr userDrawn="1"/>
        </p:nvSpPr>
        <p:spPr>
          <a:xfrm>
            <a:off x="9893028" y="6386058"/>
            <a:ext cx="13845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Real Estate</a:t>
            </a:r>
            <a:endParaRPr lang="ko-KR" altLang="en-US" sz="16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EAB53-0AB0-49A7-8A0C-0A9D85479EC0}"/>
              </a:ext>
            </a:extLst>
          </p:cNvPr>
          <p:cNvGrpSpPr/>
          <p:nvPr userDrawn="1"/>
        </p:nvGrpSpPr>
        <p:grpSpPr>
          <a:xfrm>
            <a:off x="10508830" y="5751672"/>
            <a:ext cx="1616495" cy="860583"/>
            <a:chOff x="3631780" y="1691976"/>
            <a:chExt cx="4859204" cy="25869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7EC8A9F-0142-4609-95F7-1A271547C803}"/>
                </a:ext>
              </a:extLst>
            </p:cNvPr>
            <p:cNvSpPr/>
            <p:nvPr/>
          </p:nvSpPr>
          <p:spPr>
            <a:xfrm>
              <a:off x="4356826" y="3580626"/>
              <a:ext cx="692338" cy="692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CF3F67-0811-4C24-B10F-0D140D2AA63A}"/>
                </a:ext>
              </a:extLst>
            </p:cNvPr>
            <p:cNvGrpSpPr/>
            <p:nvPr/>
          </p:nvGrpSpPr>
          <p:grpSpPr>
            <a:xfrm>
              <a:off x="5715672" y="1691976"/>
              <a:ext cx="2775312" cy="2580988"/>
              <a:chOff x="5715672" y="1691976"/>
              <a:chExt cx="2775312" cy="2580988"/>
            </a:xfrm>
            <a:solidFill>
              <a:schemeClr val="accent4"/>
            </a:solidFill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A3F13EE-C67A-4A94-8E09-F65FFC6AFA4A}"/>
                  </a:ext>
                </a:extLst>
              </p:cNvPr>
              <p:cNvSpPr/>
              <p:nvPr/>
            </p:nvSpPr>
            <p:spPr>
              <a:xfrm>
                <a:off x="7644977" y="3580626"/>
                <a:ext cx="692338" cy="692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9456DDD-1149-4AA4-8114-105A36EE6101}"/>
                  </a:ext>
                </a:extLst>
              </p:cNvPr>
              <p:cNvSpPr/>
              <p:nvPr/>
            </p:nvSpPr>
            <p:spPr>
              <a:xfrm>
                <a:off x="7042069" y="2524772"/>
                <a:ext cx="1448915" cy="1448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154FA3E-24E1-42E4-9A35-425F737CA35F}"/>
                  </a:ext>
                </a:extLst>
              </p:cNvPr>
              <p:cNvSpPr/>
              <p:nvPr/>
            </p:nvSpPr>
            <p:spPr>
              <a:xfrm>
                <a:off x="6494078" y="2004217"/>
                <a:ext cx="1150899" cy="1150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6C7D145-134C-4FE3-8FF9-BCEC4B6CA6BA}"/>
                  </a:ext>
                </a:extLst>
              </p:cNvPr>
              <p:cNvSpPr/>
              <p:nvPr/>
            </p:nvSpPr>
            <p:spPr>
              <a:xfrm>
                <a:off x="5715672" y="1691976"/>
                <a:ext cx="969145" cy="969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7A5171-079A-4D92-B321-8987F6E34CC2}"/>
                  </a:ext>
                </a:extLst>
              </p:cNvPr>
              <p:cNvSpPr/>
              <p:nvPr/>
            </p:nvSpPr>
            <p:spPr>
              <a:xfrm>
                <a:off x="7084624" y="3972002"/>
                <a:ext cx="952666" cy="293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BDD4EF-B3CB-4E3E-B303-0CD5F31B137E}"/>
                </a:ext>
              </a:extLst>
            </p:cNvPr>
            <p:cNvGrpSpPr/>
            <p:nvPr/>
          </p:nvGrpSpPr>
          <p:grpSpPr>
            <a:xfrm>
              <a:off x="4298370" y="1809306"/>
              <a:ext cx="3786551" cy="2465573"/>
              <a:chOff x="4298370" y="1809306"/>
              <a:chExt cx="3786551" cy="246557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D636DE-3F26-4E27-AD6D-B784D857AC99}"/>
                  </a:ext>
                </a:extLst>
              </p:cNvPr>
              <p:cNvSpPr/>
              <p:nvPr/>
            </p:nvSpPr>
            <p:spPr>
              <a:xfrm>
                <a:off x="5322069" y="2156859"/>
                <a:ext cx="1043914" cy="10439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36D5D76-54F7-4983-873A-E9249D9B27AA}"/>
                  </a:ext>
                </a:extLst>
              </p:cNvPr>
              <p:cNvSpPr/>
              <p:nvPr/>
            </p:nvSpPr>
            <p:spPr>
              <a:xfrm>
                <a:off x="4298370" y="2176549"/>
                <a:ext cx="692338" cy="6923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632AEFC-348B-439E-A407-D68AA774B02B}"/>
                  </a:ext>
                </a:extLst>
              </p:cNvPr>
              <p:cNvSpPr/>
              <p:nvPr/>
            </p:nvSpPr>
            <p:spPr>
              <a:xfrm>
                <a:off x="4809919" y="1809306"/>
                <a:ext cx="1081542" cy="10815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EADCE84-13E0-496D-8C9D-04C0B9B6FB73}"/>
                  </a:ext>
                </a:extLst>
              </p:cNvPr>
              <p:cNvSpPr/>
              <p:nvPr/>
            </p:nvSpPr>
            <p:spPr>
              <a:xfrm>
                <a:off x="6180316" y="2502943"/>
                <a:ext cx="753706" cy="75370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A412BF7-6E8B-46D7-91C0-20C9A7951A5A}"/>
                  </a:ext>
                </a:extLst>
              </p:cNvPr>
              <p:cNvSpPr/>
              <p:nvPr/>
            </p:nvSpPr>
            <p:spPr>
              <a:xfrm>
                <a:off x="6934022" y="2588625"/>
                <a:ext cx="1150899" cy="1150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43FFB8D-4436-4398-8669-1B7030A860AD}"/>
                  </a:ext>
                </a:extLst>
              </p:cNvPr>
              <p:cNvSpPr/>
              <p:nvPr/>
            </p:nvSpPr>
            <p:spPr>
              <a:xfrm>
                <a:off x="7325201" y="3425414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A1C9E68-FE5B-4D06-BFD6-B836A0EE0D8A}"/>
                  </a:ext>
                </a:extLst>
              </p:cNvPr>
              <p:cNvSpPr/>
              <p:nvPr/>
            </p:nvSpPr>
            <p:spPr>
              <a:xfrm>
                <a:off x="7095848" y="3619731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11F6427-B46A-476C-A1FE-438921C33141}"/>
                  </a:ext>
                </a:extLst>
              </p:cNvPr>
              <p:cNvSpPr/>
              <p:nvPr/>
            </p:nvSpPr>
            <p:spPr>
              <a:xfrm>
                <a:off x="6575764" y="2862232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871897A-671A-4DF2-8FE8-89C3E46C5C41}"/>
                  </a:ext>
                </a:extLst>
              </p:cNvPr>
              <p:cNvSpPr/>
              <p:nvPr/>
            </p:nvSpPr>
            <p:spPr>
              <a:xfrm>
                <a:off x="6473567" y="3370881"/>
                <a:ext cx="841098" cy="8410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3E5CC0-00B6-418D-B32A-99090DFF4E42}"/>
                  </a:ext>
                </a:extLst>
              </p:cNvPr>
              <p:cNvSpPr/>
              <p:nvPr/>
            </p:nvSpPr>
            <p:spPr>
              <a:xfrm>
                <a:off x="6226213" y="4147024"/>
                <a:ext cx="1256511" cy="103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EF72336-3F79-4A97-8B24-887979BA1BC4}"/>
                  </a:ext>
                </a:extLst>
              </p:cNvPr>
              <p:cNvSpPr/>
              <p:nvPr/>
            </p:nvSpPr>
            <p:spPr>
              <a:xfrm>
                <a:off x="5260062" y="2611101"/>
                <a:ext cx="692338" cy="6923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04D2FE2-9428-49AD-8275-8646559047EA}"/>
                </a:ext>
              </a:extLst>
            </p:cNvPr>
            <p:cNvGrpSpPr/>
            <p:nvPr/>
          </p:nvGrpSpPr>
          <p:grpSpPr>
            <a:xfrm>
              <a:off x="3631780" y="2451097"/>
              <a:ext cx="3196921" cy="1827803"/>
              <a:chOff x="3631780" y="2451097"/>
              <a:chExt cx="3196921" cy="182780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C0BEA64-4E59-42CE-A307-A9B2FC69002A}"/>
                  </a:ext>
                </a:extLst>
              </p:cNvPr>
              <p:cNvSpPr/>
              <p:nvPr/>
            </p:nvSpPr>
            <p:spPr>
              <a:xfrm>
                <a:off x="3631780" y="2451097"/>
                <a:ext cx="969145" cy="9691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EE78404-9AA0-4852-882C-49A3C9A44FC8}"/>
                  </a:ext>
                </a:extLst>
              </p:cNvPr>
              <p:cNvSpPr/>
              <p:nvPr/>
            </p:nvSpPr>
            <p:spPr>
              <a:xfrm>
                <a:off x="3681373" y="3214859"/>
                <a:ext cx="692338" cy="6923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BABA818-FD93-46E2-B427-CAD3408031F7}"/>
                  </a:ext>
                </a:extLst>
              </p:cNvPr>
              <p:cNvSpPr/>
              <p:nvPr/>
            </p:nvSpPr>
            <p:spPr>
              <a:xfrm>
                <a:off x="4232071" y="2602088"/>
                <a:ext cx="1150899" cy="1150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F5C9629-B030-43F5-99A7-C079CDBFC02E}"/>
                  </a:ext>
                </a:extLst>
              </p:cNvPr>
              <p:cNvSpPr/>
              <p:nvPr/>
            </p:nvSpPr>
            <p:spPr>
              <a:xfrm>
                <a:off x="3857615" y="3486535"/>
                <a:ext cx="792365" cy="79236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B24AA7-6811-4B16-8042-685AC7A7252C}"/>
                  </a:ext>
                </a:extLst>
              </p:cNvPr>
              <p:cNvSpPr/>
              <p:nvPr/>
            </p:nvSpPr>
            <p:spPr>
              <a:xfrm>
                <a:off x="4643275" y="2959747"/>
                <a:ext cx="1312378" cy="13123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1C50555-CD46-4DBA-A103-C149350D058C}"/>
                  </a:ext>
                </a:extLst>
              </p:cNvPr>
              <p:cNvSpPr/>
              <p:nvPr/>
            </p:nvSpPr>
            <p:spPr>
              <a:xfrm>
                <a:off x="5510955" y="3011196"/>
                <a:ext cx="1262266" cy="126226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1A46BE6-73B1-4DA6-91F3-F4D01E3522F8}"/>
                  </a:ext>
                </a:extLst>
              </p:cNvPr>
              <p:cNvSpPr/>
              <p:nvPr/>
            </p:nvSpPr>
            <p:spPr>
              <a:xfrm>
                <a:off x="4247109" y="4098443"/>
                <a:ext cx="1967954" cy="1725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574A065-0D8C-45A4-B697-1EAEE7EAEF03}"/>
                  </a:ext>
                </a:extLst>
              </p:cNvPr>
              <p:cNvSpPr/>
              <p:nvPr/>
            </p:nvSpPr>
            <p:spPr>
              <a:xfrm>
                <a:off x="6296024" y="3742075"/>
                <a:ext cx="532677" cy="53267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3D2ADC-CE7F-4D56-BFEF-9BEA82F4E688}"/>
                </a:ext>
              </a:extLst>
            </p:cNvPr>
            <p:cNvGrpSpPr/>
            <p:nvPr/>
          </p:nvGrpSpPr>
          <p:grpSpPr>
            <a:xfrm>
              <a:off x="4055658" y="1945053"/>
              <a:ext cx="4220275" cy="2333847"/>
              <a:chOff x="4055658" y="1925597"/>
              <a:chExt cx="4220275" cy="2333847"/>
            </a:xfr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D5FE209-5876-4F41-AAB8-A3922AB0EAC6}"/>
                  </a:ext>
                </a:extLst>
              </p:cNvPr>
              <p:cNvSpPr/>
              <p:nvPr/>
            </p:nvSpPr>
            <p:spPr>
              <a:xfrm>
                <a:off x="5674127" y="2137226"/>
                <a:ext cx="428693" cy="2119360"/>
              </a:xfrm>
              <a:custGeom>
                <a:avLst/>
                <a:gdLst>
                  <a:gd name="connsiteX0" fmla="*/ 477202 w 476250"/>
                  <a:gd name="connsiteY0" fmla="*/ 2308860 h 2305050"/>
                  <a:gd name="connsiteX1" fmla="*/ 0 w 476250"/>
                  <a:gd name="connsiteY1" fmla="*/ 2308860 h 2305050"/>
                  <a:gd name="connsiteX2" fmla="*/ 0 w 476250"/>
                  <a:gd name="connsiteY2" fmla="*/ 0 h 2305050"/>
                  <a:gd name="connsiteX3" fmla="*/ 477202 w 476250"/>
                  <a:gd name="connsiteY3" fmla="*/ 0 h 2305050"/>
                  <a:gd name="connsiteX4" fmla="*/ 477202 w 476250"/>
                  <a:gd name="connsiteY4" fmla="*/ 2308860 h 2305050"/>
                  <a:gd name="connsiteX5" fmla="*/ 452438 w 476250"/>
                  <a:gd name="connsiteY5" fmla="*/ 1071563 h 2305050"/>
                  <a:gd name="connsiteX6" fmla="*/ 332422 w 476250"/>
                  <a:gd name="connsiteY6" fmla="*/ 1071563 h 2305050"/>
                  <a:gd name="connsiteX7" fmla="*/ 332422 w 476250"/>
                  <a:gd name="connsiteY7" fmla="*/ 1188720 h 2305050"/>
                  <a:gd name="connsiteX8" fmla="*/ 452438 w 476250"/>
                  <a:gd name="connsiteY8" fmla="*/ 1188720 h 2305050"/>
                  <a:gd name="connsiteX9" fmla="*/ 452438 w 476250"/>
                  <a:gd name="connsiteY9" fmla="*/ 1071563 h 2305050"/>
                  <a:gd name="connsiteX10" fmla="*/ 298132 w 476250"/>
                  <a:gd name="connsiteY10" fmla="*/ 1190625 h 2305050"/>
                  <a:gd name="connsiteX11" fmla="*/ 298132 w 476250"/>
                  <a:gd name="connsiteY11" fmla="*/ 1070610 h 2305050"/>
                  <a:gd name="connsiteX12" fmla="*/ 180975 w 476250"/>
                  <a:gd name="connsiteY12" fmla="*/ 1070610 h 2305050"/>
                  <a:gd name="connsiteX13" fmla="*/ 180975 w 476250"/>
                  <a:gd name="connsiteY13" fmla="*/ 1190625 h 2305050"/>
                  <a:gd name="connsiteX14" fmla="*/ 298132 w 476250"/>
                  <a:gd name="connsiteY14" fmla="*/ 1190625 h 2305050"/>
                  <a:gd name="connsiteX15" fmla="*/ 27622 w 476250"/>
                  <a:gd name="connsiteY15" fmla="*/ 1188720 h 2305050"/>
                  <a:gd name="connsiteX16" fmla="*/ 146685 w 476250"/>
                  <a:gd name="connsiteY16" fmla="*/ 1188720 h 2305050"/>
                  <a:gd name="connsiteX17" fmla="*/ 146685 w 476250"/>
                  <a:gd name="connsiteY17" fmla="*/ 1070610 h 2305050"/>
                  <a:gd name="connsiteX18" fmla="*/ 27622 w 476250"/>
                  <a:gd name="connsiteY18" fmla="*/ 1070610 h 2305050"/>
                  <a:gd name="connsiteX19" fmla="*/ 27622 w 476250"/>
                  <a:gd name="connsiteY19" fmla="*/ 1188720 h 2305050"/>
                  <a:gd name="connsiteX20" fmla="*/ 28575 w 476250"/>
                  <a:gd name="connsiteY20" fmla="*/ 328613 h 2305050"/>
                  <a:gd name="connsiteX21" fmla="*/ 28575 w 476250"/>
                  <a:gd name="connsiteY21" fmla="*/ 448627 h 2305050"/>
                  <a:gd name="connsiteX22" fmla="*/ 147638 w 476250"/>
                  <a:gd name="connsiteY22" fmla="*/ 448627 h 2305050"/>
                  <a:gd name="connsiteX23" fmla="*/ 147638 w 476250"/>
                  <a:gd name="connsiteY23" fmla="*/ 328613 h 2305050"/>
                  <a:gd name="connsiteX24" fmla="*/ 28575 w 476250"/>
                  <a:gd name="connsiteY24" fmla="*/ 328613 h 2305050"/>
                  <a:gd name="connsiteX25" fmla="*/ 450532 w 476250"/>
                  <a:gd name="connsiteY25" fmla="*/ 744855 h 2305050"/>
                  <a:gd name="connsiteX26" fmla="*/ 450532 w 476250"/>
                  <a:gd name="connsiteY26" fmla="*/ 627697 h 2305050"/>
                  <a:gd name="connsiteX27" fmla="*/ 331470 w 476250"/>
                  <a:gd name="connsiteY27" fmla="*/ 627697 h 2305050"/>
                  <a:gd name="connsiteX28" fmla="*/ 331470 w 476250"/>
                  <a:gd name="connsiteY28" fmla="*/ 744855 h 2305050"/>
                  <a:gd name="connsiteX29" fmla="*/ 450532 w 476250"/>
                  <a:gd name="connsiteY29" fmla="*/ 744855 h 2305050"/>
                  <a:gd name="connsiteX30" fmla="*/ 147638 w 476250"/>
                  <a:gd name="connsiteY30" fmla="*/ 626745 h 2305050"/>
                  <a:gd name="connsiteX31" fmla="*/ 27622 w 476250"/>
                  <a:gd name="connsiteY31" fmla="*/ 626745 h 2305050"/>
                  <a:gd name="connsiteX32" fmla="*/ 27622 w 476250"/>
                  <a:gd name="connsiteY32" fmla="*/ 743902 h 2305050"/>
                  <a:gd name="connsiteX33" fmla="*/ 147638 w 476250"/>
                  <a:gd name="connsiteY33" fmla="*/ 743902 h 2305050"/>
                  <a:gd name="connsiteX34" fmla="*/ 147638 w 476250"/>
                  <a:gd name="connsiteY34" fmla="*/ 626745 h 2305050"/>
                  <a:gd name="connsiteX35" fmla="*/ 298132 w 476250"/>
                  <a:gd name="connsiteY35" fmla="*/ 1337310 h 2305050"/>
                  <a:gd name="connsiteX36" fmla="*/ 298132 w 476250"/>
                  <a:gd name="connsiteY36" fmla="*/ 1219200 h 2305050"/>
                  <a:gd name="connsiteX37" fmla="*/ 180975 w 476250"/>
                  <a:gd name="connsiteY37" fmla="*/ 1219200 h 2305050"/>
                  <a:gd name="connsiteX38" fmla="*/ 180975 w 476250"/>
                  <a:gd name="connsiteY38" fmla="*/ 1337310 h 2305050"/>
                  <a:gd name="connsiteX39" fmla="*/ 298132 w 476250"/>
                  <a:gd name="connsiteY39" fmla="*/ 1337310 h 2305050"/>
                  <a:gd name="connsiteX40" fmla="*/ 180022 w 476250"/>
                  <a:gd name="connsiteY40" fmla="*/ 476250 h 2305050"/>
                  <a:gd name="connsiteX41" fmla="*/ 180022 w 476250"/>
                  <a:gd name="connsiteY41" fmla="*/ 595313 h 2305050"/>
                  <a:gd name="connsiteX42" fmla="*/ 299085 w 476250"/>
                  <a:gd name="connsiteY42" fmla="*/ 595313 h 2305050"/>
                  <a:gd name="connsiteX43" fmla="*/ 299085 w 476250"/>
                  <a:gd name="connsiteY43" fmla="*/ 476250 h 2305050"/>
                  <a:gd name="connsiteX44" fmla="*/ 180022 w 476250"/>
                  <a:gd name="connsiteY44" fmla="*/ 476250 h 2305050"/>
                  <a:gd name="connsiteX45" fmla="*/ 452438 w 476250"/>
                  <a:gd name="connsiteY45" fmla="*/ 32385 h 2305050"/>
                  <a:gd name="connsiteX46" fmla="*/ 330518 w 476250"/>
                  <a:gd name="connsiteY46" fmla="*/ 32385 h 2305050"/>
                  <a:gd name="connsiteX47" fmla="*/ 330518 w 476250"/>
                  <a:gd name="connsiteY47" fmla="*/ 148590 h 2305050"/>
                  <a:gd name="connsiteX48" fmla="*/ 452438 w 476250"/>
                  <a:gd name="connsiteY48" fmla="*/ 148590 h 2305050"/>
                  <a:gd name="connsiteX49" fmla="*/ 452438 w 476250"/>
                  <a:gd name="connsiteY49" fmla="*/ 32385 h 2305050"/>
                  <a:gd name="connsiteX50" fmla="*/ 300038 w 476250"/>
                  <a:gd name="connsiteY50" fmla="*/ 31432 h 2305050"/>
                  <a:gd name="connsiteX51" fmla="*/ 180022 w 476250"/>
                  <a:gd name="connsiteY51" fmla="*/ 31432 h 2305050"/>
                  <a:gd name="connsiteX52" fmla="*/ 180022 w 476250"/>
                  <a:gd name="connsiteY52" fmla="*/ 149542 h 2305050"/>
                  <a:gd name="connsiteX53" fmla="*/ 300038 w 476250"/>
                  <a:gd name="connsiteY53" fmla="*/ 149542 h 2305050"/>
                  <a:gd name="connsiteX54" fmla="*/ 300038 w 476250"/>
                  <a:gd name="connsiteY54" fmla="*/ 31432 h 2305050"/>
                  <a:gd name="connsiteX55" fmla="*/ 300038 w 476250"/>
                  <a:gd name="connsiteY55" fmla="*/ 299085 h 2305050"/>
                  <a:gd name="connsiteX56" fmla="*/ 300038 w 476250"/>
                  <a:gd name="connsiteY56" fmla="*/ 180022 h 2305050"/>
                  <a:gd name="connsiteX57" fmla="*/ 179070 w 476250"/>
                  <a:gd name="connsiteY57" fmla="*/ 180022 h 2305050"/>
                  <a:gd name="connsiteX58" fmla="*/ 179070 w 476250"/>
                  <a:gd name="connsiteY58" fmla="*/ 299085 h 2305050"/>
                  <a:gd name="connsiteX59" fmla="*/ 300038 w 476250"/>
                  <a:gd name="connsiteY59" fmla="*/ 299085 h 2305050"/>
                  <a:gd name="connsiteX60" fmla="*/ 147638 w 476250"/>
                  <a:gd name="connsiteY60" fmla="*/ 477202 h 2305050"/>
                  <a:gd name="connsiteX61" fmla="*/ 26670 w 476250"/>
                  <a:gd name="connsiteY61" fmla="*/ 477202 h 2305050"/>
                  <a:gd name="connsiteX62" fmla="*/ 26670 w 476250"/>
                  <a:gd name="connsiteY62" fmla="*/ 594360 h 2305050"/>
                  <a:gd name="connsiteX63" fmla="*/ 147638 w 476250"/>
                  <a:gd name="connsiteY63" fmla="*/ 594360 h 2305050"/>
                  <a:gd name="connsiteX64" fmla="*/ 147638 w 476250"/>
                  <a:gd name="connsiteY64" fmla="*/ 477202 h 2305050"/>
                  <a:gd name="connsiteX65" fmla="*/ 450532 w 476250"/>
                  <a:gd name="connsiteY65" fmla="*/ 1041082 h 2305050"/>
                  <a:gd name="connsiteX66" fmla="*/ 450532 w 476250"/>
                  <a:gd name="connsiteY66" fmla="*/ 923925 h 2305050"/>
                  <a:gd name="connsiteX67" fmla="*/ 331470 w 476250"/>
                  <a:gd name="connsiteY67" fmla="*/ 923925 h 2305050"/>
                  <a:gd name="connsiteX68" fmla="*/ 331470 w 476250"/>
                  <a:gd name="connsiteY68" fmla="*/ 1041082 h 2305050"/>
                  <a:gd name="connsiteX69" fmla="*/ 450532 w 476250"/>
                  <a:gd name="connsiteY69" fmla="*/ 1041082 h 2305050"/>
                  <a:gd name="connsiteX70" fmla="*/ 332422 w 476250"/>
                  <a:gd name="connsiteY70" fmla="*/ 1218248 h 2305050"/>
                  <a:gd name="connsiteX71" fmla="*/ 332422 w 476250"/>
                  <a:gd name="connsiteY71" fmla="*/ 1336357 h 2305050"/>
                  <a:gd name="connsiteX72" fmla="*/ 451485 w 476250"/>
                  <a:gd name="connsiteY72" fmla="*/ 1336357 h 2305050"/>
                  <a:gd name="connsiteX73" fmla="*/ 451485 w 476250"/>
                  <a:gd name="connsiteY73" fmla="*/ 1218248 h 2305050"/>
                  <a:gd name="connsiteX74" fmla="*/ 332422 w 476250"/>
                  <a:gd name="connsiteY74" fmla="*/ 1218248 h 2305050"/>
                  <a:gd name="connsiteX75" fmla="*/ 452438 w 476250"/>
                  <a:gd name="connsiteY75" fmla="*/ 447675 h 2305050"/>
                  <a:gd name="connsiteX76" fmla="*/ 452438 w 476250"/>
                  <a:gd name="connsiteY76" fmla="*/ 329565 h 2305050"/>
                  <a:gd name="connsiteX77" fmla="*/ 331470 w 476250"/>
                  <a:gd name="connsiteY77" fmla="*/ 329565 h 2305050"/>
                  <a:gd name="connsiteX78" fmla="*/ 331470 w 476250"/>
                  <a:gd name="connsiteY78" fmla="*/ 447675 h 2305050"/>
                  <a:gd name="connsiteX79" fmla="*/ 452438 w 476250"/>
                  <a:gd name="connsiteY79" fmla="*/ 447675 h 2305050"/>
                  <a:gd name="connsiteX80" fmla="*/ 300038 w 476250"/>
                  <a:gd name="connsiteY80" fmla="*/ 448627 h 2305050"/>
                  <a:gd name="connsiteX81" fmla="*/ 300038 w 476250"/>
                  <a:gd name="connsiteY81" fmla="*/ 328613 h 2305050"/>
                  <a:gd name="connsiteX82" fmla="*/ 180022 w 476250"/>
                  <a:gd name="connsiteY82" fmla="*/ 328613 h 2305050"/>
                  <a:gd name="connsiteX83" fmla="*/ 180022 w 476250"/>
                  <a:gd name="connsiteY83" fmla="*/ 448627 h 2305050"/>
                  <a:gd name="connsiteX84" fmla="*/ 300038 w 476250"/>
                  <a:gd name="connsiteY84" fmla="*/ 448627 h 2305050"/>
                  <a:gd name="connsiteX85" fmla="*/ 146685 w 476250"/>
                  <a:gd name="connsiteY85" fmla="*/ 299085 h 2305050"/>
                  <a:gd name="connsiteX86" fmla="*/ 146685 w 476250"/>
                  <a:gd name="connsiteY86" fmla="*/ 181927 h 2305050"/>
                  <a:gd name="connsiteX87" fmla="*/ 27622 w 476250"/>
                  <a:gd name="connsiteY87" fmla="*/ 181927 h 2305050"/>
                  <a:gd name="connsiteX88" fmla="*/ 27622 w 476250"/>
                  <a:gd name="connsiteY88" fmla="*/ 299085 h 2305050"/>
                  <a:gd name="connsiteX89" fmla="*/ 146685 w 476250"/>
                  <a:gd name="connsiteY89" fmla="*/ 299085 h 2305050"/>
                  <a:gd name="connsiteX90" fmla="*/ 145732 w 476250"/>
                  <a:gd name="connsiteY90" fmla="*/ 889635 h 2305050"/>
                  <a:gd name="connsiteX91" fmla="*/ 145732 w 476250"/>
                  <a:gd name="connsiteY91" fmla="*/ 772477 h 2305050"/>
                  <a:gd name="connsiteX92" fmla="*/ 28575 w 476250"/>
                  <a:gd name="connsiteY92" fmla="*/ 772477 h 2305050"/>
                  <a:gd name="connsiteX93" fmla="*/ 28575 w 476250"/>
                  <a:gd name="connsiteY93" fmla="*/ 889635 h 2305050"/>
                  <a:gd name="connsiteX94" fmla="*/ 145732 w 476250"/>
                  <a:gd name="connsiteY94" fmla="*/ 889635 h 2305050"/>
                  <a:gd name="connsiteX95" fmla="*/ 179070 w 476250"/>
                  <a:gd name="connsiteY95" fmla="*/ 889635 h 2305050"/>
                  <a:gd name="connsiteX96" fmla="*/ 298132 w 476250"/>
                  <a:gd name="connsiteY96" fmla="*/ 889635 h 2305050"/>
                  <a:gd name="connsiteX97" fmla="*/ 298132 w 476250"/>
                  <a:gd name="connsiteY97" fmla="*/ 772477 h 2305050"/>
                  <a:gd name="connsiteX98" fmla="*/ 179070 w 476250"/>
                  <a:gd name="connsiteY98" fmla="*/ 772477 h 2305050"/>
                  <a:gd name="connsiteX99" fmla="*/ 179070 w 476250"/>
                  <a:gd name="connsiteY99" fmla="*/ 889635 h 2305050"/>
                  <a:gd name="connsiteX100" fmla="*/ 450532 w 476250"/>
                  <a:gd name="connsiteY100" fmla="*/ 890588 h 2305050"/>
                  <a:gd name="connsiteX101" fmla="*/ 450532 w 476250"/>
                  <a:gd name="connsiteY101" fmla="*/ 771525 h 2305050"/>
                  <a:gd name="connsiteX102" fmla="*/ 331470 w 476250"/>
                  <a:gd name="connsiteY102" fmla="*/ 771525 h 2305050"/>
                  <a:gd name="connsiteX103" fmla="*/ 331470 w 476250"/>
                  <a:gd name="connsiteY103" fmla="*/ 890588 h 2305050"/>
                  <a:gd name="connsiteX104" fmla="*/ 450532 w 476250"/>
                  <a:gd name="connsiteY104" fmla="*/ 890588 h 2305050"/>
                  <a:gd name="connsiteX105" fmla="*/ 298132 w 476250"/>
                  <a:gd name="connsiteY105" fmla="*/ 1370648 h 2305050"/>
                  <a:gd name="connsiteX106" fmla="*/ 180022 w 476250"/>
                  <a:gd name="connsiteY106" fmla="*/ 1370648 h 2305050"/>
                  <a:gd name="connsiteX107" fmla="*/ 180022 w 476250"/>
                  <a:gd name="connsiteY107" fmla="*/ 1486853 h 2305050"/>
                  <a:gd name="connsiteX108" fmla="*/ 298132 w 476250"/>
                  <a:gd name="connsiteY108" fmla="*/ 1486853 h 2305050"/>
                  <a:gd name="connsiteX109" fmla="*/ 298132 w 476250"/>
                  <a:gd name="connsiteY109" fmla="*/ 1370648 h 2305050"/>
                  <a:gd name="connsiteX110" fmla="*/ 299085 w 476250"/>
                  <a:gd name="connsiteY110" fmla="*/ 1632585 h 2305050"/>
                  <a:gd name="connsiteX111" fmla="*/ 299085 w 476250"/>
                  <a:gd name="connsiteY111" fmla="*/ 1516380 h 2305050"/>
                  <a:gd name="connsiteX112" fmla="*/ 179070 w 476250"/>
                  <a:gd name="connsiteY112" fmla="*/ 1516380 h 2305050"/>
                  <a:gd name="connsiteX113" fmla="*/ 179070 w 476250"/>
                  <a:gd name="connsiteY113" fmla="*/ 1632585 h 2305050"/>
                  <a:gd name="connsiteX114" fmla="*/ 299085 w 476250"/>
                  <a:gd name="connsiteY114" fmla="*/ 1632585 h 2305050"/>
                  <a:gd name="connsiteX115" fmla="*/ 146685 w 476250"/>
                  <a:gd name="connsiteY115" fmla="*/ 1370648 h 2305050"/>
                  <a:gd name="connsiteX116" fmla="*/ 28575 w 476250"/>
                  <a:gd name="connsiteY116" fmla="*/ 1370648 h 2305050"/>
                  <a:gd name="connsiteX117" fmla="*/ 28575 w 476250"/>
                  <a:gd name="connsiteY117" fmla="*/ 1486853 h 2305050"/>
                  <a:gd name="connsiteX118" fmla="*/ 146685 w 476250"/>
                  <a:gd name="connsiteY118" fmla="*/ 1486853 h 2305050"/>
                  <a:gd name="connsiteX119" fmla="*/ 146685 w 476250"/>
                  <a:gd name="connsiteY119" fmla="*/ 1370648 h 2305050"/>
                  <a:gd name="connsiteX120" fmla="*/ 449580 w 476250"/>
                  <a:gd name="connsiteY120" fmla="*/ 1631632 h 2305050"/>
                  <a:gd name="connsiteX121" fmla="*/ 449580 w 476250"/>
                  <a:gd name="connsiteY121" fmla="*/ 1514475 h 2305050"/>
                  <a:gd name="connsiteX122" fmla="*/ 332422 w 476250"/>
                  <a:gd name="connsiteY122" fmla="*/ 1514475 h 2305050"/>
                  <a:gd name="connsiteX123" fmla="*/ 332422 w 476250"/>
                  <a:gd name="connsiteY123" fmla="*/ 1631632 h 2305050"/>
                  <a:gd name="connsiteX124" fmla="*/ 449580 w 476250"/>
                  <a:gd name="connsiteY124" fmla="*/ 1631632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76250" h="2305050">
                    <a:moveTo>
                      <a:pt x="477202" y="2308860"/>
                    </a:moveTo>
                    <a:cubicBezTo>
                      <a:pt x="316230" y="2308860"/>
                      <a:pt x="160020" y="2308860"/>
                      <a:pt x="0" y="2308860"/>
                    </a:cubicBezTo>
                    <a:cubicBezTo>
                      <a:pt x="0" y="1539240"/>
                      <a:pt x="0" y="771525"/>
                      <a:pt x="0" y="0"/>
                    </a:cubicBezTo>
                    <a:cubicBezTo>
                      <a:pt x="157163" y="0"/>
                      <a:pt x="315277" y="0"/>
                      <a:pt x="477202" y="0"/>
                    </a:cubicBezTo>
                    <a:cubicBezTo>
                      <a:pt x="477202" y="767715"/>
                      <a:pt x="477202" y="1536382"/>
                      <a:pt x="477202" y="2308860"/>
                    </a:cubicBezTo>
                    <a:close/>
                    <a:moveTo>
                      <a:pt x="452438" y="1071563"/>
                    </a:moveTo>
                    <a:cubicBezTo>
                      <a:pt x="412432" y="1071563"/>
                      <a:pt x="372427" y="1071563"/>
                      <a:pt x="332422" y="1071563"/>
                    </a:cubicBezTo>
                    <a:cubicBezTo>
                      <a:pt x="332422" y="1112520"/>
                      <a:pt x="332422" y="1150620"/>
                      <a:pt x="332422" y="1188720"/>
                    </a:cubicBezTo>
                    <a:cubicBezTo>
                      <a:pt x="374332" y="1188720"/>
                      <a:pt x="412432" y="1188720"/>
                      <a:pt x="452438" y="1188720"/>
                    </a:cubicBezTo>
                    <a:cubicBezTo>
                      <a:pt x="452438" y="1147763"/>
                      <a:pt x="452438" y="1111567"/>
                      <a:pt x="452438" y="1071563"/>
                    </a:cubicBezTo>
                    <a:close/>
                    <a:moveTo>
                      <a:pt x="298132" y="1190625"/>
                    </a:moveTo>
                    <a:cubicBezTo>
                      <a:pt x="298132" y="1147763"/>
                      <a:pt x="298132" y="1108710"/>
                      <a:pt x="298132" y="1070610"/>
                    </a:cubicBezTo>
                    <a:cubicBezTo>
                      <a:pt x="256222" y="1070610"/>
                      <a:pt x="218122" y="1070610"/>
                      <a:pt x="180975" y="1070610"/>
                    </a:cubicBezTo>
                    <a:cubicBezTo>
                      <a:pt x="180975" y="1112520"/>
                      <a:pt x="180975" y="1151573"/>
                      <a:pt x="180975" y="1190625"/>
                    </a:cubicBezTo>
                    <a:cubicBezTo>
                      <a:pt x="220980" y="1190625"/>
                      <a:pt x="257175" y="1190625"/>
                      <a:pt x="298132" y="1190625"/>
                    </a:cubicBezTo>
                    <a:close/>
                    <a:moveTo>
                      <a:pt x="27622" y="1188720"/>
                    </a:moveTo>
                    <a:cubicBezTo>
                      <a:pt x="68580" y="1188720"/>
                      <a:pt x="106680" y="1188720"/>
                      <a:pt x="146685" y="1188720"/>
                    </a:cubicBezTo>
                    <a:cubicBezTo>
                      <a:pt x="146685" y="1146810"/>
                      <a:pt x="146685" y="1108710"/>
                      <a:pt x="146685" y="1070610"/>
                    </a:cubicBezTo>
                    <a:cubicBezTo>
                      <a:pt x="104775" y="1070610"/>
                      <a:pt x="66675" y="1070610"/>
                      <a:pt x="27622" y="1070610"/>
                    </a:cubicBezTo>
                    <a:cubicBezTo>
                      <a:pt x="27622" y="1112520"/>
                      <a:pt x="27622" y="1149667"/>
                      <a:pt x="27622" y="1188720"/>
                    </a:cubicBezTo>
                    <a:close/>
                    <a:moveTo>
                      <a:pt x="28575" y="328613"/>
                    </a:moveTo>
                    <a:cubicBezTo>
                      <a:pt x="28575" y="372427"/>
                      <a:pt x="28575" y="410527"/>
                      <a:pt x="28575" y="448627"/>
                    </a:cubicBezTo>
                    <a:cubicBezTo>
                      <a:pt x="70485" y="448627"/>
                      <a:pt x="107632" y="448627"/>
                      <a:pt x="147638" y="448627"/>
                    </a:cubicBezTo>
                    <a:cubicBezTo>
                      <a:pt x="147638" y="407670"/>
                      <a:pt x="147638" y="369570"/>
                      <a:pt x="147638" y="328613"/>
                    </a:cubicBezTo>
                    <a:cubicBezTo>
                      <a:pt x="106680" y="328613"/>
                      <a:pt x="68580" y="328613"/>
                      <a:pt x="28575" y="328613"/>
                    </a:cubicBezTo>
                    <a:close/>
                    <a:moveTo>
                      <a:pt x="450532" y="744855"/>
                    </a:moveTo>
                    <a:cubicBezTo>
                      <a:pt x="450532" y="702945"/>
                      <a:pt x="450532" y="664845"/>
                      <a:pt x="450532" y="627697"/>
                    </a:cubicBezTo>
                    <a:cubicBezTo>
                      <a:pt x="408622" y="627697"/>
                      <a:pt x="369570" y="627697"/>
                      <a:pt x="331470" y="627697"/>
                    </a:cubicBezTo>
                    <a:cubicBezTo>
                      <a:pt x="331470" y="668655"/>
                      <a:pt x="331470" y="705802"/>
                      <a:pt x="331470" y="744855"/>
                    </a:cubicBezTo>
                    <a:cubicBezTo>
                      <a:pt x="371475" y="744855"/>
                      <a:pt x="409575" y="744855"/>
                      <a:pt x="450532" y="744855"/>
                    </a:cubicBezTo>
                    <a:close/>
                    <a:moveTo>
                      <a:pt x="147638" y="626745"/>
                    </a:moveTo>
                    <a:cubicBezTo>
                      <a:pt x="106680" y="626745"/>
                      <a:pt x="67627" y="626745"/>
                      <a:pt x="27622" y="626745"/>
                    </a:cubicBezTo>
                    <a:cubicBezTo>
                      <a:pt x="27622" y="667702"/>
                      <a:pt x="27622" y="706755"/>
                      <a:pt x="27622" y="743902"/>
                    </a:cubicBezTo>
                    <a:cubicBezTo>
                      <a:pt x="69532" y="743902"/>
                      <a:pt x="107632" y="743902"/>
                      <a:pt x="147638" y="743902"/>
                    </a:cubicBezTo>
                    <a:cubicBezTo>
                      <a:pt x="147638" y="702945"/>
                      <a:pt x="147638" y="665797"/>
                      <a:pt x="147638" y="626745"/>
                    </a:cubicBezTo>
                    <a:close/>
                    <a:moveTo>
                      <a:pt x="298132" y="1337310"/>
                    </a:moveTo>
                    <a:cubicBezTo>
                      <a:pt x="298132" y="1295400"/>
                      <a:pt x="298132" y="1257300"/>
                      <a:pt x="298132" y="1219200"/>
                    </a:cubicBezTo>
                    <a:cubicBezTo>
                      <a:pt x="256222" y="1219200"/>
                      <a:pt x="219075" y="1219200"/>
                      <a:pt x="180975" y="1219200"/>
                    </a:cubicBezTo>
                    <a:cubicBezTo>
                      <a:pt x="180975" y="1260157"/>
                      <a:pt x="180975" y="1298257"/>
                      <a:pt x="180975" y="1337310"/>
                    </a:cubicBezTo>
                    <a:cubicBezTo>
                      <a:pt x="220980" y="1337310"/>
                      <a:pt x="257175" y="1337310"/>
                      <a:pt x="298132" y="1337310"/>
                    </a:cubicBezTo>
                    <a:close/>
                    <a:moveTo>
                      <a:pt x="180022" y="476250"/>
                    </a:moveTo>
                    <a:cubicBezTo>
                      <a:pt x="180022" y="518160"/>
                      <a:pt x="180022" y="556260"/>
                      <a:pt x="180022" y="595313"/>
                    </a:cubicBezTo>
                    <a:cubicBezTo>
                      <a:pt x="220980" y="595313"/>
                      <a:pt x="259080" y="595313"/>
                      <a:pt x="299085" y="595313"/>
                    </a:cubicBezTo>
                    <a:cubicBezTo>
                      <a:pt x="299085" y="554355"/>
                      <a:pt x="299085" y="516255"/>
                      <a:pt x="299085" y="476250"/>
                    </a:cubicBezTo>
                    <a:cubicBezTo>
                      <a:pt x="259080" y="476250"/>
                      <a:pt x="220980" y="476250"/>
                      <a:pt x="180022" y="476250"/>
                    </a:cubicBezTo>
                    <a:close/>
                    <a:moveTo>
                      <a:pt x="452438" y="32385"/>
                    </a:moveTo>
                    <a:cubicBezTo>
                      <a:pt x="411480" y="32385"/>
                      <a:pt x="372427" y="32385"/>
                      <a:pt x="330518" y="32385"/>
                    </a:cubicBezTo>
                    <a:cubicBezTo>
                      <a:pt x="330518" y="71438"/>
                      <a:pt x="330518" y="108585"/>
                      <a:pt x="330518" y="148590"/>
                    </a:cubicBezTo>
                    <a:cubicBezTo>
                      <a:pt x="371475" y="148590"/>
                      <a:pt x="411480" y="148590"/>
                      <a:pt x="452438" y="148590"/>
                    </a:cubicBezTo>
                    <a:cubicBezTo>
                      <a:pt x="452438" y="109538"/>
                      <a:pt x="452438" y="73342"/>
                      <a:pt x="452438" y="32385"/>
                    </a:cubicBezTo>
                    <a:close/>
                    <a:moveTo>
                      <a:pt x="300038" y="31432"/>
                    </a:moveTo>
                    <a:cubicBezTo>
                      <a:pt x="257175" y="31432"/>
                      <a:pt x="219075" y="31432"/>
                      <a:pt x="180022" y="31432"/>
                    </a:cubicBezTo>
                    <a:cubicBezTo>
                      <a:pt x="180022" y="72390"/>
                      <a:pt x="180022" y="111442"/>
                      <a:pt x="180022" y="149542"/>
                    </a:cubicBezTo>
                    <a:cubicBezTo>
                      <a:pt x="221932" y="149542"/>
                      <a:pt x="260985" y="149542"/>
                      <a:pt x="300038" y="149542"/>
                    </a:cubicBezTo>
                    <a:cubicBezTo>
                      <a:pt x="300038" y="108585"/>
                      <a:pt x="300038" y="71438"/>
                      <a:pt x="300038" y="31432"/>
                    </a:cubicBezTo>
                    <a:close/>
                    <a:moveTo>
                      <a:pt x="300038" y="299085"/>
                    </a:moveTo>
                    <a:cubicBezTo>
                      <a:pt x="300038" y="257175"/>
                      <a:pt x="300038" y="220027"/>
                      <a:pt x="300038" y="180022"/>
                    </a:cubicBezTo>
                    <a:cubicBezTo>
                      <a:pt x="259080" y="180022"/>
                      <a:pt x="220027" y="180022"/>
                      <a:pt x="179070" y="180022"/>
                    </a:cubicBezTo>
                    <a:cubicBezTo>
                      <a:pt x="179070" y="220027"/>
                      <a:pt x="179070" y="258127"/>
                      <a:pt x="179070" y="299085"/>
                    </a:cubicBezTo>
                    <a:cubicBezTo>
                      <a:pt x="220027" y="299085"/>
                      <a:pt x="258127" y="299085"/>
                      <a:pt x="300038" y="299085"/>
                    </a:cubicBezTo>
                    <a:close/>
                    <a:moveTo>
                      <a:pt x="147638" y="477202"/>
                    </a:moveTo>
                    <a:cubicBezTo>
                      <a:pt x="104775" y="477202"/>
                      <a:pt x="66675" y="477202"/>
                      <a:pt x="26670" y="477202"/>
                    </a:cubicBezTo>
                    <a:cubicBezTo>
                      <a:pt x="26670" y="517207"/>
                      <a:pt x="26670" y="554355"/>
                      <a:pt x="26670" y="594360"/>
                    </a:cubicBezTo>
                    <a:cubicBezTo>
                      <a:pt x="67627" y="594360"/>
                      <a:pt x="106680" y="594360"/>
                      <a:pt x="147638" y="594360"/>
                    </a:cubicBezTo>
                    <a:cubicBezTo>
                      <a:pt x="147638" y="554355"/>
                      <a:pt x="147638" y="517207"/>
                      <a:pt x="147638" y="477202"/>
                    </a:cubicBezTo>
                    <a:close/>
                    <a:moveTo>
                      <a:pt x="450532" y="1041082"/>
                    </a:moveTo>
                    <a:cubicBezTo>
                      <a:pt x="450532" y="1001077"/>
                      <a:pt x="450532" y="962025"/>
                      <a:pt x="450532" y="923925"/>
                    </a:cubicBezTo>
                    <a:cubicBezTo>
                      <a:pt x="408622" y="923925"/>
                      <a:pt x="370522" y="923925"/>
                      <a:pt x="331470" y="923925"/>
                    </a:cubicBezTo>
                    <a:cubicBezTo>
                      <a:pt x="331470" y="964882"/>
                      <a:pt x="331470" y="1002030"/>
                      <a:pt x="331470" y="1041082"/>
                    </a:cubicBezTo>
                    <a:cubicBezTo>
                      <a:pt x="372427" y="1041082"/>
                      <a:pt x="410527" y="1041082"/>
                      <a:pt x="450532" y="1041082"/>
                    </a:cubicBezTo>
                    <a:close/>
                    <a:moveTo>
                      <a:pt x="332422" y="1218248"/>
                    </a:moveTo>
                    <a:cubicBezTo>
                      <a:pt x="332422" y="1258253"/>
                      <a:pt x="332422" y="1296353"/>
                      <a:pt x="332422" y="1336357"/>
                    </a:cubicBezTo>
                    <a:cubicBezTo>
                      <a:pt x="373380" y="1336357"/>
                      <a:pt x="410527" y="1336357"/>
                      <a:pt x="451485" y="1336357"/>
                    </a:cubicBezTo>
                    <a:cubicBezTo>
                      <a:pt x="451485" y="1296353"/>
                      <a:pt x="451485" y="1257300"/>
                      <a:pt x="451485" y="1218248"/>
                    </a:cubicBezTo>
                    <a:cubicBezTo>
                      <a:pt x="409575" y="1218248"/>
                      <a:pt x="372427" y="1218248"/>
                      <a:pt x="332422" y="1218248"/>
                    </a:cubicBezTo>
                    <a:close/>
                    <a:moveTo>
                      <a:pt x="452438" y="447675"/>
                    </a:moveTo>
                    <a:cubicBezTo>
                      <a:pt x="452438" y="406717"/>
                      <a:pt x="452438" y="369570"/>
                      <a:pt x="452438" y="329565"/>
                    </a:cubicBezTo>
                    <a:cubicBezTo>
                      <a:pt x="411480" y="329565"/>
                      <a:pt x="371475" y="329565"/>
                      <a:pt x="331470" y="329565"/>
                    </a:cubicBezTo>
                    <a:cubicBezTo>
                      <a:pt x="331470" y="370522"/>
                      <a:pt x="331470" y="408622"/>
                      <a:pt x="331470" y="447675"/>
                    </a:cubicBezTo>
                    <a:cubicBezTo>
                      <a:pt x="371475" y="447675"/>
                      <a:pt x="409575" y="447675"/>
                      <a:pt x="452438" y="447675"/>
                    </a:cubicBezTo>
                    <a:close/>
                    <a:moveTo>
                      <a:pt x="300038" y="448627"/>
                    </a:moveTo>
                    <a:cubicBezTo>
                      <a:pt x="300038" y="405765"/>
                      <a:pt x="300038" y="368617"/>
                      <a:pt x="300038" y="328613"/>
                    </a:cubicBezTo>
                    <a:cubicBezTo>
                      <a:pt x="258127" y="328613"/>
                      <a:pt x="219075" y="328613"/>
                      <a:pt x="180022" y="328613"/>
                    </a:cubicBezTo>
                    <a:cubicBezTo>
                      <a:pt x="180022" y="370522"/>
                      <a:pt x="180022" y="408622"/>
                      <a:pt x="180022" y="448627"/>
                    </a:cubicBezTo>
                    <a:cubicBezTo>
                      <a:pt x="220980" y="448627"/>
                      <a:pt x="258127" y="448627"/>
                      <a:pt x="300038" y="448627"/>
                    </a:cubicBezTo>
                    <a:close/>
                    <a:moveTo>
                      <a:pt x="146685" y="299085"/>
                    </a:moveTo>
                    <a:cubicBezTo>
                      <a:pt x="146685" y="256222"/>
                      <a:pt x="146685" y="218122"/>
                      <a:pt x="146685" y="181927"/>
                    </a:cubicBezTo>
                    <a:cubicBezTo>
                      <a:pt x="103822" y="181927"/>
                      <a:pt x="65722" y="181927"/>
                      <a:pt x="27622" y="181927"/>
                    </a:cubicBezTo>
                    <a:cubicBezTo>
                      <a:pt x="27622" y="222885"/>
                      <a:pt x="27622" y="260032"/>
                      <a:pt x="27622" y="299085"/>
                    </a:cubicBezTo>
                    <a:cubicBezTo>
                      <a:pt x="67627" y="299085"/>
                      <a:pt x="104775" y="299085"/>
                      <a:pt x="146685" y="299085"/>
                    </a:cubicBezTo>
                    <a:close/>
                    <a:moveTo>
                      <a:pt x="145732" y="889635"/>
                    </a:moveTo>
                    <a:cubicBezTo>
                      <a:pt x="145732" y="848677"/>
                      <a:pt x="145732" y="810577"/>
                      <a:pt x="145732" y="772477"/>
                    </a:cubicBezTo>
                    <a:cubicBezTo>
                      <a:pt x="103822" y="772477"/>
                      <a:pt x="66675" y="772477"/>
                      <a:pt x="28575" y="772477"/>
                    </a:cubicBezTo>
                    <a:cubicBezTo>
                      <a:pt x="28575" y="813435"/>
                      <a:pt x="28575" y="851535"/>
                      <a:pt x="28575" y="889635"/>
                    </a:cubicBezTo>
                    <a:cubicBezTo>
                      <a:pt x="70485" y="889635"/>
                      <a:pt x="107632" y="889635"/>
                      <a:pt x="145732" y="889635"/>
                    </a:cubicBezTo>
                    <a:close/>
                    <a:moveTo>
                      <a:pt x="179070" y="889635"/>
                    </a:moveTo>
                    <a:cubicBezTo>
                      <a:pt x="220027" y="889635"/>
                      <a:pt x="258127" y="889635"/>
                      <a:pt x="298132" y="889635"/>
                    </a:cubicBezTo>
                    <a:cubicBezTo>
                      <a:pt x="298132" y="848677"/>
                      <a:pt x="298132" y="810577"/>
                      <a:pt x="298132" y="772477"/>
                    </a:cubicBezTo>
                    <a:cubicBezTo>
                      <a:pt x="256222" y="772477"/>
                      <a:pt x="219075" y="772477"/>
                      <a:pt x="179070" y="772477"/>
                    </a:cubicBezTo>
                    <a:cubicBezTo>
                      <a:pt x="179070" y="812482"/>
                      <a:pt x="179070" y="849630"/>
                      <a:pt x="179070" y="889635"/>
                    </a:cubicBezTo>
                    <a:close/>
                    <a:moveTo>
                      <a:pt x="450532" y="890588"/>
                    </a:moveTo>
                    <a:cubicBezTo>
                      <a:pt x="450532" y="849630"/>
                      <a:pt x="450532" y="811530"/>
                      <a:pt x="450532" y="771525"/>
                    </a:cubicBezTo>
                    <a:cubicBezTo>
                      <a:pt x="409575" y="771525"/>
                      <a:pt x="372427" y="771525"/>
                      <a:pt x="331470" y="771525"/>
                    </a:cubicBezTo>
                    <a:cubicBezTo>
                      <a:pt x="331470" y="811530"/>
                      <a:pt x="331470" y="850582"/>
                      <a:pt x="331470" y="890588"/>
                    </a:cubicBezTo>
                    <a:cubicBezTo>
                      <a:pt x="372427" y="890588"/>
                      <a:pt x="410527" y="890588"/>
                      <a:pt x="450532" y="890588"/>
                    </a:cubicBezTo>
                    <a:close/>
                    <a:moveTo>
                      <a:pt x="298132" y="1370648"/>
                    </a:moveTo>
                    <a:cubicBezTo>
                      <a:pt x="257175" y="1370648"/>
                      <a:pt x="218122" y="1370648"/>
                      <a:pt x="180022" y="1370648"/>
                    </a:cubicBezTo>
                    <a:cubicBezTo>
                      <a:pt x="180022" y="1410653"/>
                      <a:pt x="180022" y="1447800"/>
                      <a:pt x="180022" y="1486853"/>
                    </a:cubicBezTo>
                    <a:cubicBezTo>
                      <a:pt x="220980" y="1486853"/>
                      <a:pt x="257175" y="1486853"/>
                      <a:pt x="298132" y="1486853"/>
                    </a:cubicBezTo>
                    <a:cubicBezTo>
                      <a:pt x="298132" y="1447800"/>
                      <a:pt x="298132" y="1411605"/>
                      <a:pt x="298132" y="1370648"/>
                    </a:cubicBezTo>
                    <a:close/>
                    <a:moveTo>
                      <a:pt x="299085" y="1632585"/>
                    </a:moveTo>
                    <a:cubicBezTo>
                      <a:pt x="299085" y="1590675"/>
                      <a:pt x="299085" y="1553528"/>
                      <a:pt x="299085" y="1516380"/>
                    </a:cubicBezTo>
                    <a:cubicBezTo>
                      <a:pt x="258127" y="1516380"/>
                      <a:pt x="219075" y="1516380"/>
                      <a:pt x="179070" y="1516380"/>
                    </a:cubicBezTo>
                    <a:cubicBezTo>
                      <a:pt x="179070" y="1557338"/>
                      <a:pt x="179070" y="1594485"/>
                      <a:pt x="179070" y="1632585"/>
                    </a:cubicBezTo>
                    <a:cubicBezTo>
                      <a:pt x="219075" y="1632585"/>
                      <a:pt x="256222" y="1632585"/>
                      <a:pt x="299085" y="1632585"/>
                    </a:cubicBezTo>
                    <a:close/>
                    <a:moveTo>
                      <a:pt x="146685" y="1370648"/>
                    </a:moveTo>
                    <a:cubicBezTo>
                      <a:pt x="104775" y="1370648"/>
                      <a:pt x="65722" y="1370648"/>
                      <a:pt x="28575" y="1370648"/>
                    </a:cubicBezTo>
                    <a:cubicBezTo>
                      <a:pt x="28575" y="1410653"/>
                      <a:pt x="28575" y="1447800"/>
                      <a:pt x="28575" y="1486853"/>
                    </a:cubicBezTo>
                    <a:cubicBezTo>
                      <a:pt x="69532" y="1486853"/>
                      <a:pt x="106680" y="1486853"/>
                      <a:pt x="146685" y="1486853"/>
                    </a:cubicBezTo>
                    <a:cubicBezTo>
                      <a:pt x="146685" y="1447800"/>
                      <a:pt x="146685" y="1410653"/>
                      <a:pt x="146685" y="1370648"/>
                    </a:cubicBezTo>
                    <a:close/>
                    <a:moveTo>
                      <a:pt x="449580" y="1631632"/>
                    </a:moveTo>
                    <a:cubicBezTo>
                      <a:pt x="449580" y="1591628"/>
                      <a:pt x="449580" y="1553528"/>
                      <a:pt x="449580" y="1514475"/>
                    </a:cubicBezTo>
                    <a:cubicBezTo>
                      <a:pt x="409575" y="1514475"/>
                      <a:pt x="372427" y="1514475"/>
                      <a:pt x="332422" y="1514475"/>
                    </a:cubicBezTo>
                    <a:cubicBezTo>
                      <a:pt x="332422" y="1554480"/>
                      <a:pt x="332422" y="1592580"/>
                      <a:pt x="332422" y="1631632"/>
                    </a:cubicBezTo>
                    <a:cubicBezTo>
                      <a:pt x="373380" y="1631632"/>
                      <a:pt x="410527" y="1631632"/>
                      <a:pt x="449580" y="16316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3F6FB3-A081-4A24-9993-4B481E0AEBBF}"/>
                  </a:ext>
                </a:extLst>
              </p:cNvPr>
              <p:cNvSpPr/>
              <p:nvPr/>
            </p:nvSpPr>
            <p:spPr>
              <a:xfrm>
                <a:off x="6153901" y="2280010"/>
                <a:ext cx="565541" cy="1976576"/>
              </a:xfrm>
              <a:custGeom>
                <a:avLst/>
                <a:gdLst>
                  <a:gd name="connsiteX0" fmla="*/ 335796 w 565541"/>
                  <a:gd name="connsiteY0" fmla="*/ 1531565 h 1976576"/>
                  <a:gd name="connsiteX1" fmla="*/ 335796 w 565541"/>
                  <a:gd name="connsiteY1" fmla="*/ 1585857 h 1976576"/>
                  <a:gd name="connsiteX2" fmla="*/ 441823 w 565541"/>
                  <a:gd name="connsiteY2" fmla="*/ 1585857 h 1976576"/>
                  <a:gd name="connsiteX3" fmla="*/ 441823 w 565541"/>
                  <a:gd name="connsiteY3" fmla="*/ 1531565 h 1976576"/>
                  <a:gd name="connsiteX4" fmla="*/ 123718 w 565541"/>
                  <a:gd name="connsiteY4" fmla="*/ 1526871 h 1976576"/>
                  <a:gd name="connsiteX5" fmla="*/ 123718 w 565541"/>
                  <a:gd name="connsiteY5" fmla="*/ 1581163 h 1976576"/>
                  <a:gd name="connsiteX6" fmla="*/ 229745 w 565541"/>
                  <a:gd name="connsiteY6" fmla="*/ 1581163 h 1976576"/>
                  <a:gd name="connsiteX7" fmla="*/ 229745 w 565541"/>
                  <a:gd name="connsiteY7" fmla="*/ 1526871 h 1976576"/>
                  <a:gd name="connsiteX8" fmla="*/ 335796 w 565541"/>
                  <a:gd name="connsiteY8" fmla="*/ 1409581 h 1976576"/>
                  <a:gd name="connsiteX9" fmla="*/ 335796 w 565541"/>
                  <a:gd name="connsiteY9" fmla="*/ 1463873 h 1976576"/>
                  <a:gd name="connsiteX10" fmla="*/ 441823 w 565541"/>
                  <a:gd name="connsiteY10" fmla="*/ 1463873 h 1976576"/>
                  <a:gd name="connsiteX11" fmla="*/ 441823 w 565541"/>
                  <a:gd name="connsiteY11" fmla="*/ 1409581 h 1976576"/>
                  <a:gd name="connsiteX12" fmla="*/ 123718 w 565541"/>
                  <a:gd name="connsiteY12" fmla="*/ 1404887 h 1976576"/>
                  <a:gd name="connsiteX13" fmla="*/ 123718 w 565541"/>
                  <a:gd name="connsiteY13" fmla="*/ 1459180 h 1976576"/>
                  <a:gd name="connsiteX14" fmla="*/ 229745 w 565541"/>
                  <a:gd name="connsiteY14" fmla="*/ 1459180 h 1976576"/>
                  <a:gd name="connsiteX15" fmla="*/ 229745 w 565541"/>
                  <a:gd name="connsiteY15" fmla="*/ 1404887 h 1976576"/>
                  <a:gd name="connsiteX16" fmla="*/ 335796 w 565541"/>
                  <a:gd name="connsiteY16" fmla="*/ 1287599 h 1976576"/>
                  <a:gd name="connsiteX17" fmla="*/ 335796 w 565541"/>
                  <a:gd name="connsiteY17" fmla="*/ 1341892 h 1976576"/>
                  <a:gd name="connsiteX18" fmla="*/ 441823 w 565541"/>
                  <a:gd name="connsiteY18" fmla="*/ 1341892 h 1976576"/>
                  <a:gd name="connsiteX19" fmla="*/ 441823 w 565541"/>
                  <a:gd name="connsiteY19" fmla="*/ 1287599 h 1976576"/>
                  <a:gd name="connsiteX20" fmla="*/ 123718 w 565541"/>
                  <a:gd name="connsiteY20" fmla="*/ 1282905 h 1976576"/>
                  <a:gd name="connsiteX21" fmla="*/ 123718 w 565541"/>
                  <a:gd name="connsiteY21" fmla="*/ 1337198 h 1976576"/>
                  <a:gd name="connsiteX22" fmla="*/ 229745 w 565541"/>
                  <a:gd name="connsiteY22" fmla="*/ 1337198 h 1976576"/>
                  <a:gd name="connsiteX23" fmla="*/ 229745 w 565541"/>
                  <a:gd name="connsiteY23" fmla="*/ 1282905 h 1976576"/>
                  <a:gd name="connsiteX24" fmla="*/ 335796 w 565541"/>
                  <a:gd name="connsiteY24" fmla="*/ 1165617 h 1976576"/>
                  <a:gd name="connsiteX25" fmla="*/ 335796 w 565541"/>
                  <a:gd name="connsiteY25" fmla="*/ 1219910 h 1976576"/>
                  <a:gd name="connsiteX26" fmla="*/ 441823 w 565541"/>
                  <a:gd name="connsiteY26" fmla="*/ 1219910 h 1976576"/>
                  <a:gd name="connsiteX27" fmla="*/ 441823 w 565541"/>
                  <a:gd name="connsiteY27" fmla="*/ 1165617 h 1976576"/>
                  <a:gd name="connsiteX28" fmla="*/ 123718 w 565541"/>
                  <a:gd name="connsiteY28" fmla="*/ 1160924 h 1976576"/>
                  <a:gd name="connsiteX29" fmla="*/ 123718 w 565541"/>
                  <a:gd name="connsiteY29" fmla="*/ 1215216 h 1976576"/>
                  <a:gd name="connsiteX30" fmla="*/ 229745 w 565541"/>
                  <a:gd name="connsiteY30" fmla="*/ 1215216 h 1976576"/>
                  <a:gd name="connsiteX31" fmla="*/ 229745 w 565541"/>
                  <a:gd name="connsiteY31" fmla="*/ 1160924 h 1976576"/>
                  <a:gd name="connsiteX32" fmla="*/ 335796 w 565541"/>
                  <a:gd name="connsiteY32" fmla="*/ 1043636 h 1976576"/>
                  <a:gd name="connsiteX33" fmla="*/ 335796 w 565541"/>
                  <a:gd name="connsiteY33" fmla="*/ 1097928 h 1976576"/>
                  <a:gd name="connsiteX34" fmla="*/ 441823 w 565541"/>
                  <a:gd name="connsiteY34" fmla="*/ 1097928 h 1976576"/>
                  <a:gd name="connsiteX35" fmla="*/ 441823 w 565541"/>
                  <a:gd name="connsiteY35" fmla="*/ 1043636 h 1976576"/>
                  <a:gd name="connsiteX36" fmla="*/ 123718 w 565541"/>
                  <a:gd name="connsiteY36" fmla="*/ 1038942 h 1976576"/>
                  <a:gd name="connsiteX37" fmla="*/ 123718 w 565541"/>
                  <a:gd name="connsiteY37" fmla="*/ 1093234 h 1976576"/>
                  <a:gd name="connsiteX38" fmla="*/ 229745 w 565541"/>
                  <a:gd name="connsiteY38" fmla="*/ 1093234 h 1976576"/>
                  <a:gd name="connsiteX39" fmla="*/ 229745 w 565541"/>
                  <a:gd name="connsiteY39" fmla="*/ 1038942 h 1976576"/>
                  <a:gd name="connsiteX40" fmla="*/ 335796 w 565541"/>
                  <a:gd name="connsiteY40" fmla="*/ 921654 h 1976576"/>
                  <a:gd name="connsiteX41" fmla="*/ 335796 w 565541"/>
                  <a:gd name="connsiteY41" fmla="*/ 975946 h 1976576"/>
                  <a:gd name="connsiteX42" fmla="*/ 441823 w 565541"/>
                  <a:gd name="connsiteY42" fmla="*/ 975946 h 1976576"/>
                  <a:gd name="connsiteX43" fmla="*/ 441823 w 565541"/>
                  <a:gd name="connsiteY43" fmla="*/ 921654 h 1976576"/>
                  <a:gd name="connsiteX44" fmla="*/ 123718 w 565541"/>
                  <a:gd name="connsiteY44" fmla="*/ 916960 h 1976576"/>
                  <a:gd name="connsiteX45" fmla="*/ 123718 w 565541"/>
                  <a:gd name="connsiteY45" fmla="*/ 971252 h 1976576"/>
                  <a:gd name="connsiteX46" fmla="*/ 229745 w 565541"/>
                  <a:gd name="connsiteY46" fmla="*/ 971252 h 1976576"/>
                  <a:gd name="connsiteX47" fmla="*/ 229745 w 565541"/>
                  <a:gd name="connsiteY47" fmla="*/ 916960 h 1976576"/>
                  <a:gd name="connsiteX48" fmla="*/ 335796 w 565541"/>
                  <a:gd name="connsiteY48" fmla="*/ 799672 h 1976576"/>
                  <a:gd name="connsiteX49" fmla="*/ 335796 w 565541"/>
                  <a:gd name="connsiteY49" fmla="*/ 853964 h 1976576"/>
                  <a:gd name="connsiteX50" fmla="*/ 441823 w 565541"/>
                  <a:gd name="connsiteY50" fmla="*/ 853964 h 1976576"/>
                  <a:gd name="connsiteX51" fmla="*/ 441823 w 565541"/>
                  <a:gd name="connsiteY51" fmla="*/ 799672 h 1976576"/>
                  <a:gd name="connsiteX52" fmla="*/ 123718 w 565541"/>
                  <a:gd name="connsiteY52" fmla="*/ 794978 h 1976576"/>
                  <a:gd name="connsiteX53" fmla="*/ 123718 w 565541"/>
                  <a:gd name="connsiteY53" fmla="*/ 849270 h 1976576"/>
                  <a:gd name="connsiteX54" fmla="*/ 229745 w 565541"/>
                  <a:gd name="connsiteY54" fmla="*/ 849270 h 1976576"/>
                  <a:gd name="connsiteX55" fmla="*/ 229745 w 565541"/>
                  <a:gd name="connsiteY55" fmla="*/ 794978 h 1976576"/>
                  <a:gd name="connsiteX56" fmla="*/ 335796 w 565541"/>
                  <a:gd name="connsiteY56" fmla="*/ 677690 h 1976576"/>
                  <a:gd name="connsiteX57" fmla="*/ 335796 w 565541"/>
                  <a:gd name="connsiteY57" fmla="*/ 731982 h 1976576"/>
                  <a:gd name="connsiteX58" fmla="*/ 441823 w 565541"/>
                  <a:gd name="connsiteY58" fmla="*/ 731982 h 1976576"/>
                  <a:gd name="connsiteX59" fmla="*/ 441823 w 565541"/>
                  <a:gd name="connsiteY59" fmla="*/ 677690 h 1976576"/>
                  <a:gd name="connsiteX60" fmla="*/ 123718 w 565541"/>
                  <a:gd name="connsiteY60" fmla="*/ 672996 h 1976576"/>
                  <a:gd name="connsiteX61" fmla="*/ 123718 w 565541"/>
                  <a:gd name="connsiteY61" fmla="*/ 727289 h 1976576"/>
                  <a:gd name="connsiteX62" fmla="*/ 229745 w 565541"/>
                  <a:gd name="connsiteY62" fmla="*/ 727289 h 1976576"/>
                  <a:gd name="connsiteX63" fmla="*/ 229745 w 565541"/>
                  <a:gd name="connsiteY63" fmla="*/ 672996 h 1976576"/>
                  <a:gd name="connsiteX64" fmla="*/ 335796 w 565541"/>
                  <a:gd name="connsiteY64" fmla="*/ 555708 h 1976576"/>
                  <a:gd name="connsiteX65" fmla="*/ 335796 w 565541"/>
                  <a:gd name="connsiteY65" fmla="*/ 610000 h 1976576"/>
                  <a:gd name="connsiteX66" fmla="*/ 441823 w 565541"/>
                  <a:gd name="connsiteY66" fmla="*/ 610000 h 1976576"/>
                  <a:gd name="connsiteX67" fmla="*/ 441823 w 565541"/>
                  <a:gd name="connsiteY67" fmla="*/ 555708 h 1976576"/>
                  <a:gd name="connsiteX68" fmla="*/ 123718 w 565541"/>
                  <a:gd name="connsiteY68" fmla="*/ 551014 h 1976576"/>
                  <a:gd name="connsiteX69" fmla="*/ 123718 w 565541"/>
                  <a:gd name="connsiteY69" fmla="*/ 605307 h 1976576"/>
                  <a:gd name="connsiteX70" fmla="*/ 229745 w 565541"/>
                  <a:gd name="connsiteY70" fmla="*/ 605307 h 1976576"/>
                  <a:gd name="connsiteX71" fmla="*/ 229745 w 565541"/>
                  <a:gd name="connsiteY71" fmla="*/ 551014 h 1976576"/>
                  <a:gd name="connsiteX72" fmla="*/ 335796 w 565541"/>
                  <a:gd name="connsiteY72" fmla="*/ 433726 h 1976576"/>
                  <a:gd name="connsiteX73" fmla="*/ 335796 w 565541"/>
                  <a:gd name="connsiteY73" fmla="*/ 488019 h 1976576"/>
                  <a:gd name="connsiteX74" fmla="*/ 441823 w 565541"/>
                  <a:gd name="connsiteY74" fmla="*/ 488019 h 1976576"/>
                  <a:gd name="connsiteX75" fmla="*/ 441823 w 565541"/>
                  <a:gd name="connsiteY75" fmla="*/ 433726 h 1976576"/>
                  <a:gd name="connsiteX76" fmla="*/ 123718 w 565541"/>
                  <a:gd name="connsiteY76" fmla="*/ 429032 h 1976576"/>
                  <a:gd name="connsiteX77" fmla="*/ 123718 w 565541"/>
                  <a:gd name="connsiteY77" fmla="*/ 483325 h 1976576"/>
                  <a:gd name="connsiteX78" fmla="*/ 229745 w 565541"/>
                  <a:gd name="connsiteY78" fmla="*/ 483325 h 1976576"/>
                  <a:gd name="connsiteX79" fmla="*/ 229745 w 565541"/>
                  <a:gd name="connsiteY79" fmla="*/ 429032 h 1976576"/>
                  <a:gd name="connsiteX80" fmla="*/ 244058 w 565541"/>
                  <a:gd name="connsiteY80" fmla="*/ 0 h 1976576"/>
                  <a:gd name="connsiteX81" fmla="*/ 321484 w 565541"/>
                  <a:gd name="connsiteY81" fmla="*/ 0 h 1976576"/>
                  <a:gd name="connsiteX82" fmla="*/ 321484 w 565541"/>
                  <a:gd name="connsiteY82" fmla="*/ 178763 h 1976576"/>
                  <a:gd name="connsiteX83" fmla="*/ 388810 w 565541"/>
                  <a:gd name="connsiteY83" fmla="*/ 178763 h 1976576"/>
                  <a:gd name="connsiteX84" fmla="*/ 388810 w 565541"/>
                  <a:gd name="connsiteY84" fmla="*/ 299617 h 1976576"/>
                  <a:gd name="connsiteX85" fmla="*/ 565541 w 565541"/>
                  <a:gd name="connsiteY85" fmla="*/ 299617 h 1976576"/>
                  <a:gd name="connsiteX86" fmla="*/ 565541 w 565541"/>
                  <a:gd name="connsiteY86" fmla="*/ 1976576 h 1976576"/>
                  <a:gd name="connsiteX87" fmla="*/ 448247 w 565541"/>
                  <a:gd name="connsiteY87" fmla="*/ 1976576 h 1976576"/>
                  <a:gd name="connsiteX88" fmla="*/ 371127 w 565541"/>
                  <a:gd name="connsiteY88" fmla="*/ 1976576 h 1976576"/>
                  <a:gd name="connsiteX89" fmla="*/ 194414 w 565541"/>
                  <a:gd name="connsiteY89" fmla="*/ 1976576 h 1976576"/>
                  <a:gd name="connsiteX90" fmla="*/ 88332 w 565541"/>
                  <a:gd name="connsiteY90" fmla="*/ 1976576 h 1976576"/>
                  <a:gd name="connsiteX91" fmla="*/ 0 w 565541"/>
                  <a:gd name="connsiteY91" fmla="*/ 1976576 h 1976576"/>
                  <a:gd name="connsiteX92" fmla="*/ 0 w 565541"/>
                  <a:gd name="connsiteY92" fmla="*/ 299617 h 1976576"/>
                  <a:gd name="connsiteX93" fmla="*/ 176731 w 565541"/>
                  <a:gd name="connsiteY93" fmla="*/ 299617 h 1976576"/>
                  <a:gd name="connsiteX94" fmla="*/ 176731 w 565541"/>
                  <a:gd name="connsiteY94" fmla="*/ 178763 h 1976576"/>
                  <a:gd name="connsiteX95" fmla="*/ 244058 w 565541"/>
                  <a:gd name="connsiteY95" fmla="*/ 178763 h 197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65541" h="1976576">
                    <a:moveTo>
                      <a:pt x="335796" y="1531565"/>
                    </a:moveTo>
                    <a:lnTo>
                      <a:pt x="335796" y="1585857"/>
                    </a:lnTo>
                    <a:lnTo>
                      <a:pt x="441823" y="1585857"/>
                    </a:lnTo>
                    <a:lnTo>
                      <a:pt x="441823" y="1531565"/>
                    </a:lnTo>
                    <a:close/>
                    <a:moveTo>
                      <a:pt x="123718" y="1526871"/>
                    </a:moveTo>
                    <a:lnTo>
                      <a:pt x="123718" y="1581163"/>
                    </a:lnTo>
                    <a:lnTo>
                      <a:pt x="229745" y="1581163"/>
                    </a:lnTo>
                    <a:lnTo>
                      <a:pt x="229745" y="1526871"/>
                    </a:lnTo>
                    <a:close/>
                    <a:moveTo>
                      <a:pt x="335796" y="1409581"/>
                    </a:moveTo>
                    <a:lnTo>
                      <a:pt x="335796" y="1463873"/>
                    </a:lnTo>
                    <a:lnTo>
                      <a:pt x="441823" y="1463873"/>
                    </a:lnTo>
                    <a:lnTo>
                      <a:pt x="441823" y="1409581"/>
                    </a:lnTo>
                    <a:close/>
                    <a:moveTo>
                      <a:pt x="123718" y="1404887"/>
                    </a:moveTo>
                    <a:lnTo>
                      <a:pt x="123718" y="1459180"/>
                    </a:lnTo>
                    <a:lnTo>
                      <a:pt x="229745" y="1459180"/>
                    </a:lnTo>
                    <a:lnTo>
                      <a:pt x="229745" y="1404887"/>
                    </a:lnTo>
                    <a:close/>
                    <a:moveTo>
                      <a:pt x="335796" y="1287599"/>
                    </a:moveTo>
                    <a:lnTo>
                      <a:pt x="335796" y="1341892"/>
                    </a:lnTo>
                    <a:lnTo>
                      <a:pt x="441823" y="1341892"/>
                    </a:lnTo>
                    <a:lnTo>
                      <a:pt x="441823" y="1287599"/>
                    </a:lnTo>
                    <a:close/>
                    <a:moveTo>
                      <a:pt x="123718" y="1282905"/>
                    </a:moveTo>
                    <a:lnTo>
                      <a:pt x="123718" y="1337198"/>
                    </a:lnTo>
                    <a:lnTo>
                      <a:pt x="229745" y="1337198"/>
                    </a:lnTo>
                    <a:lnTo>
                      <a:pt x="229745" y="1282905"/>
                    </a:lnTo>
                    <a:close/>
                    <a:moveTo>
                      <a:pt x="335796" y="1165617"/>
                    </a:moveTo>
                    <a:lnTo>
                      <a:pt x="335796" y="1219910"/>
                    </a:lnTo>
                    <a:lnTo>
                      <a:pt x="441823" y="1219910"/>
                    </a:lnTo>
                    <a:lnTo>
                      <a:pt x="441823" y="1165617"/>
                    </a:lnTo>
                    <a:close/>
                    <a:moveTo>
                      <a:pt x="123718" y="1160924"/>
                    </a:moveTo>
                    <a:lnTo>
                      <a:pt x="123718" y="1215216"/>
                    </a:lnTo>
                    <a:lnTo>
                      <a:pt x="229745" y="1215216"/>
                    </a:lnTo>
                    <a:lnTo>
                      <a:pt x="229745" y="1160924"/>
                    </a:lnTo>
                    <a:close/>
                    <a:moveTo>
                      <a:pt x="335796" y="1043636"/>
                    </a:moveTo>
                    <a:lnTo>
                      <a:pt x="335796" y="1097928"/>
                    </a:lnTo>
                    <a:lnTo>
                      <a:pt x="441823" y="1097928"/>
                    </a:lnTo>
                    <a:lnTo>
                      <a:pt x="441823" y="1043636"/>
                    </a:lnTo>
                    <a:close/>
                    <a:moveTo>
                      <a:pt x="123718" y="1038942"/>
                    </a:moveTo>
                    <a:lnTo>
                      <a:pt x="123718" y="1093234"/>
                    </a:lnTo>
                    <a:lnTo>
                      <a:pt x="229745" y="1093234"/>
                    </a:lnTo>
                    <a:lnTo>
                      <a:pt x="229745" y="1038942"/>
                    </a:lnTo>
                    <a:close/>
                    <a:moveTo>
                      <a:pt x="335796" y="921654"/>
                    </a:moveTo>
                    <a:lnTo>
                      <a:pt x="335796" y="975946"/>
                    </a:lnTo>
                    <a:lnTo>
                      <a:pt x="441823" y="975946"/>
                    </a:lnTo>
                    <a:lnTo>
                      <a:pt x="441823" y="921654"/>
                    </a:lnTo>
                    <a:close/>
                    <a:moveTo>
                      <a:pt x="123718" y="916960"/>
                    </a:moveTo>
                    <a:lnTo>
                      <a:pt x="123718" y="971252"/>
                    </a:lnTo>
                    <a:lnTo>
                      <a:pt x="229745" y="971252"/>
                    </a:lnTo>
                    <a:lnTo>
                      <a:pt x="229745" y="916960"/>
                    </a:lnTo>
                    <a:close/>
                    <a:moveTo>
                      <a:pt x="335796" y="799672"/>
                    </a:moveTo>
                    <a:lnTo>
                      <a:pt x="335796" y="853964"/>
                    </a:lnTo>
                    <a:lnTo>
                      <a:pt x="441823" y="853964"/>
                    </a:lnTo>
                    <a:lnTo>
                      <a:pt x="441823" y="799672"/>
                    </a:lnTo>
                    <a:close/>
                    <a:moveTo>
                      <a:pt x="123718" y="794978"/>
                    </a:moveTo>
                    <a:lnTo>
                      <a:pt x="123718" y="849270"/>
                    </a:lnTo>
                    <a:lnTo>
                      <a:pt x="229745" y="849270"/>
                    </a:lnTo>
                    <a:lnTo>
                      <a:pt x="229745" y="794978"/>
                    </a:lnTo>
                    <a:close/>
                    <a:moveTo>
                      <a:pt x="335796" y="677690"/>
                    </a:moveTo>
                    <a:lnTo>
                      <a:pt x="335796" y="731982"/>
                    </a:lnTo>
                    <a:lnTo>
                      <a:pt x="441823" y="731982"/>
                    </a:lnTo>
                    <a:lnTo>
                      <a:pt x="441823" y="677690"/>
                    </a:lnTo>
                    <a:close/>
                    <a:moveTo>
                      <a:pt x="123718" y="672996"/>
                    </a:moveTo>
                    <a:lnTo>
                      <a:pt x="123718" y="727289"/>
                    </a:lnTo>
                    <a:lnTo>
                      <a:pt x="229745" y="727289"/>
                    </a:lnTo>
                    <a:lnTo>
                      <a:pt x="229745" y="672996"/>
                    </a:lnTo>
                    <a:close/>
                    <a:moveTo>
                      <a:pt x="335796" y="555708"/>
                    </a:moveTo>
                    <a:lnTo>
                      <a:pt x="335796" y="610000"/>
                    </a:lnTo>
                    <a:lnTo>
                      <a:pt x="441823" y="610000"/>
                    </a:lnTo>
                    <a:lnTo>
                      <a:pt x="441823" y="555708"/>
                    </a:lnTo>
                    <a:close/>
                    <a:moveTo>
                      <a:pt x="123718" y="551014"/>
                    </a:moveTo>
                    <a:lnTo>
                      <a:pt x="123718" y="605307"/>
                    </a:lnTo>
                    <a:lnTo>
                      <a:pt x="229745" y="605307"/>
                    </a:lnTo>
                    <a:lnTo>
                      <a:pt x="229745" y="551014"/>
                    </a:lnTo>
                    <a:close/>
                    <a:moveTo>
                      <a:pt x="335796" y="433726"/>
                    </a:moveTo>
                    <a:lnTo>
                      <a:pt x="335796" y="488019"/>
                    </a:lnTo>
                    <a:lnTo>
                      <a:pt x="441823" y="488019"/>
                    </a:lnTo>
                    <a:lnTo>
                      <a:pt x="441823" y="433726"/>
                    </a:lnTo>
                    <a:close/>
                    <a:moveTo>
                      <a:pt x="123718" y="429032"/>
                    </a:moveTo>
                    <a:lnTo>
                      <a:pt x="123718" y="483325"/>
                    </a:lnTo>
                    <a:lnTo>
                      <a:pt x="229745" y="483325"/>
                    </a:lnTo>
                    <a:lnTo>
                      <a:pt x="229745" y="429032"/>
                    </a:lnTo>
                    <a:close/>
                    <a:moveTo>
                      <a:pt x="244058" y="0"/>
                    </a:moveTo>
                    <a:lnTo>
                      <a:pt x="321484" y="0"/>
                    </a:lnTo>
                    <a:lnTo>
                      <a:pt x="321484" y="178763"/>
                    </a:lnTo>
                    <a:lnTo>
                      <a:pt x="388810" y="178763"/>
                    </a:lnTo>
                    <a:lnTo>
                      <a:pt x="388810" y="299617"/>
                    </a:lnTo>
                    <a:lnTo>
                      <a:pt x="565541" y="299617"/>
                    </a:lnTo>
                    <a:lnTo>
                      <a:pt x="565541" y="1976576"/>
                    </a:lnTo>
                    <a:lnTo>
                      <a:pt x="448247" y="1976576"/>
                    </a:lnTo>
                    <a:lnTo>
                      <a:pt x="371127" y="1976576"/>
                    </a:lnTo>
                    <a:lnTo>
                      <a:pt x="194414" y="1976576"/>
                    </a:lnTo>
                    <a:lnTo>
                      <a:pt x="88332" y="1976576"/>
                    </a:lnTo>
                    <a:lnTo>
                      <a:pt x="0" y="1976576"/>
                    </a:lnTo>
                    <a:lnTo>
                      <a:pt x="0" y="299617"/>
                    </a:lnTo>
                    <a:lnTo>
                      <a:pt x="176731" y="299617"/>
                    </a:lnTo>
                    <a:lnTo>
                      <a:pt x="176731" y="178763"/>
                    </a:lnTo>
                    <a:lnTo>
                      <a:pt x="244058" y="1787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6447CA1-2D32-4DA1-A223-78EF87674843}"/>
                  </a:ext>
                </a:extLst>
              </p:cNvPr>
              <p:cNvSpPr/>
              <p:nvPr/>
            </p:nvSpPr>
            <p:spPr>
              <a:xfrm>
                <a:off x="5147338" y="1925597"/>
                <a:ext cx="477157" cy="2330989"/>
              </a:xfrm>
              <a:custGeom>
                <a:avLst/>
                <a:gdLst>
                  <a:gd name="connsiteX0" fmla="*/ 285608 w 487386"/>
                  <a:gd name="connsiteY0" fmla="*/ 1339706 h 2330989"/>
                  <a:gd name="connsiteX1" fmla="*/ 285608 w 487386"/>
                  <a:gd name="connsiteY1" fmla="*/ 1414297 h 2330989"/>
                  <a:gd name="connsiteX2" fmla="*/ 356272 w 487386"/>
                  <a:gd name="connsiteY2" fmla="*/ 1414297 h 2330989"/>
                  <a:gd name="connsiteX3" fmla="*/ 356272 w 487386"/>
                  <a:gd name="connsiteY3" fmla="*/ 1339706 h 2330989"/>
                  <a:gd name="connsiteX4" fmla="*/ 285608 w 487386"/>
                  <a:gd name="connsiteY4" fmla="*/ 1339706 h 2330989"/>
                  <a:gd name="connsiteX5" fmla="*/ 31407 w 487386"/>
                  <a:gd name="connsiteY5" fmla="*/ 1338724 h 2330989"/>
                  <a:gd name="connsiteX6" fmla="*/ 31407 w 487386"/>
                  <a:gd name="connsiteY6" fmla="*/ 1414297 h 2330989"/>
                  <a:gd name="connsiteX7" fmla="*/ 258126 w 487386"/>
                  <a:gd name="connsiteY7" fmla="*/ 1414297 h 2330989"/>
                  <a:gd name="connsiteX8" fmla="*/ 258126 w 487386"/>
                  <a:gd name="connsiteY8" fmla="*/ 1338724 h 2330989"/>
                  <a:gd name="connsiteX9" fmla="*/ 31407 w 487386"/>
                  <a:gd name="connsiteY9" fmla="*/ 1338724 h 2330989"/>
                  <a:gd name="connsiteX10" fmla="*/ 385716 w 487386"/>
                  <a:gd name="connsiteY10" fmla="*/ 1245485 h 2330989"/>
                  <a:gd name="connsiteX11" fmla="*/ 385716 w 487386"/>
                  <a:gd name="connsiteY11" fmla="*/ 1318113 h 2330989"/>
                  <a:gd name="connsiteX12" fmla="*/ 453438 w 487386"/>
                  <a:gd name="connsiteY12" fmla="*/ 1318113 h 2330989"/>
                  <a:gd name="connsiteX13" fmla="*/ 453438 w 487386"/>
                  <a:gd name="connsiteY13" fmla="*/ 1245485 h 2330989"/>
                  <a:gd name="connsiteX14" fmla="*/ 385716 w 487386"/>
                  <a:gd name="connsiteY14" fmla="*/ 1245485 h 2330989"/>
                  <a:gd name="connsiteX15" fmla="*/ 32388 w 487386"/>
                  <a:gd name="connsiteY15" fmla="*/ 1243522 h 2330989"/>
                  <a:gd name="connsiteX16" fmla="*/ 32388 w 487386"/>
                  <a:gd name="connsiteY16" fmla="*/ 1318113 h 2330989"/>
                  <a:gd name="connsiteX17" fmla="*/ 102073 w 487386"/>
                  <a:gd name="connsiteY17" fmla="*/ 1318113 h 2330989"/>
                  <a:gd name="connsiteX18" fmla="*/ 102073 w 487386"/>
                  <a:gd name="connsiteY18" fmla="*/ 1243522 h 2330989"/>
                  <a:gd name="connsiteX19" fmla="*/ 32388 w 487386"/>
                  <a:gd name="connsiteY19" fmla="*/ 1243522 h 2330989"/>
                  <a:gd name="connsiteX20" fmla="*/ 130535 w 487386"/>
                  <a:gd name="connsiteY20" fmla="*/ 1242540 h 2330989"/>
                  <a:gd name="connsiteX21" fmla="*/ 130535 w 487386"/>
                  <a:gd name="connsiteY21" fmla="*/ 1317131 h 2330989"/>
                  <a:gd name="connsiteX22" fmla="*/ 356272 w 487386"/>
                  <a:gd name="connsiteY22" fmla="*/ 1317131 h 2330989"/>
                  <a:gd name="connsiteX23" fmla="*/ 356272 w 487386"/>
                  <a:gd name="connsiteY23" fmla="*/ 1242540 h 2330989"/>
                  <a:gd name="connsiteX24" fmla="*/ 130535 w 487386"/>
                  <a:gd name="connsiteY24" fmla="*/ 1242540 h 2330989"/>
                  <a:gd name="connsiteX25" fmla="*/ 128572 w 487386"/>
                  <a:gd name="connsiteY25" fmla="*/ 1149301 h 2330989"/>
                  <a:gd name="connsiteX26" fmla="*/ 128572 w 487386"/>
                  <a:gd name="connsiteY26" fmla="*/ 1220947 h 2330989"/>
                  <a:gd name="connsiteX27" fmla="*/ 199237 w 487386"/>
                  <a:gd name="connsiteY27" fmla="*/ 1220947 h 2330989"/>
                  <a:gd name="connsiteX28" fmla="*/ 199237 w 487386"/>
                  <a:gd name="connsiteY28" fmla="*/ 1149301 h 2330989"/>
                  <a:gd name="connsiteX29" fmla="*/ 128572 w 487386"/>
                  <a:gd name="connsiteY29" fmla="*/ 1149301 h 2330989"/>
                  <a:gd name="connsiteX30" fmla="*/ 226720 w 487386"/>
                  <a:gd name="connsiteY30" fmla="*/ 1148319 h 2330989"/>
                  <a:gd name="connsiteX31" fmla="*/ 226720 w 487386"/>
                  <a:gd name="connsiteY31" fmla="*/ 1219966 h 2330989"/>
                  <a:gd name="connsiteX32" fmla="*/ 453438 w 487386"/>
                  <a:gd name="connsiteY32" fmla="*/ 1219966 h 2330989"/>
                  <a:gd name="connsiteX33" fmla="*/ 453438 w 487386"/>
                  <a:gd name="connsiteY33" fmla="*/ 1148319 h 2330989"/>
                  <a:gd name="connsiteX34" fmla="*/ 226720 w 487386"/>
                  <a:gd name="connsiteY34" fmla="*/ 1148319 h 2330989"/>
                  <a:gd name="connsiteX35" fmla="*/ 128572 w 487386"/>
                  <a:gd name="connsiteY35" fmla="*/ 1050172 h 2330989"/>
                  <a:gd name="connsiteX36" fmla="*/ 128572 w 487386"/>
                  <a:gd name="connsiteY36" fmla="*/ 1121820 h 2330989"/>
                  <a:gd name="connsiteX37" fmla="*/ 357254 w 487386"/>
                  <a:gd name="connsiteY37" fmla="*/ 1121820 h 2330989"/>
                  <a:gd name="connsiteX38" fmla="*/ 357254 w 487386"/>
                  <a:gd name="connsiteY38" fmla="*/ 1050172 h 2330989"/>
                  <a:gd name="connsiteX39" fmla="*/ 128572 w 487386"/>
                  <a:gd name="connsiteY39" fmla="*/ 1050172 h 2330989"/>
                  <a:gd name="connsiteX40" fmla="*/ 32388 w 487386"/>
                  <a:gd name="connsiteY40" fmla="*/ 1050172 h 2330989"/>
                  <a:gd name="connsiteX41" fmla="*/ 32388 w 487386"/>
                  <a:gd name="connsiteY41" fmla="*/ 1122800 h 2330989"/>
                  <a:gd name="connsiteX42" fmla="*/ 103055 w 487386"/>
                  <a:gd name="connsiteY42" fmla="*/ 1122800 h 2330989"/>
                  <a:gd name="connsiteX43" fmla="*/ 103055 w 487386"/>
                  <a:gd name="connsiteY43" fmla="*/ 1050172 h 2330989"/>
                  <a:gd name="connsiteX44" fmla="*/ 32388 w 487386"/>
                  <a:gd name="connsiteY44" fmla="*/ 1050172 h 2330989"/>
                  <a:gd name="connsiteX45" fmla="*/ 383754 w 487386"/>
                  <a:gd name="connsiteY45" fmla="*/ 953007 h 2330989"/>
                  <a:gd name="connsiteX46" fmla="*/ 383754 w 487386"/>
                  <a:gd name="connsiteY46" fmla="*/ 1024654 h 2330989"/>
                  <a:gd name="connsiteX47" fmla="*/ 452457 w 487386"/>
                  <a:gd name="connsiteY47" fmla="*/ 1024654 h 2330989"/>
                  <a:gd name="connsiteX48" fmla="*/ 452457 w 487386"/>
                  <a:gd name="connsiteY48" fmla="*/ 953007 h 2330989"/>
                  <a:gd name="connsiteX49" fmla="*/ 383754 w 487386"/>
                  <a:gd name="connsiteY49" fmla="*/ 953007 h 2330989"/>
                  <a:gd name="connsiteX50" fmla="*/ 30425 w 487386"/>
                  <a:gd name="connsiteY50" fmla="*/ 953007 h 2330989"/>
                  <a:gd name="connsiteX51" fmla="*/ 30425 w 487386"/>
                  <a:gd name="connsiteY51" fmla="*/ 1023673 h 2330989"/>
                  <a:gd name="connsiteX52" fmla="*/ 259108 w 487386"/>
                  <a:gd name="connsiteY52" fmla="*/ 1023673 h 2330989"/>
                  <a:gd name="connsiteX53" fmla="*/ 259108 w 487386"/>
                  <a:gd name="connsiteY53" fmla="*/ 953007 h 2330989"/>
                  <a:gd name="connsiteX54" fmla="*/ 30425 w 487386"/>
                  <a:gd name="connsiteY54" fmla="*/ 953007 h 2330989"/>
                  <a:gd name="connsiteX55" fmla="*/ 286589 w 487386"/>
                  <a:gd name="connsiteY55" fmla="*/ 952025 h 2330989"/>
                  <a:gd name="connsiteX56" fmla="*/ 286589 w 487386"/>
                  <a:gd name="connsiteY56" fmla="*/ 1023673 h 2330989"/>
                  <a:gd name="connsiteX57" fmla="*/ 357254 w 487386"/>
                  <a:gd name="connsiteY57" fmla="*/ 1023673 h 2330989"/>
                  <a:gd name="connsiteX58" fmla="*/ 357254 w 487386"/>
                  <a:gd name="connsiteY58" fmla="*/ 952025 h 2330989"/>
                  <a:gd name="connsiteX59" fmla="*/ 286589 w 487386"/>
                  <a:gd name="connsiteY59" fmla="*/ 952025 h 2330989"/>
                  <a:gd name="connsiteX60" fmla="*/ 382772 w 487386"/>
                  <a:gd name="connsiteY60" fmla="*/ 854860 h 2330989"/>
                  <a:gd name="connsiteX61" fmla="*/ 382772 w 487386"/>
                  <a:gd name="connsiteY61" fmla="*/ 927489 h 2330989"/>
                  <a:gd name="connsiteX62" fmla="*/ 452457 w 487386"/>
                  <a:gd name="connsiteY62" fmla="*/ 927489 h 2330989"/>
                  <a:gd name="connsiteX63" fmla="*/ 452457 w 487386"/>
                  <a:gd name="connsiteY63" fmla="*/ 854860 h 2330989"/>
                  <a:gd name="connsiteX64" fmla="*/ 382772 w 487386"/>
                  <a:gd name="connsiteY64" fmla="*/ 854860 h 2330989"/>
                  <a:gd name="connsiteX65" fmla="*/ 286589 w 487386"/>
                  <a:gd name="connsiteY65" fmla="*/ 853878 h 2330989"/>
                  <a:gd name="connsiteX66" fmla="*/ 286589 w 487386"/>
                  <a:gd name="connsiteY66" fmla="*/ 927489 h 2330989"/>
                  <a:gd name="connsiteX67" fmla="*/ 355291 w 487386"/>
                  <a:gd name="connsiteY67" fmla="*/ 927489 h 2330989"/>
                  <a:gd name="connsiteX68" fmla="*/ 355291 w 487386"/>
                  <a:gd name="connsiteY68" fmla="*/ 853878 h 2330989"/>
                  <a:gd name="connsiteX69" fmla="*/ 286589 w 487386"/>
                  <a:gd name="connsiteY69" fmla="*/ 853878 h 2330989"/>
                  <a:gd name="connsiteX70" fmla="*/ 384735 w 487386"/>
                  <a:gd name="connsiteY70" fmla="*/ 756713 h 2330989"/>
                  <a:gd name="connsiteX71" fmla="*/ 384735 w 487386"/>
                  <a:gd name="connsiteY71" fmla="*/ 829342 h 2330989"/>
                  <a:gd name="connsiteX72" fmla="*/ 453438 w 487386"/>
                  <a:gd name="connsiteY72" fmla="*/ 829342 h 2330989"/>
                  <a:gd name="connsiteX73" fmla="*/ 453438 w 487386"/>
                  <a:gd name="connsiteY73" fmla="*/ 756713 h 2330989"/>
                  <a:gd name="connsiteX74" fmla="*/ 384735 w 487386"/>
                  <a:gd name="connsiteY74" fmla="*/ 756713 h 2330989"/>
                  <a:gd name="connsiteX75" fmla="*/ 130535 w 487386"/>
                  <a:gd name="connsiteY75" fmla="*/ 756713 h 2330989"/>
                  <a:gd name="connsiteX76" fmla="*/ 130535 w 487386"/>
                  <a:gd name="connsiteY76" fmla="*/ 829342 h 2330989"/>
                  <a:gd name="connsiteX77" fmla="*/ 357254 w 487386"/>
                  <a:gd name="connsiteY77" fmla="*/ 829342 h 2330989"/>
                  <a:gd name="connsiteX78" fmla="*/ 357254 w 487386"/>
                  <a:gd name="connsiteY78" fmla="*/ 756713 h 2330989"/>
                  <a:gd name="connsiteX79" fmla="*/ 130535 w 487386"/>
                  <a:gd name="connsiteY79" fmla="*/ 756713 h 2330989"/>
                  <a:gd name="connsiteX80" fmla="*/ 32388 w 487386"/>
                  <a:gd name="connsiteY80" fmla="*/ 755731 h 2330989"/>
                  <a:gd name="connsiteX81" fmla="*/ 32388 w 487386"/>
                  <a:gd name="connsiteY81" fmla="*/ 830323 h 2330989"/>
                  <a:gd name="connsiteX82" fmla="*/ 102073 w 487386"/>
                  <a:gd name="connsiteY82" fmla="*/ 830323 h 2330989"/>
                  <a:gd name="connsiteX83" fmla="*/ 102073 w 487386"/>
                  <a:gd name="connsiteY83" fmla="*/ 755731 h 2330989"/>
                  <a:gd name="connsiteX84" fmla="*/ 32388 w 487386"/>
                  <a:gd name="connsiteY84" fmla="*/ 755731 h 2330989"/>
                  <a:gd name="connsiteX85" fmla="*/ 382772 w 487386"/>
                  <a:gd name="connsiteY85" fmla="*/ 658566 h 2330989"/>
                  <a:gd name="connsiteX86" fmla="*/ 382772 w 487386"/>
                  <a:gd name="connsiteY86" fmla="*/ 733158 h 2330989"/>
                  <a:gd name="connsiteX87" fmla="*/ 452457 w 487386"/>
                  <a:gd name="connsiteY87" fmla="*/ 733158 h 2330989"/>
                  <a:gd name="connsiteX88" fmla="*/ 452457 w 487386"/>
                  <a:gd name="connsiteY88" fmla="*/ 658566 h 2330989"/>
                  <a:gd name="connsiteX89" fmla="*/ 382772 w 487386"/>
                  <a:gd name="connsiteY89" fmla="*/ 658566 h 2330989"/>
                  <a:gd name="connsiteX90" fmla="*/ 31407 w 487386"/>
                  <a:gd name="connsiteY90" fmla="*/ 658566 h 2330989"/>
                  <a:gd name="connsiteX91" fmla="*/ 31407 w 487386"/>
                  <a:gd name="connsiteY91" fmla="*/ 735121 h 2330989"/>
                  <a:gd name="connsiteX92" fmla="*/ 259108 w 487386"/>
                  <a:gd name="connsiteY92" fmla="*/ 735121 h 2330989"/>
                  <a:gd name="connsiteX93" fmla="*/ 259108 w 487386"/>
                  <a:gd name="connsiteY93" fmla="*/ 658566 h 2330989"/>
                  <a:gd name="connsiteX94" fmla="*/ 31407 w 487386"/>
                  <a:gd name="connsiteY94" fmla="*/ 658566 h 2330989"/>
                  <a:gd name="connsiteX95" fmla="*/ 226720 w 487386"/>
                  <a:gd name="connsiteY95" fmla="*/ 561400 h 2330989"/>
                  <a:gd name="connsiteX96" fmla="*/ 226720 w 487386"/>
                  <a:gd name="connsiteY96" fmla="*/ 638937 h 2330989"/>
                  <a:gd name="connsiteX97" fmla="*/ 451475 w 487386"/>
                  <a:gd name="connsiteY97" fmla="*/ 638937 h 2330989"/>
                  <a:gd name="connsiteX98" fmla="*/ 451475 w 487386"/>
                  <a:gd name="connsiteY98" fmla="*/ 561400 h 2330989"/>
                  <a:gd name="connsiteX99" fmla="*/ 226720 w 487386"/>
                  <a:gd name="connsiteY99" fmla="*/ 561400 h 2330989"/>
                  <a:gd name="connsiteX100" fmla="*/ 128572 w 487386"/>
                  <a:gd name="connsiteY100" fmla="*/ 561400 h 2330989"/>
                  <a:gd name="connsiteX101" fmla="*/ 128572 w 487386"/>
                  <a:gd name="connsiteY101" fmla="*/ 636974 h 2330989"/>
                  <a:gd name="connsiteX102" fmla="*/ 198257 w 487386"/>
                  <a:gd name="connsiteY102" fmla="*/ 636974 h 2330989"/>
                  <a:gd name="connsiteX103" fmla="*/ 198257 w 487386"/>
                  <a:gd name="connsiteY103" fmla="*/ 561400 h 2330989"/>
                  <a:gd name="connsiteX104" fmla="*/ 128572 w 487386"/>
                  <a:gd name="connsiteY104" fmla="*/ 561400 h 2330989"/>
                  <a:gd name="connsiteX105" fmla="*/ 129554 w 487386"/>
                  <a:gd name="connsiteY105" fmla="*/ 464235 h 2330989"/>
                  <a:gd name="connsiteX106" fmla="*/ 129554 w 487386"/>
                  <a:gd name="connsiteY106" fmla="*/ 540790 h 2330989"/>
                  <a:gd name="connsiteX107" fmla="*/ 356272 w 487386"/>
                  <a:gd name="connsiteY107" fmla="*/ 540790 h 2330989"/>
                  <a:gd name="connsiteX108" fmla="*/ 356272 w 487386"/>
                  <a:gd name="connsiteY108" fmla="*/ 464235 h 2330989"/>
                  <a:gd name="connsiteX109" fmla="*/ 129554 w 487386"/>
                  <a:gd name="connsiteY109" fmla="*/ 464235 h 2330989"/>
                  <a:gd name="connsiteX110" fmla="*/ 34352 w 487386"/>
                  <a:gd name="connsiteY110" fmla="*/ 463253 h 2330989"/>
                  <a:gd name="connsiteX111" fmla="*/ 34352 w 487386"/>
                  <a:gd name="connsiteY111" fmla="*/ 539808 h 2330989"/>
                  <a:gd name="connsiteX112" fmla="*/ 102073 w 487386"/>
                  <a:gd name="connsiteY112" fmla="*/ 539808 h 2330989"/>
                  <a:gd name="connsiteX113" fmla="*/ 102073 w 487386"/>
                  <a:gd name="connsiteY113" fmla="*/ 463253 h 2330989"/>
                  <a:gd name="connsiteX114" fmla="*/ 34352 w 487386"/>
                  <a:gd name="connsiteY114" fmla="*/ 463253 h 2330989"/>
                  <a:gd name="connsiteX115" fmla="*/ 384735 w 487386"/>
                  <a:gd name="connsiteY115" fmla="*/ 462272 h 2330989"/>
                  <a:gd name="connsiteX116" fmla="*/ 384735 w 487386"/>
                  <a:gd name="connsiteY116" fmla="*/ 540790 h 2330989"/>
                  <a:gd name="connsiteX117" fmla="*/ 451475 w 487386"/>
                  <a:gd name="connsiteY117" fmla="*/ 540790 h 2330989"/>
                  <a:gd name="connsiteX118" fmla="*/ 451475 w 487386"/>
                  <a:gd name="connsiteY118" fmla="*/ 462272 h 2330989"/>
                  <a:gd name="connsiteX119" fmla="*/ 384735 w 487386"/>
                  <a:gd name="connsiteY119" fmla="*/ 462272 h 2330989"/>
                  <a:gd name="connsiteX120" fmla="*/ 52999 w 487386"/>
                  <a:gd name="connsiteY120" fmla="*/ 286589 h 2330989"/>
                  <a:gd name="connsiteX121" fmla="*/ 52999 w 487386"/>
                  <a:gd name="connsiteY121" fmla="*/ 364126 h 2330989"/>
                  <a:gd name="connsiteX122" fmla="*/ 192368 w 487386"/>
                  <a:gd name="connsiteY122" fmla="*/ 364126 h 2330989"/>
                  <a:gd name="connsiteX123" fmla="*/ 192368 w 487386"/>
                  <a:gd name="connsiteY123" fmla="*/ 286589 h 2330989"/>
                  <a:gd name="connsiteX124" fmla="*/ 52999 w 487386"/>
                  <a:gd name="connsiteY124" fmla="*/ 286589 h 2330989"/>
                  <a:gd name="connsiteX125" fmla="*/ 295422 w 487386"/>
                  <a:gd name="connsiteY125" fmla="*/ 285608 h 2330989"/>
                  <a:gd name="connsiteX126" fmla="*/ 295422 w 487386"/>
                  <a:gd name="connsiteY126" fmla="*/ 364126 h 2330989"/>
                  <a:gd name="connsiteX127" fmla="*/ 434790 w 487386"/>
                  <a:gd name="connsiteY127" fmla="*/ 364126 h 2330989"/>
                  <a:gd name="connsiteX128" fmla="*/ 434790 w 487386"/>
                  <a:gd name="connsiteY128" fmla="*/ 285608 h 2330989"/>
                  <a:gd name="connsiteX129" fmla="*/ 295422 w 487386"/>
                  <a:gd name="connsiteY129" fmla="*/ 285608 h 2330989"/>
                  <a:gd name="connsiteX130" fmla="*/ 51036 w 487386"/>
                  <a:gd name="connsiteY130" fmla="*/ 186479 h 2330989"/>
                  <a:gd name="connsiteX131" fmla="*/ 51036 w 487386"/>
                  <a:gd name="connsiteY131" fmla="*/ 259108 h 2330989"/>
                  <a:gd name="connsiteX132" fmla="*/ 190405 w 487386"/>
                  <a:gd name="connsiteY132" fmla="*/ 259108 h 2330989"/>
                  <a:gd name="connsiteX133" fmla="*/ 190405 w 487386"/>
                  <a:gd name="connsiteY133" fmla="*/ 186479 h 2330989"/>
                  <a:gd name="connsiteX134" fmla="*/ 51036 w 487386"/>
                  <a:gd name="connsiteY134" fmla="*/ 186479 h 2330989"/>
                  <a:gd name="connsiteX135" fmla="*/ 294440 w 487386"/>
                  <a:gd name="connsiteY135" fmla="*/ 185498 h 2330989"/>
                  <a:gd name="connsiteX136" fmla="*/ 294440 w 487386"/>
                  <a:gd name="connsiteY136" fmla="*/ 260090 h 2330989"/>
                  <a:gd name="connsiteX137" fmla="*/ 432828 w 487386"/>
                  <a:gd name="connsiteY137" fmla="*/ 260090 h 2330989"/>
                  <a:gd name="connsiteX138" fmla="*/ 432828 w 487386"/>
                  <a:gd name="connsiteY138" fmla="*/ 185498 h 2330989"/>
                  <a:gd name="connsiteX139" fmla="*/ 294440 w 487386"/>
                  <a:gd name="connsiteY139" fmla="*/ 185498 h 2330989"/>
                  <a:gd name="connsiteX140" fmla="*/ 52999 w 487386"/>
                  <a:gd name="connsiteY140" fmla="*/ 89314 h 2330989"/>
                  <a:gd name="connsiteX141" fmla="*/ 52999 w 487386"/>
                  <a:gd name="connsiteY141" fmla="*/ 158017 h 2330989"/>
                  <a:gd name="connsiteX142" fmla="*/ 191387 w 487386"/>
                  <a:gd name="connsiteY142" fmla="*/ 158017 h 2330989"/>
                  <a:gd name="connsiteX143" fmla="*/ 191387 w 487386"/>
                  <a:gd name="connsiteY143" fmla="*/ 89314 h 2330989"/>
                  <a:gd name="connsiteX144" fmla="*/ 52999 w 487386"/>
                  <a:gd name="connsiteY144" fmla="*/ 89314 h 2330989"/>
                  <a:gd name="connsiteX145" fmla="*/ 296403 w 487386"/>
                  <a:gd name="connsiteY145" fmla="*/ 87351 h 2330989"/>
                  <a:gd name="connsiteX146" fmla="*/ 296403 w 487386"/>
                  <a:gd name="connsiteY146" fmla="*/ 158998 h 2330989"/>
                  <a:gd name="connsiteX147" fmla="*/ 432828 w 487386"/>
                  <a:gd name="connsiteY147" fmla="*/ 158998 h 2330989"/>
                  <a:gd name="connsiteX148" fmla="*/ 432828 w 487386"/>
                  <a:gd name="connsiteY148" fmla="*/ 87351 h 2330989"/>
                  <a:gd name="connsiteX149" fmla="*/ 296403 w 487386"/>
                  <a:gd name="connsiteY149" fmla="*/ 87351 h 2330989"/>
                  <a:gd name="connsiteX150" fmla="*/ 26499 w 487386"/>
                  <a:gd name="connsiteY150" fmla="*/ 0 h 2330989"/>
                  <a:gd name="connsiteX151" fmla="*/ 219849 w 487386"/>
                  <a:gd name="connsiteY151" fmla="*/ 0 h 2330989"/>
                  <a:gd name="connsiteX152" fmla="*/ 219849 w 487386"/>
                  <a:gd name="connsiteY152" fmla="*/ 111888 h 2330989"/>
                  <a:gd name="connsiteX153" fmla="*/ 219849 w 487386"/>
                  <a:gd name="connsiteY153" fmla="*/ 337625 h 2330989"/>
                  <a:gd name="connsiteX154" fmla="*/ 263033 w 487386"/>
                  <a:gd name="connsiteY154" fmla="*/ 366088 h 2330989"/>
                  <a:gd name="connsiteX155" fmla="*/ 263033 w 487386"/>
                  <a:gd name="connsiteY155" fmla="*/ 2945 h 2330989"/>
                  <a:gd name="connsiteX156" fmla="*/ 461290 w 487386"/>
                  <a:gd name="connsiteY156" fmla="*/ 2945 h 2330989"/>
                  <a:gd name="connsiteX157" fmla="*/ 463253 w 487386"/>
                  <a:gd name="connsiteY157" fmla="*/ 330756 h 2330989"/>
                  <a:gd name="connsiteX158" fmla="*/ 481901 w 487386"/>
                  <a:gd name="connsiteY158" fmla="*/ 1297502 h 2330989"/>
                  <a:gd name="connsiteX159" fmla="*/ 483863 w 487386"/>
                  <a:gd name="connsiteY159" fmla="*/ 2269156 h 2330989"/>
                  <a:gd name="connsiteX160" fmla="*/ 483863 w 487386"/>
                  <a:gd name="connsiteY160" fmla="*/ 2330989 h 2330989"/>
                  <a:gd name="connsiteX161" fmla="*/ 0 w 487386"/>
                  <a:gd name="connsiteY161" fmla="*/ 2330989 h 2330989"/>
                  <a:gd name="connsiteX162" fmla="*/ 0 w 487386"/>
                  <a:gd name="connsiteY162" fmla="*/ 2284859 h 2330989"/>
                  <a:gd name="connsiteX163" fmla="*/ 0 w 487386"/>
                  <a:gd name="connsiteY163" fmla="*/ 421051 h 2330989"/>
                  <a:gd name="connsiteX164" fmla="*/ 26499 w 487386"/>
                  <a:gd name="connsiteY164" fmla="*/ 0 h 233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487386" h="2330989">
                    <a:moveTo>
                      <a:pt x="285608" y="1339706"/>
                    </a:moveTo>
                    <a:cubicBezTo>
                      <a:pt x="285608" y="1366205"/>
                      <a:pt x="285608" y="1388779"/>
                      <a:pt x="285608" y="1414297"/>
                    </a:cubicBezTo>
                    <a:cubicBezTo>
                      <a:pt x="312107" y="1414297"/>
                      <a:pt x="333699" y="1414297"/>
                      <a:pt x="356272" y="1414297"/>
                    </a:cubicBezTo>
                    <a:cubicBezTo>
                      <a:pt x="356272" y="1387797"/>
                      <a:pt x="356272" y="1364242"/>
                      <a:pt x="356272" y="1339706"/>
                    </a:cubicBezTo>
                    <a:cubicBezTo>
                      <a:pt x="331736" y="1339706"/>
                      <a:pt x="309163" y="1339706"/>
                      <a:pt x="285608" y="1339706"/>
                    </a:cubicBezTo>
                    <a:close/>
                    <a:moveTo>
                      <a:pt x="31407" y="1338724"/>
                    </a:moveTo>
                    <a:cubicBezTo>
                      <a:pt x="31407" y="1366205"/>
                      <a:pt x="31407" y="1389760"/>
                      <a:pt x="31407" y="1414297"/>
                    </a:cubicBezTo>
                    <a:cubicBezTo>
                      <a:pt x="108942" y="1414297"/>
                      <a:pt x="183534" y="1414297"/>
                      <a:pt x="258126" y="1414297"/>
                    </a:cubicBezTo>
                    <a:cubicBezTo>
                      <a:pt x="258126" y="1386816"/>
                      <a:pt x="258126" y="1363261"/>
                      <a:pt x="258126" y="1338724"/>
                    </a:cubicBezTo>
                    <a:cubicBezTo>
                      <a:pt x="180590" y="1338724"/>
                      <a:pt x="106980" y="1338724"/>
                      <a:pt x="31407" y="1338724"/>
                    </a:cubicBezTo>
                    <a:close/>
                    <a:moveTo>
                      <a:pt x="385716" y="1245485"/>
                    </a:moveTo>
                    <a:cubicBezTo>
                      <a:pt x="385716" y="1271984"/>
                      <a:pt x="385716" y="1295539"/>
                      <a:pt x="385716" y="1318113"/>
                    </a:cubicBezTo>
                    <a:cubicBezTo>
                      <a:pt x="410253" y="1318113"/>
                      <a:pt x="430864" y="1318113"/>
                      <a:pt x="453438" y="1318113"/>
                    </a:cubicBezTo>
                    <a:cubicBezTo>
                      <a:pt x="453438" y="1293576"/>
                      <a:pt x="453438" y="1271003"/>
                      <a:pt x="453438" y="1245485"/>
                    </a:cubicBezTo>
                    <a:cubicBezTo>
                      <a:pt x="427920" y="1245485"/>
                      <a:pt x="406328" y="1245485"/>
                      <a:pt x="385716" y="1245485"/>
                    </a:cubicBezTo>
                    <a:close/>
                    <a:moveTo>
                      <a:pt x="32388" y="1243522"/>
                    </a:moveTo>
                    <a:cubicBezTo>
                      <a:pt x="32388" y="1270021"/>
                      <a:pt x="32388" y="1292595"/>
                      <a:pt x="32388" y="1318113"/>
                    </a:cubicBezTo>
                    <a:cubicBezTo>
                      <a:pt x="55943" y="1318113"/>
                      <a:pt x="78518" y="1318113"/>
                      <a:pt x="102073" y="1318113"/>
                    </a:cubicBezTo>
                    <a:cubicBezTo>
                      <a:pt x="102073" y="1292595"/>
                      <a:pt x="102073" y="1269040"/>
                      <a:pt x="102073" y="1243522"/>
                    </a:cubicBezTo>
                    <a:cubicBezTo>
                      <a:pt x="77536" y="1243522"/>
                      <a:pt x="55943" y="1243522"/>
                      <a:pt x="32388" y="1243522"/>
                    </a:cubicBezTo>
                    <a:close/>
                    <a:moveTo>
                      <a:pt x="130535" y="1242540"/>
                    </a:moveTo>
                    <a:cubicBezTo>
                      <a:pt x="130535" y="1271003"/>
                      <a:pt x="130535" y="1294558"/>
                      <a:pt x="130535" y="1317131"/>
                    </a:cubicBezTo>
                    <a:cubicBezTo>
                      <a:pt x="208071" y="1317131"/>
                      <a:pt x="281681" y="1317131"/>
                      <a:pt x="356272" y="1317131"/>
                    </a:cubicBezTo>
                    <a:cubicBezTo>
                      <a:pt x="356272" y="1290632"/>
                      <a:pt x="356272" y="1267077"/>
                      <a:pt x="356272" y="1242540"/>
                    </a:cubicBezTo>
                    <a:cubicBezTo>
                      <a:pt x="278737" y="1242540"/>
                      <a:pt x="206108" y="1242540"/>
                      <a:pt x="130535" y="1242540"/>
                    </a:cubicBezTo>
                    <a:close/>
                    <a:moveTo>
                      <a:pt x="128572" y="1149301"/>
                    </a:moveTo>
                    <a:cubicBezTo>
                      <a:pt x="128572" y="1174819"/>
                      <a:pt x="128572" y="1197392"/>
                      <a:pt x="128572" y="1220947"/>
                    </a:cubicBezTo>
                    <a:cubicBezTo>
                      <a:pt x="153109" y="1220947"/>
                      <a:pt x="174701" y="1220947"/>
                      <a:pt x="199237" y="1220947"/>
                    </a:cubicBezTo>
                    <a:cubicBezTo>
                      <a:pt x="199237" y="1193466"/>
                      <a:pt x="199237" y="1171874"/>
                      <a:pt x="199237" y="1149301"/>
                    </a:cubicBezTo>
                    <a:cubicBezTo>
                      <a:pt x="173719" y="1149301"/>
                      <a:pt x="151146" y="1149301"/>
                      <a:pt x="128572" y="1149301"/>
                    </a:cubicBezTo>
                    <a:close/>
                    <a:moveTo>
                      <a:pt x="226720" y="1148319"/>
                    </a:moveTo>
                    <a:cubicBezTo>
                      <a:pt x="226720" y="1174819"/>
                      <a:pt x="226720" y="1196411"/>
                      <a:pt x="226720" y="1219966"/>
                    </a:cubicBezTo>
                    <a:cubicBezTo>
                      <a:pt x="303273" y="1219966"/>
                      <a:pt x="377866" y="1219966"/>
                      <a:pt x="453438" y="1219966"/>
                    </a:cubicBezTo>
                    <a:cubicBezTo>
                      <a:pt x="453438" y="1195429"/>
                      <a:pt x="453438" y="1172856"/>
                      <a:pt x="453438" y="1148319"/>
                    </a:cubicBezTo>
                    <a:cubicBezTo>
                      <a:pt x="373940" y="1148319"/>
                      <a:pt x="300329" y="1148319"/>
                      <a:pt x="226720" y="1148319"/>
                    </a:cubicBezTo>
                    <a:close/>
                    <a:moveTo>
                      <a:pt x="128572" y="1050172"/>
                    </a:moveTo>
                    <a:cubicBezTo>
                      <a:pt x="128572" y="1075690"/>
                      <a:pt x="128572" y="1098264"/>
                      <a:pt x="128572" y="1121820"/>
                    </a:cubicBezTo>
                    <a:cubicBezTo>
                      <a:pt x="206108" y="1121820"/>
                      <a:pt x="280700" y="1121820"/>
                      <a:pt x="357254" y="1121820"/>
                    </a:cubicBezTo>
                    <a:cubicBezTo>
                      <a:pt x="357254" y="1096301"/>
                      <a:pt x="357254" y="1074709"/>
                      <a:pt x="357254" y="1050172"/>
                    </a:cubicBezTo>
                    <a:cubicBezTo>
                      <a:pt x="279719" y="1050172"/>
                      <a:pt x="204145" y="1050172"/>
                      <a:pt x="128572" y="1050172"/>
                    </a:cubicBezTo>
                    <a:close/>
                    <a:moveTo>
                      <a:pt x="32388" y="1050172"/>
                    </a:moveTo>
                    <a:cubicBezTo>
                      <a:pt x="32388" y="1076672"/>
                      <a:pt x="32388" y="1100227"/>
                      <a:pt x="32388" y="1122800"/>
                    </a:cubicBezTo>
                    <a:cubicBezTo>
                      <a:pt x="57906" y="1122800"/>
                      <a:pt x="79498" y="1122800"/>
                      <a:pt x="103055" y="1122800"/>
                    </a:cubicBezTo>
                    <a:cubicBezTo>
                      <a:pt x="103055" y="1097282"/>
                      <a:pt x="103055" y="1074709"/>
                      <a:pt x="103055" y="1050172"/>
                    </a:cubicBezTo>
                    <a:cubicBezTo>
                      <a:pt x="76555" y="1050172"/>
                      <a:pt x="53981" y="1050172"/>
                      <a:pt x="32388" y="1050172"/>
                    </a:cubicBezTo>
                    <a:close/>
                    <a:moveTo>
                      <a:pt x="383754" y="953007"/>
                    </a:moveTo>
                    <a:cubicBezTo>
                      <a:pt x="383754" y="978525"/>
                      <a:pt x="383754" y="1001098"/>
                      <a:pt x="383754" y="1024654"/>
                    </a:cubicBezTo>
                    <a:cubicBezTo>
                      <a:pt x="408291" y="1024654"/>
                      <a:pt x="429883" y="1024654"/>
                      <a:pt x="452457" y="1024654"/>
                    </a:cubicBezTo>
                    <a:cubicBezTo>
                      <a:pt x="452457" y="998154"/>
                      <a:pt x="452457" y="974599"/>
                      <a:pt x="452457" y="953007"/>
                    </a:cubicBezTo>
                    <a:cubicBezTo>
                      <a:pt x="426939" y="953007"/>
                      <a:pt x="405346" y="953007"/>
                      <a:pt x="383754" y="953007"/>
                    </a:cubicBezTo>
                    <a:close/>
                    <a:moveTo>
                      <a:pt x="30425" y="953007"/>
                    </a:moveTo>
                    <a:cubicBezTo>
                      <a:pt x="30425" y="977543"/>
                      <a:pt x="30425" y="998154"/>
                      <a:pt x="30425" y="1023673"/>
                    </a:cubicBezTo>
                    <a:cubicBezTo>
                      <a:pt x="109924" y="1023673"/>
                      <a:pt x="185497" y="1023673"/>
                      <a:pt x="259108" y="1023673"/>
                    </a:cubicBezTo>
                    <a:cubicBezTo>
                      <a:pt x="259108" y="997172"/>
                      <a:pt x="259108" y="975580"/>
                      <a:pt x="259108" y="953007"/>
                    </a:cubicBezTo>
                    <a:cubicBezTo>
                      <a:pt x="181572" y="953007"/>
                      <a:pt x="105999" y="953007"/>
                      <a:pt x="30425" y="953007"/>
                    </a:cubicBezTo>
                    <a:close/>
                    <a:moveTo>
                      <a:pt x="286589" y="952025"/>
                    </a:moveTo>
                    <a:cubicBezTo>
                      <a:pt x="286589" y="977543"/>
                      <a:pt x="286589" y="1001098"/>
                      <a:pt x="286589" y="1023673"/>
                    </a:cubicBezTo>
                    <a:cubicBezTo>
                      <a:pt x="312107" y="1023673"/>
                      <a:pt x="333699" y="1023673"/>
                      <a:pt x="357254" y="1023673"/>
                    </a:cubicBezTo>
                    <a:cubicBezTo>
                      <a:pt x="357254" y="999135"/>
                      <a:pt x="357254" y="977543"/>
                      <a:pt x="357254" y="952025"/>
                    </a:cubicBezTo>
                    <a:cubicBezTo>
                      <a:pt x="330754" y="952025"/>
                      <a:pt x="309163" y="952025"/>
                      <a:pt x="286589" y="952025"/>
                    </a:cubicBezTo>
                    <a:close/>
                    <a:moveTo>
                      <a:pt x="382772" y="854860"/>
                    </a:moveTo>
                    <a:cubicBezTo>
                      <a:pt x="382772" y="879396"/>
                      <a:pt x="382772" y="901970"/>
                      <a:pt x="382772" y="927489"/>
                    </a:cubicBezTo>
                    <a:cubicBezTo>
                      <a:pt x="409272" y="927489"/>
                      <a:pt x="429883" y="927489"/>
                      <a:pt x="452457" y="927489"/>
                    </a:cubicBezTo>
                    <a:cubicBezTo>
                      <a:pt x="452457" y="901970"/>
                      <a:pt x="452457" y="878415"/>
                      <a:pt x="452457" y="854860"/>
                    </a:cubicBezTo>
                    <a:cubicBezTo>
                      <a:pt x="426939" y="854860"/>
                      <a:pt x="405346" y="854860"/>
                      <a:pt x="382772" y="854860"/>
                    </a:cubicBezTo>
                    <a:close/>
                    <a:moveTo>
                      <a:pt x="286589" y="853878"/>
                    </a:moveTo>
                    <a:cubicBezTo>
                      <a:pt x="286589" y="880378"/>
                      <a:pt x="286589" y="902951"/>
                      <a:pt x="286589" y="927489"/>
                    </a:cubicBezTo>
                    <a:cubicBezTo>
                      <a:pt x="311125" y="927489"/>
                      <a:pt x="331736" y="927489"/>
                      <a:pt x="355291" y="927489"/>
                    </a:cubicBezTo>
                    <a:cubicBezTo>
                      <a:pt x="355291" y="901970"/>
                      <a:pt x="355291" y="878415"/>
                      <a:pt x="355291" y="853878"/>
                    </a:cubicBezTo>
                    <a:cubicBezTo>
                      <a:pt x="330754" y="853878"/>
                      <a:pt x="308181" y="853878"/>
                      <a:pt x="286589" y="853878"/>
                    </a:cubicBezTo>
                    <a:close/>
                    <a:moveTo>
                      <a:pt x="384735" y="756713"/>
                    </a:moveTo>
                    <a:cubicBezTo>
                      <a:pt x="384735" y="783212"/>
                      <a:pt x="384735" y="806767"/>
                      <a:pt x="384735" y="829342"/>
                    </a:cubicBezTo>
                    <a:cubicBezTo>
                      <a:pt x="409272" y="829342"/>
                      <a:pt x="429883" y="829342"/>
                      <a:pt x="453438" y="829342"/>
                    </a:cubicBezTo>
                    <a:cubicBezTo>
                      <a:pt x="453438" y="804805"/>
                      <a:pt x="453438" y="783212"/>
                      <a:pt x="453438" y="756713"/>
                    </a:cubicBezTo>
                    <a:cubicBezTo>
                      <a:pt x="427920" y="756713"/>
                      <a:pt x="406328" y="756713"/>
                      <a:pt x="384735" y="756713"/>
                    </a:cubicBezTo>
                    <a:close/>
                    <a:moveTo>
                      <a:pt x="130535" y="756713"/>
                    </a:moveTo>
                    <a:cubicBezTo>
                      <a:pt x="130535" y="784194"/>
                      <a:pt x="130535" y="807749"/>
                      <a:pt x="130535" y="829342"/>
                    </a:cubicBezTo>
                    <a:cubicBezTo>
                      <a:pt x="208071" y="829342"/>
                      <a:pt x="282663" y="829342"/>
                      <a:pt x="357254" y="829342"/>
                    </a:cubicBezTo>
                    <a:cubicBezTo>
                      <a:pt x="357254" y="802842"/>
                      <a:pt x="357254" y="781249"/>
                      <a:pt x="357254" y="756713"/>
                    </a:cubicBezTo>
                    <a:cubicBezTo>
                      <a:pt x="277755" y="756713"/>
                      <a:pt x="203163" y="756713"/>
                      <a:pt x="130535" y="756713"/>
                    </a:cubicBezTo>
                    <a:close/>
                    <a:moveTo>
                      <a:pt x="32388" y="755731"/>
                    </a:moveTo>
                    <a:cubicBezTo>
                      <a:pt x="32388" y="781249"/>
                      <a:pt x="32388" y="804805"/>
                      <a:pt x="32388" y="830323"/>
                    </a:cubicBezTo>
                    <a:cubicBezTo>
                      <a:pt x="56925" y="830323"/>
                      <a:pt x="78518" y="830323"/>
                      <a:pt x="102073" y="830323"/>
                    </a:cubicBezTo>
                    <a:cubicBezTo>
                      <a:pt x="102073" y="803824"/>
                      <a:pt x="102073" y="781249"/>
                      <a:pt x="102073" y="755731"/>
                    </a:cubicBezTo>
                    <a:cubicBezTo>
                      <a:pt x="77536" y="755731"/>
                      <a:pt x="55943" y="755731"/>
                      <a:pt x="32388" y="755731"/>
                    </a:cubicBezTo>
                    <a:close/>
                    <a:moveTo>
                      <a:pt x="382772" y="658566"/>
                    </a:moveTo>
                    <a:cubicBezTo>
                      <a:pt x="382772" y="685065"/>
                      <a:pt x="382772" y="707640"/>
                      <a:pt x="382772" y="733158"/>
                    </a:cubicBezTo>
                    <a:cubicBezTo>
                      <a:pt x="408291" y="733158"/>
                      <a:pt x="429883" y="733158"/>
                      <a:pt x="452457" y="733158"/>
                    </a:cubicBezTo>
                    <a:cubicBezTo>
                      <a:pt x="452457" y="706658"/>
                      <a:pt x="452457" y="683102"/>
                      <a:pt x="452457" y="658566"/>
                    </a:cubicBezTo>
                    <a:cubicBezTo>
                      <a:pt x="427920" y="658566"/>
                      <a:pt x="405346" y="658566"/>
                      <a:pt x="382772" y="658566"/>
                    </a:cubicBezTo>
                    <a:close/>
                    <a:moveTo>
                      <a:pt x="31407" y="658566"/>
                    </a:moveTo>
                    <a:cubicBezTo>
                      <a:pt x="31407" y="684084"/>
                      <a:pt x="31407" y="707640"/>
                      <a:pt x="31407" y="735121"/>
                    </a:cubicBezTo>
                    <a:cubicBezTo>
                      <a:pt x="107962" y="735121"/>
                      <a:pt x="182553" y="735121"/>
                      <a:pt x="259108" y="735121"/>
                    </a:cubicBezTo>
                    <a:cubicBezTo>
                      <a:pt x="259108" y="706658"/>
                      <a:pt x="259108" y="684084"/>
                      <a:pt x="259108" y="658566"/>
                    </a:cubicBezTo>
                    <a:cubicBezTo>
                      <a:pt x="182553" y="658566"/>
                      <a:pt x="107962" y="658566"/>
                      <a:pt x="31407" y="658566"/>
                    </a:cubicBezTo>
                    <a:close/>
                    <a:moveTo>
                      <a:pt x="226720" y="561400"/>
                    </a:moveTo>
                    <a:cubicBezTo>
                      <a:pt x="226720" y="586918"/>
                      <a:pt x="226720" y="610474"/>
                      <a:pt x="226720" y="638937"/>
                    </a:cubicBezTo>
                    <a:cubicBezTo>
                      <a:pt x="304255" y="638937"/>
                      <a:pt x="376884" y="638937"/>
                      <a:pt x="451475" y="638937"/>
                    </a:cubicBezTo>
                    <a:cubicBezTo>
                      <a:pt x="451475" y="611456"/>
                      <a:pt x="451475" y="586918"/>
                      <a:pt x="451475" y="561400"/>
                    </a:cubicBezTo>
                    <a:cubicBezTo>
                      <a:pt x="374921" y="561400"/>
                      <a:pt x="302292" y="561400"/>
                      <a:pt x="226720" y="561400"/>
                    </a:cubicBezTo>
                    <a:close/>
                    <a:moveTo>
                      <a:pt x="128572" y="561400"/>
                    </a:moveTo>
                    <a:cubicBezTo>
                      <a:pt x="128572" y="587900"/>
                      <a:pt x="128572" y="611456"/>
                      <a:pt x="128572" y="636974"/>
                    </a:cubicBezTo>
                    <a:cubicBezTo>
                      <a:pt x="156053" y="636974"/>
                      <a:pt x="177645" y="636974"/>
                      <a:pt x="198257" y="636974"/>
                    </a:cubicBezTo>
                    <a:cubicBezTo>
                      <a:pt x="198257" y="609493"/>
                      <a:pt x="198257" y="585938"/>
                      <a:pt x="198257" y="561400"/>
                    </a:cubicBezTo>
                    <a:cubicBezTo>
                      <a:pt x="173719" y="561400"/>
                      <a:pt x="152128" y="561400"/>
                      <a:pt x="128572" y="561400"/>
                    </a:cubicBezTo>
                    <a:close/>
                    <a:moveTo>
                      <a:pt x="129554" y="464235"/>
                    </a:moveTo>
                    <a:cubicBezTo>
                      <a:pt x="129554" y="489754"/>
                      <a:pt x="129554" y="513309"/>
                      <a:pt x="129554" y="540790"/>
                    </a:cubicBezTo>
                    <a:cubicBezTo>
                      <a:pt x="208071" y="540790"/>
                      <a:pt x="282663" y="540790"/>
                      <a:pt x="356272" y="540790"/>
                    </a:cubicBezTo>
                    <a:cubicBezTo>
                      <a:pt x="356272" y="513309"/>
                      <a:pt x="356272" y="489754"/>
                      <a:pt x="356272" y="464235"/>
                    </a:cubicBezTo>
                    <a:cubicBezTo>
                      <a:pt x="279719" y="464235"/>
                      <a:pt x="205126" y="464235"/>
                      <a:pt x="129554" y="464235"/>
                    </a:cubicBezTo>
                    <a:close/>
                    <a:moveTo>
                      <a:pt x="34352" y="463253"/>
                    </a:moveTo>
                    <a:cubicBezTo>
                      <a:pt x="34352" y="488772"/>
                      <a:pt x="34352" y="514290"/>
                      <a:pt x="34352" y="539808"/>
                    </a:cubicBezTo>
                    <a:cubicBezTo>
                      <a:pt x="58888" y="539808"/>
                      <a:pt x="80480" y="539808"/>
                      <a:pt x="102073" y="539808"/>
                    </a:cubicBezTo>
                    <a:cubicBezTo>
                      <a:pt x="102073" y="512327"/>
                      <a:pt x="102073" y="488772"/>
                      <a:pt x="102073" y="463253"/>
                    </a:cubicBezTo>
                    <a:cubicBezTo>
                      <a:pt x="79498" y="463253"/>
                      <a:pt x="58888" y="463253"/>
                      <a:pt x="34352" y="463253"/>
                    </a:cubicBezTo>
                    <a:close/>
                    <a:moveTo>
                      <a:pt x="384735" y="462272"/>
                    </a:moveTo>
                    <a:cubicBezTo>
                      <a:pt x="384735" y="490734"/>
                      <a:pt x="384735" y="516253"/>
                      <a:pt x="384735" y="540790"/>
                    </a:cubicBezTo>
                    <a:cubicBezTo>
                      <a:pt x="409272" y="540790"/>
                      <a:pt x="430864" y="540790"/>
                      <a:pt x="451475" y="540790"/>
                    </a:cubicBezTo>
                    <a:cubicBezTo>
                      <a:pt x="451475" y="512327"/>
                      <a:pt x="451475" y="487791"/>
                      <a:pt x="451475" y="462272"/>
                    </a:cubicBezTo>
                    <a:cubicBezTo>
                      <a:pt x="427920" y="462272"/>
                      <a:pt x="408291" y="462272"/>
                      <a:pt x="384735" y="462272"/>
                    </a:cubicBezTo>
                    <a:close/>
                    <a:moveTo>
                      <a:pt x="52999" y="286589"/>
                    </a:moveTo>
                    <a:cubicBezTo>
                      <a:pt x="52999" y="316033"/>
                      <a:pt x="52999" y="340570"/>
                      <a:pt x="52999" y="364126"/>
                    </a:cubicBezTo>
                    <a:cubicBezTo>
                      <a:pt x="101091" y="364126"/>
                      <a:pt x="146238" y="364126"/>
                      <a:pt x="192368" y="364126"/>
                    </a:cubicBezTo>
                    <a:cubicBezTo>
                      <a:pt x="192368" y="337625"/>
                      <a:pt x="192368" y="314070"/>
                      <a:pt x="192368" y="286589"/>
                    </a:cubicBezTo>
                    <a:cubicBezTo>
                      <a:pt x="142313" y="286589"/>
                      <a:pt x="97165" y="286589"/>
                      <a:pt x="52999" y="286589"/>
                    </a:cubicBezTo>
                    <a:close/>
                    <a:moveTo>
                      <a:pt x="295422" y="285608"/>
                    </a:moveTo>
                    <a:cubicBezTo>
                      <a:pt x="295422" y="314070"/>
                      <a:pt x="295422" y="339588"/>
                      <a:pt x="295422" y="364126"/>
                    </a:cubicBezTo>
                    <a:cubicBezTo>
                      <a:pt x="343514" y="364126"/>
                      <a:pt x="388661" y="364126"/>
                      <a:pt x="434790" y="364126"/>
                    </a:cubicBezTo>
                    <a:cubicBezTo>
                      <a:pt x="434790" y="337625"/>
                      <a:pt x="434790" y="313089"/>
                      <a:pt x="434790" y="285608"/>
                    </a:cubicBezTo>
                    <a:cubicBezTo>
                      <a:pt x="384735" y="285608"/>
                      <a:pt x="340569" y="285608"/>
                      <a:pt x="295422" y="285608"/>
                    </a:cubicBezTo>
                    <a:close/>
                    <a:moveTo>
                      <a:pt x="51036" y="186479"/>
                    </a:moveTo>
                    <a:cubicBezTo>
                      <a:pt x="51036" y="211997"/>
                      <a:pt x="51036" y="232609"/>
                      <a:pt x="51036" y="259108"/>
                    </a:cubicBezTo>
                    <a:cubicBezTo>
                      <a:pt x="100110" y="259108"/>
                      <a:pt x="144275" y="259108"/>
                      <a:pt x="190405" y="259108"/>
                    </a:cubicBezTo>
                    <a:cubicBezTo>
                      <a:pt x="190405" y="232609"/>
                      <a:pt x="190405" y="209053"/>
                      <a:pt x="190405" y="186479"/>
                    </a:cubicBezTo>
                    <a:cubicBezTo>
                      <a:pt x="142313" y="186479"/>
                      <a:pt x="97165" y="186479"/>
                      <a:pt x="51036" y="186479"/>
                    </a:cubicBezTo>
                    <a:close/>
                    <a:moveTo>
                      <a:pt x="294440" y="185498"/>
                    </a:moveTo>
                    <a:cubicBezTo>
                      <a:pt x="294440" y="211016"/>
                      <a:pt x="294440" y="232609"/>
                      <a:pt x="294440" y="260090"/>
                    </a:cubicBezTo>
                    <a:cubicBezTo>
                      <a:pt x="343514" y="260090"/>
                      <a:pt x="387680" y="260090"/>
                      <a:pt x="432828" y="260090"/>
                    </a:cubicBezTo>
                    <a:cubicBezTo>
                      <a:pt x="432828" y="233590"/>
                      <a:pt x="432828" y="210034"/>
                      <a:pt x="432828" y="185498"/>
                    </a:cubicBezTo>
                    <a:cubicBezTo>
                      <a:pt x="385716" y="185498"/>
                      <a:pt x="340569" y="185498"/>
                      <a:pt x="294440" y="185498"/>
                    </a:cubicBezTo>
                    <a:close/>
                    <a:moveTo>
                      <a:pt x="52999" y="89314"/>
                    </a:moveTo>
                    <a:cubicBezTo>
                      <a:pt x="52999" y="114832"/>
                      <a:pt x="52999" y="136425"/>
                      <a:pt x="52999" y="158017"/>
                    </a:cubicBezTo>
                    <a:cubicBezTo>
                      <a:pt x="101091" y="158017"/>
                      <a:pt x="145257" y="158017"/>
                      <a:pt x="191387" y="158017"/>
                    </a:cubicBezTo>
                    <a:cubicBezTo>
                      <a:pt x="191387" y="134462"/>
                      <a:pt x="191387" y="113850"/>
                      <a:pt x="191387" y="89314"/>
                    </a:cubicBezTo>
                    <a:cubicBezTo>
                      <a:pt x="142313" y="89314"/>
                      <a:pt x="97165" y="89314"/>
                      <a:pt x="52999" y="89314"/>
                    </a:cubicBezTo>
                    <a:close/>
                    <a:moveTo>
                      <a:pt x="296403" y="87351"/>
                    </a:moveTo>
                    <a:cubicBezTo>
                      <a:pt x="296403" y="114832"/>
                      <a:pt x="296403" y="137406"/>
                      <a:pt x="296403" y="158998"/>
                    </a:cubicBezTo>
                    <a:cubicBezTo>
                      <a:pt x="344496" y="158998"/>
                      <a:pt x="388661" y="158998"/>
                      <a:pt x="432828" y="158998"/>
                    </a:cubicBezTo>
                    <a:cubicBezTo>
                      <a:pt x="432828" y="133480"/>
                      <a:pt x="432828" y="110907"/>
                      <a:pt x="432828" y="87351"/>
                    </a:cubicBezTo>
                    <a:cubicBezTo>
                      <a:pt x="386698" y="87351"/>
                      <a:pt x="342532" y="87351"/>
                      <a:pt x="296403" y="87351"/>
                    </a:cubicBezTo>
                    <a:close/>
                    <a:moveTo>
                      <a:pt x="26499" y="0"/>
                    </a:moveTo>
                    <a:cubicBezTo>
                      <a:pt x="91276" y="0"/>
                      <a:pt x="151146" y="0"/>
                      <a:pt x="219849" y="0"/>
                    </a:cubicBezTo>
                    <a:cubicBezTo>
                      <a:pt x="219849" y="38278"/>
                      <a:pt x="219849" y="74592"/>
                      <a:pt x="219849" y="111888"/>
                    </a:cubicBezTo>
                    <a:cubicBezTo>
                      <a:pt x="219849" y="187461"/>
                      <a:pt x="220831" y="262053"/>
                      <a:pt x="219849" y="337625"/>
                    </a:cubicBezTo>
                    <a:cubicBezTo>
                      <a:pt x="218867" y="368051"/>
                      <a:pt x="231626" y="375903"/>
                      <a:pt x="263033" y="366088"/>
                    </a:cubicBezTo>
                    <a:cubicBezTo>
                      <a:pt x="263033" y="247330"/>
                      <a:pt x="263033" y="126610"/>
                      <a:pt x="263033" y="2945"/>
                    </a:cubicBezTo>
                    <a:cubicBezTo>
                      <a:pt x="329773" y="2945"/>
                      <a:pt x="392587" y="2945"/>
                      <a:pt x="461290" y="2945"/>
                    </a:cubicBezTo>
                    <a:cubicBezTo>
                      <a:pt x="461290" y="112869"/>
                      <a:pt x="448530" y="223775"/>
                      <a:pt x="463253" y="330756"/>
                    </a:cubicBezTo>
                    <a:cubicBezTo>
                      <a:pt x="508400" y="652677"/>
                      <a:pt x="475030" y="975580"/>
                      <a:pt x="481901" y="1297502"/>
                    </a:cubicBezTo>
                    <a:cubicBezTo>
                      <a:pt x="488771" y="1621387"/>
                      <a:pt x="483863" y="1945271"/>
                      <a:pt x="483863" y="2269156"/>
                    </a:cubicBezTo>
                    <a:cubicBezTo>
                      <a:pt x="483863" y="2288785"/>
                      <a:pt x="483863" y="2308415"/>
                      <a:pt x="483863" y="2330989"/>
                    </a:cubicBezTo>
                    <a:cubicBezTo>
                      <a:pt x="322902" y="2330989"/>
                      <a:pt x="164887" y="2330989"/>
                      <a:pt x="0" y="2330989"/>
                    </a:cubicBezTo>
                    <a:cubicBezTo>
                      <a:pt x="0" y="2315285"/>
                      <a:pt x="0" y="2299582"/>
                      <a:pt x="0" y="2284859"/>
                    </a:cubicBezTo>
                    <a:cubicBezTo>
                      <a:pt x="0" y="1663590"/>
                      <a:pt x="0" y="1042320"/>
                      <a:pt x="0" y="421051"/>
                    </a:cubicBezTo>
                    <a:cubicBezTo>
                      <a:pt x="45148" y="282663"/>
                      <a:pt x="12759" y="142314"/>
                      <a:pt x="264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495D095-40B3-408D-92AE-BA75CA471A95}"/>
                  </a:ext>
                </a:extLst>
              </p:cNvPr>
              <p:cNvSpPr/>
              <p:nvPr/>
            </p:nvSpPr>
            <p:spPr>
              <a:xfrm>
                <a:off x="6782219" y="2659087"/>
                <a:ext cx="252773" cy="1597499"/>
              </a:xfrm>
              <a:custGeom>
                <a:avLst/>
                <a:gdLst>
                  <a:gd name="connsiteX0" fmla="*/ 94664 w 252773"/>
                  <a:gd name="connsiteY0" fmla="*/ 1169580 h 1597499"/>
                  <a:gd name="connsiteX1" fmla="*/ 94664 w 252773"/>
                  <a:gd name="connsiteY1" fmla="*/ 1232327 h 1597499"/>
                  <a:gd name="connsiteX2" fmla="*/ 158109 w 252773"/>
                  <a:gd name="connsiteY2" fmla="*/ 1232327 h 1597499"/>
                  <a:gd name="connsiteX3" fmla="*/ 158109 w 252773"/>
                  <a:gd name="connsiteY3" fmla="*/ 1169580 h 1597499"/>
                  <a:gd name="connsiteX4" fmla="*/ 94664 w 252773"/>
                  <a:gd name="connsiteY4" fmla="*/ 1169580 h 1597499"/>
                  <a:gd name="connsiteX5" fmla="*/ 175733 w 252773"/>
                  <a:gd name="connsiteY5" fmla="*/ 1168551 h 1597499"/>
                  <a:gd name="connsiteX6" fmla="*/ 175733 w 252773"/>
                  <a:gd name="connsiteY6" fmla="*/ 1231813 h 1597499"/>
                  <a:gd name="connsiteX7" fmla="*/ 237667 w 252773"/>
                  <a:gd name="connsiteY7" fmla="*/ 1231813 h 1597499"/>
                  <a:gd name="connsiteX8" fmla="*/ 237667 w 252773"/>
                  <a:gd name="connsiteY8" fmla="*/ 1168551 h 1597499"/>
                  <a:gd name="connsiteX9" fmla="*/ 175733 w 252773"/>
                  <a:gd name="connsiteY9" fmla="*/ 1168551 h 1597499"/>
                  <a:gd name="connsiteX10" fmla="*/ 95168 w 252773"/>
                  <a:gd name="connsiteY10" fmla="*/ 1090888 h 1597499"/>
                  <a:gd name="connsiteX11" fmla="*/ 95168 w 252773"/>
                  <a:gd name="connsiteY11" fmla="*/ 1153636 h 1597499"/>
                  <a:gd name="connsiteX12" fmla="*/ 157605 w 252773"/>
                  <a:gd name="connsiteY12" fmla="*/ 1153636 h 1597499"/>
                  <a:gd name="connsiteX13" fmla="*/ 157605 w 252773"/>
                  <a:gd name="connsiteY13" fmla="*/ 1090888 h 1597499"/>
                  <a:gd name="connsiteX14" fmla="*/ 95168 w 252773"/>
                  <a:gd name="connsiteY14" fmla="*/ 1090888 h 1597499"/>
                  <a:gd name="connsiteX15" fmla="*/ 15106 w 252773"/>
                  <a:gd name="connsiteY15" fmla="*/ 1090888 h 1597499"/>
                  <a:gd name="connsiteX16" fmla="*/ 15106 w 252773"/>
                  <a:gd name="connsiteY16" fmla="*/ 1153636 h 1597499"/>
                  <a:gd name="connsiteX17" fmla="*/ 77544 w 252773"/>
                  <a:gd name="connsiteY17" fmla="*/ 1153636 h 1597499"/>
                  <a:gd name="connsiteX18" fmla="*/ 77544 w 252773"/>
                  <a:gd name="connsiteY18" fmla="*/ 1090888 h 1597499"/>
                  <a:gd name="connsiteX19" fmla="*/ 15106 w 252773"/>
                  <a:gd name="connsiteY19" fmla="*/ 1090888 h 1597499"/>
                  <a:gd name="connsiteX20" fmla="*/ 95671 w 252773"/>
                  <a:gd name="connsiteY20" fmla="*/ 1009110 h 1597499"/>
                  <a:gd name="connsiteX21" fmla="*/ 95671 w 252773"/>
                  <a:gd name="connsiteY21" fmla="*/ 1072886 h 1597499"/>
                  <a:gd name="connsiteX22" fmla="*/ 157605 w 252773"/>
                  <a:gd name="connsiteY22" fmla="*/ 1072886 h 1597499"/>
                  <a:gd name="connsiteX23" fmla="*/ 157605 w 252773"/>
                  <a:gd name="connsiteY23" fmla="*/ 1009110 h 1597499"/>
                  <a:gd name="connsiteX24" fmla="*/ 95671 w 252773"/>
                  <a:gd name="connsiteY24" fmla="*/ 1009110 h 1597499"/>
                  <a:gd name="connsiteX25" fmla="*/ 175733 w 252773"/>
                  <a:gd name="connsiteY25" fmla="*/ 1008595 h 1597499"/>
                  <a:gd name="connsiteX26" fmla="*/ 175733 w 252773"/>
                  <a:gd name="connsiteY26" fmla="*/ 1072371 h 1597499"/>
                  <a:gd name="connsiteX27" fmla="*/ 238674 w 252773"/>
                  <a:gd name="connsiteY27" fmla="*/ 1072371 h 1597499"/>
                  <a:gd name="connsiteX28" fmla="*/ 238674 w 252773"/>
                  <a:gd name="connsiteY28" fmla="*/ 1008595 h 1597499"/>
                  <a:gd name="connsiteX29" fmla="*/ 175733 w 252773"/>
                  <a:gd name="connsiteY29" fmla="*/ 1008595 h 1597499"/>
                  <a:gd name="connsiteX30" fmla="*/ 175733 w 252773"/>
                  <a:gd name="connsiteY30" fmla="*/ 929389 h 1597499"/>
                  <a:gd name="connsiteX31" fmla="*/ 175733 w 252773"/>
                  <a:gd name="connsiteY31" fmla="*/ 992651 h 1597499"/>
                  <a:gd name="connsiteX32" fmla="*/ 239178 w 252773"/>
                  <a:gd name="connsiteY32" fmla="*/ 992651 h 1597499"/>
                  <a:gd name="connsiteX33" fmla="*/ 239178 w 252773"/>
                  <a:gd name="connsiteY33" fmla="*/ 929389 h 1597499"/>
                  <a:gd name="connsiteX34" fmla="*/ 175733 w 252773"/>
                  <a:gd name="connsiteY34" fmla="*/ 929389 h 1597499"/>
                  <a:gd name="connsiteX35" fmla="*/ 95671 w 252773"/>
                  <a:gd name="connsiteY35" fmla="*/ 928875 h 1597499"/>
                  <a:gd name="connsiteX36" fmla="*/ 95671 w 252773"/>
                  <a:gd name="connsiteY36" fmla="*/ 993680 h 1597499"/>
                  <a:gd name="connsiteX37" fmla="*/ 157605 w 252773"/>
                  <a:gd name="connsiteY37" fmla="*/ 993680 h 1597499"/>
                  <a:gd name="connsiteX38" fmla="*/ 157605 w 252773"/>
                  <a:gd name="connsiteY38" fmla="*/ 928875 h 1597499"/>
                  <a:gd name="connsiteX39" fmla="*/ 95671 w 252773"/>
                  <a:gd name="connsiteY39" fmla="*/ 928875 h 1597499"/>
                  <a:gd name="connsiteX40" fmla="*/ 14602 w 252773"/>
                  <a:gd name="connsiteY40" fmla="*/ 928875 h 1597499"/>
                  <a:gd name="connsiteX41" fmla="*/ 14602 w 252773"/>
                  <a:gd name="connsiteY41" fmla="*/ 992651 h 1597499"/>
                  <a:gd name="connsiteX42" fmla="*/ 77544 w 252773"/>
                  <a:gd name="connsiteY42" fmla="*/ 992651 h 1597499"/>
                  <a:gd name="connsiteX43" fmla="*/ 77544 w 252773"/>
                  <a:gd name="connsiteY43" fmla="*/ 928875 h 1597499"/>
                  <a:gd name="connsiteX44" fmla="*/ 14602 w 252773"/>
                  <a:gd name="connsiteY44" fmla="*/ 928875 h 1597499"/>
                  <a:gd name="connsiteX45" fmla="*/ 175229 w 252773"/>
                  <a:gd name="connsiteY45" fmla="*/ 849668 h 1597499"/>
                  <a:gd name="connsiteX46" fmla="*/ 175229 w 252773"/>
                  <a:gd name="connsiteY46" fmla="*/ 912930 h 1597499"/>
                  <a:gd name="connsiteX47" fmla="*/ 238171 w 252773"/>
                  <a:gd name="connsiteY47" fmla="*/ 912930 h 1597499"/>
                  <a:gd name="connsiteX48" fmla="*/ 238171 w 252773"/>
                  <a:gd name="connsiteY48" fmla="*/ 849668 h 1597499"/>
                  <a:gd name="connsiteX49" fmla="*/ 175229 w 252773"/>
                  <a:gd name="connsiteY49" fmla="*/ 849668 h 1597499"/>
                  <a:gd name="connsiteX50" fmla="*/ 94664 w 252773"/>
                  <a:gd name="connsiteY50" fmla="*/ 767890 h 1597499"/>
                  <a:gd name="connsiteX51" fmla="*/ 94664 w 252773"/>
                  <a:gd name="connsiteY51" fmla="*/ 831152 h 1597499"/>
                  <a:gd name="connsiteX52" fmla="*/ 157605 w 252773"/>
                  <a:gd name="connsiteY52" fmla="*/ 831152 h 1597499"/>
                  <a:gd name="connsiteX53" fmla="*/ 157605 w 252773"/>
                  <a:gd name="connsiteY53" fmla="*/ 767890 h 1597499"/>
                  <a:gd name="connsiteX54" fmla="*/ 94664 w 252773"/>
                  <a:gd name="connsiteY54" fmla="*/ 767890 h 1597499"/>
                  <a:gd name="connsiteX55" fmla="*/ 15106 w 252773"/>
                  <a:gd name="connsiteY55" fmla="*/ 767890 h 1597499"/>
                  <a:gd name="connsiteX56" fmla="*/ 15106 w 252773"/>
                  <a:gd name="connsiteY56" fmla="*/ 831152 h 1597499"/>
                  <a:gd name="connsiteX57" fmla="*/ 77040 w 252773"/>
                  <a:gd name="connsiteY57" fmla="*/ 831152 h 1597499"/>
                  <a:gd name="connsiteX58" fmla="*/ 77040 w 252773"/>
                  <a:gd name="connsiteY58" fmla="*/ 767890 h 1597499"/>
                  <a:gd name="connsiteX59" fmla="*/ 15106 w 252773"/>
                  <a:gd name="connsiteY59" fmla="*/ 767890 h 1597499"/>
                  <a:gd name="connsiteX60" fmla="*/ 175229 w 252773"/>
                  <a:gd name="connsiteY60" fmla="*/ 767376 h 1597499"/>
                  <a:gd name="connsiteX61" fmla="*/ 175229 w 252773"/>
                  <a:gd name="connsiteY61" fmla="*/ 831667 h 1597499"/>
                  <a:gd name="connsiteX62" fmla="*/ 238171 w 252773"/>
                  <a:gd name="connsiteY62" fmla="*/ 831667 h 1597499"/>
                  <a:gd name="connsiteX63" fmla="*/ 238171 w 252773"/>
                  <a:gd name="connsiteY63" fmla="*/ 767376 h 1597499"/>
                  <a:gd name="connsiteX64" fmla="*/ 175229 w 252773"/>
                  <a:gd name="connsiteY64" fmla="*/ 767376 h 1597499"/>
                  <a:gd name="connsiteX65" fmla="*/ 175229 w 252773"/>
                  <a:gd name="connsiteY65" fmla="*/ 689712 h 1597499"/>
                  <a:gd name="connsiteX66" fmla="*/ 175229 w 252773"/>
                  <a:gd name="connsiteY66" fmla="*/ 752975 h 1597499"/>
                  <a:gd name="connsiteX67" fmla="*/ 238171 w 252773"/>
                  <a:gd name="connsiteY67" fmla="*/ 752975 h 1597499"/>
                  <a:gd name="connsiteX68" fmla="*/ 238171 w 252773"/>
                  <a:gd name="connsiteY68" fmla="*/ 689712 h 1597499"/>
                  <a:gd name="connsiteX69" fmla="*/ 175229 w 252773"/>
                  <a:gd name="connsiteY69" fmla="*/ 689712 h 1597499"/>
                  <a:gd name="connsiteX70" fmla="*/ 14602 w 252773"/>
                  <a:gd name="connsiteY70" fmla="*/ 689198 h 1597499"/>
                  <a:gd name="connsiteX71" fmla="*/ 14602 w 252773"/>
                  <a:gd name="connsiteY71" fmla="*/ 752460 h 1597499"/>
                  <a:gd name="connsiteX72" fmla="*/ 78048 w 252773"/>
                  <a:gd name="connsiteY72" fmla="*/ 752460 h 1597499"/>
                  <a:gd name="connsiteX73" fmla="*/ 78048 w 252773"/>
                  <a:gd name="connsiteY73" fmla="*/ 689198 h 1597499"/>
                  <a:gd name="connsiteX74" fmla="*/ 14602 w 252773"/>
                  <a:gd name="connsiteY74" fmla="*/ 689198 h 1597499"/>
                  <a:gd name="connsiteX75" fmla="*/ 14099 w 252773"/>
                  <a:gd name="connsiteY75" fmla="*/ 608449 h 1597499"/>
                  <a:gd name="connsiteX76" fmla="*/ 14099 w 252773"/>
                  <a:gd name="connsiteY76" fmla="*/ 671711 h 1597499"/>
                  <a:gd name="connsiteX77" fmla="*/ 78048 w 252773"/>
                  <a:gd name="connsiteY77" fmla="*/ 671711 h 1597499"/>
                  <a:gd name="connsiteX78" fmla="*/ 78048 w 252773"/>
                  <a:gd name="connsiteY78" fmla="*/ 608449 h 1597499"/>
                  <a:gd name="connsiteX79" fmla="*/ 14099 w 252773"/>
                  <a:gd name="connsiteY79" fmla="*/ 608449 h 1597499"/>
                  <a:gd name="connsiteX80" fmla="*/ 95168 w 252773"/>
                  <a:gd name="connsiteY80" fmla="*/ 607935 h 1597499"/>
                  <a:gd name="connsiteX81" fmla="*/ 95168 w 252773"/>
                  <a:gd name="connsiteY81" fmla="*/ 672226 h 1597499"/>
                  <a:gd name="connsiteX82" fmla="*/ 158109 w 252773"/>
                  <a:gd name="connsiteY82" fmla="*/ 672226 h 1597499"/>
                  <a:gd name="connsiteX83" fmla="*/ 158109 w 252773"/>
                  <a:gd name="connsiteY83" fmla="*/ 607935 h 1597499"/>
                  <a:gd name="connsiteX84" fmla="*/ 95168 w 252773"/>
                  <a:gd name="connsiteY84" fmla="*/ 607935 h 1597499"/>
                  <a:gd name="connsiteX85" fmla="*/ 175229 w 252773"/>
                  <a:gd name="connsiteY85" fmla="*/ 528728 h 1597499"/>
                  <a:gd name="connsiteX86" fmla="*/ 175229 w 252773"/>
                  <a:gd name="connsiteY86" fmla="*/ 592505 h 1597499"/>
                  <a:gd name="connsiteX87" fmla="*/ 239178 w 252773"/>
                  <a:gd name="connsiteY87" fmla="*/ 592505 h 1597499"/>
                  <a:gd name="connsiteX88" fmla="*/ 239178 w 252773"/>
                  <a:gd name="connsiteY88" fmla="*/ 528728 h 1597499"/>
                  <a:gd name="connsiteX89" fmla="*/ 175229 w 252773"/>
                  <a:gd name="connsiteY89" fmla="*/ 528728 h 1597499"/>
                  <a:gd name="connsiteX90" fmla="*/ 95168 w 252773"/>
                  <a:gd name="connsiteY90" fmla="*/ 528214 h 1597499"/>
                  <a:gd name="connsiteX91" fmla="*/ 95168 w 252773"/>
                  <a:gd name="connsiteY91" fmla="*/ 593019 h 1597499"/>
                  <a:gd name="connsiteX92" fmla="*/ 158613 w 252773"/>
                  <a:gd name="connsiteY92" fmla="*/ 593019 h 1597499"/>
                  <a:gd name="connsiteX93" fmla="*/ 158613 w 252773"/>
                  <a:gd name="connsiteY93" fmla="*/ 528214 h 1597499"/>
                  <a:gd name="connsiteX94" fmla="*/ 95168 w 252773"/>
                  <a:gd name="connsiteY94" fmla="*/ 528214 h 1597499"/>
                  <a:gd name="connsiteX95" fmla="*/ 15106 w 252773"/>
                  <a:gd name="connsiteY95" fmla="*/ 528214 h 1597499"/>
                  <a:gd name="connsiteX96" fmla="*/ 15106 w 252773"/>
                  <a:gd name="connsiteY96" fmla="*/ 593019 h 1597499"/>
                  <a:gd name="connsiteX97" fmla="*/ 78048 w 252773"/>
                  <a:gd name="connsiteY97" fmla="*/ 593019 h 1597499"/>
                  <a:gd name="connsiteX98" fmla="*/ 78048 w 252773"/>
                  <a:gd name="connsiteY98" fmla="*/ 528214 h 1597499"/>
                  <a:gd name="connsiteX99" fmla="*/ 15106 w 252773"/>
                  <a:gd name="connsiteY99" fmla="*/ 528214 h 1597499"/>
                  <a:gd name="connsiteX100" fmla="*/ 14602 w 252773"/>
                  <a:gd name="connsiteY100" fmla="*/ 449007 h 1597499"/>
                  <a:gd name="connsiteX101" fmla="*/ 14602 w 252773"/>
                  <a:gd name="connsiteY101" fmla="*/ 512270 h 1597499"/>
                  <a:gd name="connsiteX102" fmla="*/ 77544 w 252773"/>
                  <a:gd name="connsiteY102" fmla="*/ 512270 h 1597499"/>
                  <a:gd name="connsiteX103" fmla="*/ 77544 w 252773"/>
                  <a:gd name="connsiteY103" fmla="*/ 449007 h 1597499"/>
                  <a:gd name="connsiteX104" fmla="*/ 14602 w 252773"/>
                  <a:gd name="connsiteY104" fmla="*/ 449007 h 1597499"/>
                  <a:gd name="connsiteX105" fmla="*/ 94664 w 252773"/>
                  <a:gd name="connsiteY105" fmla="*/ 447979 h 1597499"/>
                  <a:gd name="connsiteX106" fmla="*/ 94664 w 252773"/>
                  <a:gd name="connsiteY106" fmla="*/ 512270 h 1597499"/>
                  <a:gd name="connsiteX107" fmla="*/ 158613 w 252773"/>
                  <a:gd name="connsiteY107" fmla="*/ 512270 h 1597499"/>
                  <a:gd name="connsiteX108" fmla="*/ 158613 w 252773"/>
                  <a:gd name="connsiteY108" fmla="*/ 447979 h 1597499"/>
                  <a:gd name="connsiteX109" fmla="*/ 94664 w 252773"/>
                  <a:gd name="connsiteY109" fmla="*/ 447979 h 1597499"/>
                  <a:gd name="connsiteX110" fmla="*/ 174726 w 252773"/>
                  <a:gd name="connsiteY110" fmla="*/ 368258 h 1597499"/>
                  <a:gd name="connsiteX111" fmla="*/ 174726 w 252773"/>
                  <a:gd name="connsiteY111" fmla="*/ 431006 h 1597499"/>
                  <a:gd name="connsiteX112" fmla="*/ 239178 w 252773"/>
                  <a:gd name="connsiteY112" fmla="*/ 431006 h 1597499"/>
                  <a:gd name="connsiteX113" fmla="*/ 239178 w 252773"/>
                  <a:gd name="connsiteY113" fmla="*/ 368258 h 1597499"/>
                  <a:gd name="connsiteX114" fmla="*/ 174726 w 252773"/>
                  <a:gd name="connsiteY114" fmla="*/ 368258 h 1597499"/>
                  <a:gd name="connsiteX115" fmla="*/ 95168 w 252773"/>
                  <a:gd name="connsiteY115" fmla="*/ 367744 h 1597499"/>
                  <a:gd name="connsiteX116" fmla="*/ 95168 w 252773"/>
                  <a:gd name="connsiteY116" fmla="*/ 431520 h 1597499"/>
                  <a:gd name="connsiteX117" fmla="*/ 158613 w 252773"/>
                  <a:gd name="connsiteY117" fmla="*/ 431520 h 1597499"/>
                  <a:gd name="connsiteX118" fmla="*/ 158613 w 252773"/>
                  <a:gd name="connsiteY118" fmla="*/ 367744 h 1597499"/>
                  <a:gd name="connsiteX119" fmla="*/ 95168 w 252773"/>
                  <a:gd name="connsiteY119" fmla="*/ 367744 h 1597499"/>
                  <a:gd name="connsiteX120" fmla="*/ 0 w 252773"/>
                  <a:gd name="connsiteY120" fmla="*/ 350771 h 1597499"/>
                  <a:gd name="connsiteX121" fmla="*/ 252270 w 252773"/>
                  <a:gd name="connsiteY121" fmla="*/ 350771 h 1597499"/>
                  <a:gd name="connsiteX122" fmla="*/ 252270 w 252773"/>
                  <a:gd name="connsiteY122" fmla="*/ 1597499 h 1597499"/>
                  <a:gd name="connsiteX123" fmla="*/ 0 w 252773"/>
                  <a:gd name="connsiteY123" fmla="*/ 1597499 h 1597499"/>
                  <a:gd name="connsiteX124" fmla="*/ 0 w 252773"/>
                  <a:gd name="connsiteY124" fmla="*/ 350771 h 1597499"/>
                  <a:gd name="connsiteX125" fmla="*/ 134947 w 252773"/>
                  <a:gd name="connsiteY125" fmla="*/ 273107 h 1597499"/>
                  <a:gd name="connsiteX126" fmla="*/ 134947 w 252773"/>
                  <a:gd name="connsiteY126" fmla="*/ 321969 h 1597499"/>
                  <a:gd name="connsiteX127" fmla="*/ 238674 w 252773"/>
                  <a:gd name="connsiteY127" fmla="*/ 321969 h 1597499"/>
                  <a:gd name="connsiteX128" fmla="*/ 238674 w 252773"/>
                  <a:gd name="connsiteY128" fmla="*/ 273107 h 1597499"/>
                  <a:gd name="connsiteX129" fmla="*/ 134947 w 252773"/>
                  <a:gd name="connsiteY129" fmla="*/ 273107 h 1597499"/>
                  <a:gd name="connsiteX130" fmla="*/ 14099 w 252773"/>
                  <a:gd name="connsiteY130" fmla="*/ 271564 h 1597499"/>
                  <a:gd name="connsiteX131" fmla="*/ 14099 w 252773"/>
                  <a:gd name="connsiteY131" fmla="*/ 321969 h 1597499"/>
                  <a:gd name="connsiteX132" fmla="*/ 117827 w 252773"/>
                  <a:gd name="connsiteY132" fmla="*/ 321969 h 1597499"/>
                  <a:gd name="connsiteX133" fmla="*/ 117827 w 252773"/>
                  <a:gd name="connsiteY133" fmla="*/ 271564 h 1597499"/>
                  <a:gd name="connsiteX134" fmla="*/ 66466 w 252773"/>
                  <a:gd name="connsiteY134" fmla="*/ 271564 h 1597499"/>
                  <a:gd name="connsiteX135" fmla="*/ 14099 w 252773"/>
                  <a:gd name="connsiteY135" fmla="*/ 271564 h 1597499"/>
                  <a:gd name="connsiteX136" fmla="*/ 49346 w 252773"/>
                  <a:gd name="connsiteY136" fmla="*/ 209331 h 1597499"/>
                  <a:gd name="connsiteX137" fmla="*/ 17120 w 252773"/>
                  <a:gd name="connsiteY137" fmla="*/ 255106 h 1597499"/>
                  <a:gd name="connsiteX138" fmla="*/ 237164 w 252773"/>
                  <a:gd name="connsiteY138" fmla="*/ 255106 h 1597499"/>
                  <a:gd name="connsiteX139" fmla="*/ 202923 w 252773"/>
                  <a:gd name="connsiteY139" fmla="*/ 209331 h 1597499"/>
                  <a:gd name="connsiteX140" fmla="*/ 49346 w 252773"/>
                  <a:gd name="connsiteY140" fmla="*/ 209331 h 1597499"/>
                  <a:gd name="connsiteX141" fmla="*/ 0 w 252773"/>
                  <a:gd name="connsiteY141" fmla="*/ 190815 h 1597499"/>
                  <a:gd name="connsiteX142" fmla="*/ 252773 w 252773"/>
                  <a:gd name="connsiteY142" fmla="*/ 190815 h 1597499"/>
                  <a:gd name="connsiteX143" fmla="*/ 252773 w 252773"/>
                  <a:gd name="connsiteY143" fmla="*/ 340484 h 1597499"/>
                  <a:gd name="connsiteX144" fmla="*/ 0 w 252773"/>
                  <a:gd name="connsiteY144" fmla="*/ 340484 h 1597499"/>
                  <a:gd name="connsiteX145" fmla="*/ 0 w 252773"/>
                  <a:gd name="connsiteY145" fmla="*/ 190815 h 1597499"/>
                  <a:gd name="connsiteX146" fmla="*/ 31723 w 252773"/>
                  <a:gd name="connsiteY146" fmla="*/ 0 h 1597499"/>
                  <a:gd name="connsiteX147" fmla="*/ 31723 w 252773"/>
                  <a:gd name="connsiteY147" fmla="*/ 120867 h 1597499"/>
                  <a:gd name="connsiteX148" fmla="*/ 95168 w 252773"/>
                  <a:gd name="connsiteY148" fmla="*/ 120867 h 1597499"/>
                  <a:gd name="connsiteX149" fmla="*/ 95168 w 252773"/>
                  <a:gd name="connsiteY149" fmla="*/ 183100 h 1597499"/>
                  <a:gd name="connsiteX150" fmla="*/ 11078 w 252773"/>
                  <a:gd name="connsiteY150" fmla="*/ 183100 h 1597499"/>
                  <a:gd name="connsiteX151" fmla="*/ 24170 w 252773"/>
                  <a:gd name="connsiteY151" fmla="*/ 514 h 1597499"/>
                  <a:gd name="connsiteX152" fmla="*/ 31723 w 252773"/>
                  <a:gd name="connsiteY152" fmla="*/ 0 h 159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252773" h="1597499">
                    <a:moveTo>
                      <a:pt x="94664" y="1169580"/>
                    </a:moveTo>
                    <a:cubicBezTo>
                      <a:pt x="94664" y="1191696"/>
                      <a:pt x="94664" y="1211754"/>
                      <a:pt x="94664" y="1232327"/>
                    </a:cubicBezTo>
                    <a:cubicBezTo>
                      <a:pt x="115813" y="1232327"/>
                      <a:pt x="135450" y="1232327"/>
                      <a:pt x="158109" y="1232327"/>
                    </a:cubicBezTo>
                    <a:cubicBezTo>
                      <a:pt x="158109" y="1209697"/>
                      <a:pt x="158109" y="1189639"/>
                      <a:pt x="158109" y="1169580"/>
                    </a:cubicBezTo>
                    <a:cubicBezTo>
                      <a:pt x="136457" y="1169580"/>
                      <a:pt x="115813" y="1169580"/>
                      <a:pt x="94664" y="1169580"/>
                    </a:cubicBezTo>
                    <a:close/>
                    <a:moveTo>
                      <a:pt x="175733" y="1168551"/>
                    </a:moveTo>
                    <a:cubicBezTo>
                      <a:pt x="175733" y="1190153"/>
                      <a:pt x="175733" y="1210726"/>
                      <a:pt x="175733" y="1231813"/>
                    </a:cubicBezTo>
                    <a:cubicBezTo>
                      <a:pt x="197385" y="1231813"/>
                      <a:pt x="217022" y="1231813"/>
                      <a:pt x="237667" y="1231813"/>
                    </a:cubicBezTo>
                    <a:cubicBezTo>
                      <a:pt x="237667" y="1210212"/>
                      <a:pt x="237667" y="1189639"/>
                      <a:pt x="237667" y="1168551"/>
                    </a:cubicBezTo>
                    <a:cubicBezTo>
                      <a:pt x="216519" y="1168551"/>
                      <a:pt x="196881" y="1168551"/>
                      <a:pt x="175733" y="1168551"/>
                    </a:cubicBezTo>
                    <a:close/>
                    <a:moveTo>
                      <a:pt x="95168" y="1090888"/>
                    </a:moveTo>
                    <a:cubicBezTo>
                      <a:pt x="95168" y="1112490"/>
                      <a:pt x="95168" y="1132548"/>
                      <a:pt x="95168" y="1153636"/>
                    </a:cubicBezTo>
                    <a:cubicBezTo>
                      <a:pt x="116820" y="1153636"/>
                      <a:pt x="135954" y="1153636"/>
                      <a:pt x="157605" y="1153636"/>
                    </a:cubicBezTo>
                    <a:cubicBezTo>
                      <a:pt x="157605" y="1132548"/>
                      <a:pt x="157605" y="1113004"/>
                      <a:pt x="157605" y="1090888"/>
                    </a:cubicBezTo>
                    <a:cubicBezTo>
                      <a:pt x="135954" y="1090888"/>
                      <a:pt x="115309" y="1090888"/>
                      <a:pt x="95168" y="1090888"/>
                    </a:cubicBezTo>
                    <a:close/>
                    <a:moveTo>
                      <a:pt x="15106" y="1090888"/>
                    </a:moveTo>
                    <a:cubicBezTo>
                      <a:pt x="15106" y="1112490"/>
                      <a:pt x="15106" y="1132548"/>
                      <a:pt x="15106" y="1153636"/>
                    </a:cubicBezTo>
                    <a:cubicBezTo>
                      <a:pt x="36758" y="1153636"/>
                      <a:pt x="56396" y="1153636"/>
                      <a:pt x="77544" y="1153636"/>
                    </a:cubicBezTo>
                    <a:cubicBezTo>
                      <a:pt x="77544" y="1132548"/>
                      <a:pt x="77544" y="1112490"/>
                      <a:pt x="77544" y="1090888"/>
                    </a:cubicBezTo>
                    <a:cubicBezTo>
                      <a:pt x="55389" y="1090888"/>
                      <a:pt x="34744" y="1090888"/>
                      <a:pt x="15106" y="1090888"/>
                    </a:cubicBezTo>
                    <a:close/>
                    <a:moveTo>
                      <a:pt x="95671" y="1009110"/>
                    </a:moveTo>
                    <a:cubicBezTo>
                      <a:pt x="95671" y="1031225"/>
                      <a:pt x="95671" y="1051798"/>
                      <a:pt x="95671" y="1072886"/>
                    </a:cubicBezTo>
                    <a:cubicBezTo>
                      <a:pt x="116820" y="1072886"/>
                      <a:pt x="135954" y="1072886"/>
                      <a:pt x="157605" y="1072886"/>
                    </a:cubicBezTo>
                    <a:cubicBezTo>
                      <a:pt x="157605" y="1050256"/>
                      <a:pt x="157605" y="1029683"/>
                      <a:pt x="157605" y="1009110"/>
                    </a:cubicBezTo>
                    <a:cubicBezTo>
                      <a:pt x="135450" y="1009110"/>
                      <a:pt x="115813" y="1009110"/>
                      <a:pt x="95671" y="1009110"/>
                    </a:cubicBezTo>
                    <a:close/>
                    <a:moveTo>
                      <a:pt x="175733" y="1008595"/>
                    </a:moveTo>
                    <a:cubicBezTo>
                      <a:pt x="175733" y="1030197"/>
                      <a:pt x="175733" y="1050770"/>
                      <a:pt x="175733" y="1072371"/>
                    </a:cubicBezTo>
                    <a:cubicBezTo>
                      <a:pt x="197385" y="1072371"/>
                      <a:pt x="217022" y="1072371"/>
                      <a:pt x="238674" y="1072371"/>
                    </a:cubicBezTo>
                    <a:cubicBezTo>
                      <a:pt x="238674" y="1050770"/>
                      <a:pt x="238674" y="1029683"/>
                      <a:pt x="238674" y="1008595"/>
                    </a:cubicBezTo>
                    <a:cubicBezTo>
                      <a:pt x="216519" y="1008595"/>
                      <a:pt x="196881" y="1008595"/>
                      <a:pt x="175733" y="1008595"/>
                    </a:cubicBezTo>
                    <a:close/>
                    <a:moveTo>
                      <a:pt x="175733" y="929389"/>
                    </a:moveTo>
                    <a:cubicBezTo>
                      <a:pt x="175733" y="951505"/>
                      <a:pt x="175733" y="972078"/>
                      <a:pt x="175733" y="992651"/>
                    </a:cubicBezTo>
                    <a:cubicBezTo>
                      <a:pt x="197888" y="992651"/>
                      <a:pt x="218029" y="992651"/>
                      <a:pt x="239178" y="992651"/>
                    </a:cubicBezTo>
                    <a:cubicBezTo>
                      <a:pt x="239178" y="970535"/>
                      <a:pt x="239178" y="950990"/>
                      <a:pt x="239178" y="929389"/>
                    </a:cubicBezTo>
                    <a:cubicBezTo>
                      <a:pt x="218029" y="929389"/>
                      <a:pt x="196881" y="929389"/>
                      <a:pt x="175733" y="929389"/>
                    </a:cubicBezTo>
                    <a:close/>
                    <a:moveTo>
                      <a:pt x="95671" y="928875"/>
                    </a:moveTo>
                    <a:cubicBezTo>
                      <a:pt x="95671" y="951505"/>
                      <a:pt x="95671" y="972593"/>
                      <a:pt x="95671" y="993680"/>
                    </a:cubicBezTo>
                    <a:cubicBezTo>
                      <a:pt x="116820" y="993680"/>
                      <a:pt x="135954" y="993680"/>
                      <a:pt x="157605" y="993680"/>
                    </a:cubicBezTo>
                    <a:cubicBezTo>
                      <a:pt x="157605" y="970535"/>
                      <a:pt x="157605" y="949448"/>
                      <a:pt x="157605" y="928875"/>
                    </a:cubicBezTo>
                    <a:cubicBezTo>
                      <a:pt x="135450" y="928875"/>
                      <a:pt x="115309" y="928875"/>
                      <a:pt x="95671" y="928875"/>
                    </a:cubicBezTo>
                    <a:close/>
                    <a:moveTo>
                      <a:pt x="14602" y="928875"/>
                    </a:moveTo>
                    <a:cubicBezTo>
                      <a:pt x="14602" y="951505"/>
                      <a:pt x="14602" y="971563"/>
                      <a:pt x="14602" y="992651"/>
                    </a:cubicBezTo>
                    <a:cubicBezTo>
                      <a:pt x="36255" y="992651"/>
                      <a:pt x="56396" y="992651"/>
                      <a:pt x="77544" y="992651"/>
                    </a:cubicBezTo>
                    <a:cubicBezTo>
                      <a:pt x="77544" y="970021"/>
                      <a:pt x="77544" y="949448"/>
                      <a:pt x="77544" y="928875"/>
                    </a:cubicBezTo>
                    <a:cubicBezTo>
                      <a:pt x="55389" y="928875"/>
                      <a:pt x="35247" y="928875"/>
                      <a:pt x="14602" y="928875"/>
                    </a:cubicBezTo>
                    <a:close/>
                    <a:moveTo>
                      <a:pt x="175229" y="849668"/>
                    </a:moveTo>
                    <a:cubicBezTo>
                      <a:pt x="175229" y="871784"/>
                      <a:pt x="175229" y="891843"/>
                      <a:pt x="175229" y="912930"/>
                    </a:cubicBezTo>
                    <a:cubicBezTo>
                      <a:pt x="196881" y="912930"/>
                      <a:pt x="217022" y="912930"/>
                      <a:pt x="238171" y="912930"/>
                    </a:cubicBezTo>
                    <a:cubicBezTo>
                      <a:pt x="238171" y="891328"/>
                      <a:pt x="238171" y="870241"/>
                      <a:pt x="238171" y="849668"/>
                    </a:cubicBezTo>
                    <a:cubicBezTo>
                      <a:pt x="216015" y="849668"/>
                      <a:pt x="195874" y="849668"/>
                      <a:pt x="175229" y="849668"/>
                    </a:cubicBezTo>
                    <a:close/>
                    <a:moveTo>
                      <a:pt x="94664" y="767890"/>
                    </a:moveTo>
                    <a:cubicBezTo>
                      <a:pt x="94664" y="789492"/>
                      <a:pt x="94664" y="809551"/>
                      <a:pt x="94664" y="831152"/>
                    </a:cubicBezTo>
                    <a:cubicBezTo>
                      <a:pt x="116316" y="831152"/>
                      <a:pt x="136457" y="831152"/>
                      <a:pt x="157605" y="831152"/>
                    </a:cubicBezTo>
                    <a:cubicBezTo>
                      <a:pt x="157605" y="809036"/>
                      <a:pt x="157605" y="788463"/>
                      <a:pt x="157605" y="767890"/>
                    </a:cubicBezTo>
                    <a:cubicBezTo>
                      <a:pt x="135450" y="767890"/>
                      <a:pt x="115813" y="767890"/>
                      <a:pt x="94664" y="767890"/>
                    </a:cubicBezTo>
                    <a:close/>
                    <a:moveTo>
                      <a:pt x="15106" y="767890"/>
                    </a:moveTo>
                    <a:cubicBezTo>
                      <a:pt x="15106" y="790006"/>
                      <a:pt x="15106" y="810579"/>
                      <a:pt x="15106" y="831152"/>
                    </a:cubicBezTo>
                    <a:cubicBezTo>
                      <a:pt x="37262" y="831152"/>
                      <a:pt x="56899" y="831152"/>
                      <a:pt x="77040" y="831152"/>
                    </a:cubicBezTo>
                    <a:cubicBezTo>
                      <a:pt x="77040" y="809036"/>
                      <a:pt x="77040" y="788463"/>
                      <a:pt x="77040" y="767890"/>
                    </a:cubicBezTo>
                    <a:cubicBezTo>
                      <a:pt x="54885" y="767890"/>
                      <a:pt x="35247" y="767890"/>
                      <a:pt x="15106" y="767890"/>
                    </a:cubicBezTo>
                    <a:close/>
                    <a:moveTo>
                      <a:pt x="175229" y="767376"/>
                    </a:moveTo>
                    <a:cubicBezTo>
                      <a:pt x="175229" y="788978"/>
                      <a:pt x="175229" y="810065"/>
                      <a:pt x="175229" y="831667"/>
                    </a:cubicBezTo>
                    <a:cubicBezTo>
                      <a:pt x="196881" y="831667"/>
                      <a:pt x="217022" y="831667"/>
                      <a:pt x="238171" y="831667"/>
                    </a:cubicBezTo>
                    <a:cubicBezTo>
                      <a:pt x="238171" y="809551"/>
                      <a:pt x="238171" y="788978"/>
                      <a:pt x="238171" y="767376"/>
                    </a:cubicBezTo>
                    <a:cubicBezTo>
                      <a:pt x="216519" y="767376"/>
                      <a:pt x="196881" y="767376"/>
                      <a:pt x="175229" y="767376"/>
                    </a:cubicBezTo>
                    <a:close/>
                    <a:moveTo>
                      <a:pt x="175229" y="689712"/>
                    </a:moveTo>
                    <a:cubicBezTo>
                      <a:pt x="175229" y="711829"/>
                      <a:pt x="175229" y="731887"/>
                      <a:pt x="175229" y="752975"/>
                    </a:cubicBezTo>
                    <a:cubicBezTo>
                      <a:pt x="196378" y="752975"/>
                      <a:pt x="216519" y="752975"/>
                      <a:pt x="238171" y="752975"/>
                    </a:cubicBezTo>
                    <a:cubicBezTo>
                      <a:pt x="238171" y="730344"/>
                      <a:pt x="238171" y="709771"/>
                      <a:pt x="238171" y="689712"/>
                    </a:cubicBezTo>
                    <a:cubicBezTo>
                      <a:pt x="216015" y="689712"/>
                      <a:pt x="195371" y="689712"/>
                      <a:pt x="175229" y="689712"/>
                    </a:cubicBezTo>
                    <a:close/>
                    <a:moveTo>
                      <a:pt x="14602" y="689198"/>
                    </a:moveTo>
                    <a:cubicBezTo>
                      <a:pt x="14602" y="711314"/>
                      <a:pt x="14602" y="732402"/>
                      <a:pt x="14602" y="752460"/>
                    </a:cubicBezTo>
                    <a:cubicBezTo>
                      <a:pt x="36758" y="752460"/>
                      <a:pt x="56899" y="752460"/>
                      <a:pt x="78048" y="752460"/>
                    </a:cubicBezTo>
                    <a:cubicBezTo>
                      <a:pt x="78048" y="730344"/>
                      <a:pt x="78048" y="710285"/>
                      <a:pt x="78048" y="689198"/>
                    </a:cubicBezTo>
                    <a:cubicBezTo>
                      <a:pt x="56396" y="689198"/>
                      <a:pt x="35751" y="689198"/>
                      <a:pt x="14602" y="689198"/>
                    </a:cubicBezTo>
                    <a:close/>
                    <a:moveTo>
                      <a:pt x="14099" y="608449"/>
                    </a:moveTo>
                    <a:cubicBezTo>
                      <a:pt x="14099" y="630050"/>
                      <a:pt x="14099" y="650109"/>
                      <a:pt x="14099" y="671711"/>
                    </a:cubicBezTo>
                    <a:cubicBezTo>
                      <a:pt x="35751" y="671711"/>
                      <a:pt x="56396" y="671711"/>
                      <a:pt x="78048" y="671711"/>
                    </a:cubicBezTo>
                    <a:cubicBezTo>
                      <a:pt x="78048" y="650109"/>
                      <a:pt x="78048" y="630050"/>
                      <a:pt x="78048" y="608449"/>
                    </a:cubicBezTo>
                    <a:cubicBezTo>
                      <a:pt x="55389" y="608449"/>
                      <a:pt x="35247" y="608449"/>
                      <a:pt x="14099" y="608449"/>
                    </a:cubicBezTo>
                    <a:close/>
                    <a:moveTo>
                      <a:pt x="95168" y="607935"/>
                    </a:moveTo>
                    <a:cubicBezTo>
                      <a:pt x="95168" y="630565"/>
                      <a:pt x="95168" y="651138"/>
                      <a:pt x="95168" y="672226"/>
                    </a:cubicBezTo>
                    <a:cubicBezTo>
                      <a:pt x="116820" y="672226"/>
                      <a:pt x="136961" y="672226"/>
                      <a:pt x="158109" y="672226"/>
                    </a:cubicBezTo>
                    <a:cubicBezTo>
                      <a:pt x="158109" y="650109"/>
                      <a:pt x="158109" y="629536"/>
                      <a:pt x="158109" y="607935"/>
                    </a:cubicBezTo>
                    <a:cubicBezTo>
                      <a:pt x="136961" y="607935"/>
                      <a:pt x="116820" y="607935"/>
                      <a:pt x="95168" y="607935"/>
                    </a:cubicBezTo>
                    <a:close/>
                    <a:moveTo>
                      <a:pt x="175229" y="528728"/>
                    </a:moveTo>
                    <a:cubicBezTo>
                      <a:pt x="175229" y="550844"/>
                      <a:pt x="175229" y="571417"/>
                      <a:pt x="175229" y="592505"/>
                    </a:cubicBezTo>
                    <a:cubicBezTo>
                      <a:pt x="196378" y="592505"/>
                      <a:pt x="216519" y="592505"/>
                      <a:pt x="239178" y="592505"/>
                    </a:cubicBezTo>
                    <a:cubicBezTo>
                      <a:pt x="239178" y="570388"/>
                      <a:pt x="239178" y="550330"/>
                      <a:pt x="239178" y="528728"/>
                    </a:cubicBezTo>
                    <a:cubicBezTo>
                      <a:pt x="217526" y="528728"/>
                      <a:pt x="196378" y="528728"/>
                      <a:pt x="175229" y="528728"/>
                    </a:cubicBezTo>
                    <a:close/>
                    <a:moveTo>
                      <a:pt x="95168" y="528214"/>
                    </a:moveTo>
                    <a:cubicBezTo>
                      <a:pt x="95168" y="550844"/>
                      <a:pt x="95168" y="571417"/>
                      <a:pt x="95168" y="593019"/>
                    </a:cubicBezTo>
                    <a:cubicBezTo>
                      <a:pt x="116820" y="593019"/>
                      <a:pt x="136457" y="593019"/>
                      <a:pt x="158613" y="593019"/>
                    </a:cubicBezTo>
                    <a:cubicBezTo>
                      <a:pt x="158613" y="569874"/>
                      <a:pt x="158613" y="549815"/>
                      <a:pt x="158613" y="528214"/>
                    </a:cubicBezTo>
                    <a:cubicBezTo>
                      <a:pt x="136457" y="528214"/>
                      <a:pt x="115813" y="528214"/>
                      <a:pt x="95168" y="528214"/>
                    </a:cubicBezTo>
                    <a:close/>
                    <a:moveTo>
                      <a:pt x="15106" y="528214"/>
                    </a:moveTo>
                    <a:cubicBezTo>
                      <a:pt x="15106" y="551873"/>
                      <a:pt x="15106" y="572446"/>
                      <a:pt x="15106" y="593019"/>
                    </a:cubicBezTo>
                    <a:cubicBezTo>
                      <a:pt x="37262" y="593019"/>
                      <a:pt x="56899" y="593019"/>
                      <a:pt x="78048" y="593019"/>
                    </a:cubicBezTo>
                    <a:cubicBezTo>
                      <a:pt x="78048" y="570903"/>
                      <a:pt x="78048" y="550330"/>
                      <a:pt x="78048" y="528214"/>
                    </a:cubicBezTo>
                    <a:cubicBezTo>
                      <a:pt x="56396" y="528214"/>
                      <a:pt x="36255" y="528214"/>
                      <a:pt x="15106" y="528214"/>
                    </a:cubicBezTo>
                    <a:close/>
                    <a:moveTo>
                      <a:pt x="14602" y="449007"/>
                    </a:moveTo>
                    <a:cubicBezTo>
                      <a:pt x="14602" y="471124"/>
                      <a:pt x="14602" y="491182"/>
                      <a:pt x="14602" y="512270"/>
                    </a:cubicBezTo>
                    <a:cubicBezTo>
                      <a:pt x="35751" y="512270"/>
                      <a:pt x="55389" y="512270"/>
                      <a:pt x="77544" y="512270"/>
                    </a:cubicBezTo>
                    <a:cubicBezTo>
                      <a:pt x="77544" y="489125"/>
                      <a:pt x="77544" y="468552"/>
                      <a:pt x="77544" y="449007"/>
                    </a:cubicBezTo>
                    <a:cubicBezTo>
                      <a:pt x="54885" y="449007"/>
                      <a:pt x="34744" y="449007"/>
                      <a:pt x="14602" y="449007"/>
                    </a:cubicBezTo>
                    <a:close/>
                    <a:moveTo>
                      <a:pt x="94664" y="447979"/>
                    </a:moveTo>
                    <a:cubicBezTo>
                      <a:pt x="94664" y="469580"/>
                      <a:pt x="94664" y="490153"/>
                      <a:pt x="94664" y="512270"/>
                    </a:cubicBezTo>
                    <a:cubicBezTo>
                      <a:pt x="116316" y="512270"/>
                      <a:pt x="136457" y="512270"/>
                      <a:pt x="158613" y="512270"/>
                    </a:cubicBezTo>
                    <a:cubicBezTo>
                      <a:pt x="158613" y="489639"/>
                      <a:pt x="158613" y="469580"/>
                      <a:pt x="158613" y="447979"/>
                    </a:cubicBezTo>
                    <a:cubicBezTo>
                      <a:pt x="136961" y="447979"/>
                      <a:pt x="116316" y="447979"/>
                      <a:pt x="94664" y="447979"/>
                    </a:cubicBezTo>
                    <a:close/>
                    <a:moveTo>
                      <a:pt x="174726" y="368258"/>
                    </a:moveTo>
                    <a:cubicBezTo>
                      <a:pt x="174726" y="389346"/>
                      <a:pt x="174726" y="409404"/>
                      <a:pt x="174726" y="431006"/>
                    </a:cubicBezTo>
                    <a:cubicBezTo>
                      <a:pt x="196378" y="431006"/>
                      <a:pt x="217526" y="431006"/>
                      <a:pt x="239178" y="431006"/>
                    </a:cubicBezTo>
                    <a:cubicBezTo>
                      <a:pt x="239178" y="409919"/>
                      <a:pt x="239178" y="390374"/>
                      <a:pt x="239178" y="368258"/>
                    </a:cubicBezTo>
                    <a:cubicBezTo>
                      <a:pt x="217526" y="368258"/>
                      <a:pt x="196881" y="368258"/>
                      <a:pt x="174726" y="368258"/>
                    </a:cubicBezTo>
                    <a:close/>
                    <a:moveTo>
                      <a:pt x="95168" y="367744"/>
                    </a:moveTo>
                    <a:cubicBezTo>
                      <a:pt x="95168" y="389860"/>
                      <a:pt x="95168" y="410947"/>
                      <a:pt x="95168" y="431520"/>
                    </a:cubicBezTo>
                    <a:cubicBezTo>
                      <a:pt x="117323" y="431520"/>
                      <a:pt x="137968" y="431520"/>
                      <a:pt x="158613" y="431520"/>
                    </a:cubicBezTo>
                    <a:cubicBezTo>
                      <a:pt x="158613" y="409404"/>
                      <a:pt x="158613" y="389346"/>
                      <a:pt x="158613" y="367744"/>
                    </a:cubicBezTo>
                    <a:cubicBezTo>
                      <a:pt x="135954" y="367744"/>
                      <a:pt x="115813" y="367744"/>
                      <a:pt x="95168" y="367744"/>
                    </a:cubicBezTo>
                    <a:close/>
                    <a:moveTo>
                      <a:pt x="0" y="350771"/>
                    </a:moveTo>
                    <a:cubicBezTo>
                      <a:pt x="83083" y="350771"/>
                      <a:pt x="166669" y="350771"/>
                      <a:pt x="252270" y="350771"/>
                    </a:cubicBezTo>
                    <a:cubicBezTo>
                      <a:pt x="252270" y="765319"/>
                      <a:pt x="252270" y="1180380"/>
                      <a:pt x="252270" y="1597499"/>
                    </a:cubicBezTo>
                    <a:cubicBezTo>
                      <a:pt x="167173" y="1597499"/>
                      <a:pt x="84594" y="1597499"/>
                      <a:pt x="0" y="1597499"/>
                    </a:cubicBezTo>
                    <a:cubicBezTo>
                      <a:pt x="0" y="1181923"/>
                      <a:pt x="0" y="767376"/>
                      <a:pt x="0" y="350771"/>
                    </a:cubicBezTo>
                    <a:close/>
                    <a:moveTo>
                      <a:pt x="134947" y="273107"/>
                    </a:moveTo>
                    <a:cubicBezTo>
                      <a:pt x="134947" y="290080"/>
                      <a:pt x="134947" y="306024"/>
                      <a:pt x="134947" y="321969"/>
                    </a:cubicBezTo>
                    <a:cubicBezTo>
                      <a:pt x="170194" y="321969"/>
                      <a:pt x="203931" y="321969"/>
                      <a:pt x="238674" y="321969"/>
                    </a:cubicBezTo>
                    <a:cubicBezTo>
                      <a:pt x="238674" y="304482"/>
                      <a:pt x="238674" y="289566"/>
                      <a:pt x="238674" y="273107"/>
                    </a:cubicBezTo>
                    <a:cubicBezTo>
                      <a:pt x="202420" y="273107"/>
                      <a:pt x="169691" y="273107"/>
                      <a:pt x="134947" y="273107"/>
                    </a:cubicBezTo>
                    <a:close/>
                    <a:moveTo>
                      <a:pt x="14099" y="271564"/>
                    </a:moveTo>
                    <a:cubicBezTo>
                      <a:pt x="14099" y="290080"/>
                      <a:pt x="14099" y="304996"/>
                      <a:pt x="14099" y="321969"/>
                    </a:cubicBezTo>
                    <a:cubicBezTo>
                      <a:pt x="50353" y="321969"/>
                      <a:pt x="83587" y="321969"/>
                      <a:pt x="117827" y="321969"/>
                    </a:cubicBezTo>
                    <a:cubicBezTo>
                      <a:pt x="117827" y="304996"/>
                      <a:pt x="117827" y="289052"/>
                      <a:pt x="117827" y="271564"/>
                    </a:cubicBezTo>
                    <a:cubicBezTo>
                      <a:pt x="99700" y="271564"/>
                      <a:pt x="83083" y="271564"/>
                      <a:pt x="66466" y="271564"/>
                    </a:cubicBezTo>
                    <a:cubicBezTo>
                      <a:pt x="49346" y="271564"/>
                      <a:pt x="32226" y="271564"/>
                      <a:pt x="14099" y="271564"/>
                    </a:cubicBezTo>
                    <a:close/>
                    <a:moveTo>
                      <a:pt x="49346" y="209331"/>
                    </a:moveTo>
                    <a:cubicBezTo>
                      <a:pt x="11581" y="209331"/>
                      <a:pt x="6043" y="217045"/>
                      <a:pt x="17120" y="255106"/>
                    </a:cubicBezTo>
                    <a:cubicBezTo>
                      <a:pt x="90132" y="255106"/>
                      <a:pt x="163145" y="255106"/>
                      <a:pt x="237164" y="255106"/>
                    </a:cubicBezTo>
                    <a:cubicBezTo>
                      <a:pt x="243710" y="212417"/>
                      <a:pt x="241192" y="209331"/>
                      <a:pt x="202923" y="209331"/>
                    </a:cubicBezTo>
                    <a:cubicBezTo>
                      <a:pt x="151563" y="209331"/>
                      <a:pt x="100707" y="209331"/>
                      <a:pt x="49346" y="209331"/>
                    </a:cubicBezTo>
                    <a:close/>
                    <a:moveTo>
                      <a:pt x="0" y="190815"/>
                    </a:moveTo>
                    <a:cubicBezTo>
                      <a:pt x="84594" y="190815"/>
                      <a:pt x="167676" y="190815"/>
                      <a:pt x="252773" y="190815"/>
                    </a:cubicBezTo>
                    <a:cubicBezTo>
                      <a:pt x="252773" y="240704"/>
                      <a:pt x="252773" y="290080"/>
                      <a:pt x="252773" y="340484"/>
                    </a:cubicBezTo>
                    <a:cubicBezTo>
                      <a:pt x="168180" y="340484"/>
                      <a:pt x="84594" y="340484"/>
                      <a:pt x="0" y="340484"/>
                    </a:cubicBezTo>
                    <a:cubicBezTo>
                      <a:pt x="0" y="290594"/>
                      <a:pt x="0" y="241219"/>
                      <a:pt x="0" y="190815"/>
                    </a:cubicBezTo>
                    <a:close/>
                    <a:moveTo>
                      <a:pt x="31723" y="0"/>
                    </a:moveTo>
                    <a:cubicBezTo>
                      <a:pt x="31723" y="39603"/>
                      <a:pt x="31723" y="78691"/>
                      <a:pt x="31723" y="120867"/>
                    </a:cubicBezTo>
                    <a:cubicBezTo>
                      <a:pt x="55892" y="120867"/>
                      <a:pt x="74523" y="120867"/>
                      <a:pt x="95168" y="120867"/>
                    </a:cubicBezTo>
                    <a:cubicBezTo>
                      <a:pt x="95168" y="142468"/>
                      <a:pt x="95168" y="162013"/>
                      <a:pt x="95168" y="183100"/>
                    </a:cubicBezTo>
                    <a:cubicBezTo>
                      <a:pt x="66467" y="183100"/>
                      <a:pt x="40786" y="183100"/>
                      <a:pt x="11078" y="183100"/>
                    </a:cubicBezTo>
                    <a:cubicBezTo>
                      <a:pt x="15610" y="121381"/>
                      <a:pt x="20142" y="61205"/>
                      <a:pt x="24170" y="514"/>
                    </a:cubicBezTo>
                    <a:cubicBezTo>
                      <a:pt x="26688" y="514"/>
                      <a:pt x="29205" y="514"/>
                      <a:pt x="317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A82FE2-E2DD-431D-8D46-7855EDEAA3AE}"/>
                  </a:ext>
                </a:extLst>
              </p:cNvPr>
              <p:cNvSpPr/>
              <p:nvPr/>
            </p:nvSpPr>
            <p:spPr>
              <a:xfrm>
                <a:off x="4797295" y="2666418"/>
                <a:ext cx="300411" cy="1590168"/>
              </a:xfrm>
              <a:custGeom>
                <a:avLst/>
                <a:gdLst>
                  <a:gd name="connsiteX0" fmla="*/ 99275 w 306851"/>
                  <a:gd name="connsiteY0" fmla="*/ 971161 h 1218693"/>
                  <a:gd name="connsiteX1" fmla="*/ 99275 w 306851"/>
                  <a:gd name="connsiteY1" fmla="*/ 1025454 h 1218693"/>
                  <a:gd name="connsiteX2" fmla="*/ 207576 w 306851"/>
                  <a:gd name="connsiteY2" fmla="*/ 1025454 h 1218693"/>
                  <a:gd name="connsiteX3" fmla="*/ 207576 w 306851"/>
                  <a:gd name="connsiteY3" fmla="*/ 971161 h 1218693"/>
                  <a:gd name="connsiteX4" fmla="*/ 99275 w 306851"/>
                  <a:gd name="connsiteY4" fmla="*/ 849179 h 1218693"/>
                  <a:gd name="connsiteX5" fmla="*/ 99275 w 306851"/>
                  <a:gd name="connsiteY5" fmla="*/ 903472 h 1218693"/>
                  <a:gd name="connsiteX6" fmla="*/ 207576 w 306851"/>
                  <a:gd name="connsiteY6" fmla="*/ 903472 h 1218693"/>
                  <a:gd name="connsiteX7" fmla="*/ 207576 w 306851"/>
                  <a:gd name="connsiteY7" fmla="*/ 849179 h 1218693"/>
                  <a:gd name="connsiteX8" fmla="*/ 99275 w 306851"/>
                  <a:gd name="connsiteY8" fmla="*/ 727198 h 1218693"/>
                  <a:gd name="connsiteX9" fmla="*/ 99275 w 306851"/>
                  <a:gd name="connsiteY9" fmla="*/ 781490 h 1218693"/>
                  <a:gd name="connsiteX10" fmla="*/ 207576 w 306851"/>
                  <a:gd name="connsiteY10" fmla="*/ 781490 h 1218693"/>
                  <a:gd name="connsiteX11" fmla="*/ 207576 w 306851"/>
                  <a:gd name="connsiteY11" fmla="*/ 727198 h 1218693"/>
                  <a:gd name="connsiteX12" fmla="*/ 99275 w 306851"/>
                  <a:gd name="connsiteY12" fmla="*/ 605216 h 1218693"/>
                  <a:gd name="connsiteX13" fmla="*/ 99275 w 306851"/>
                  <a:gd name="connsiteY13" fmla="*/ 659508 h 1218693"/>
                  <a:gd name="connsiteX14" fmla="*/ 207576 w 306851"/>
                  <a:gd name="connsiteY14" fmla="*/ 659508 h 1218693"/>
                  <a:gd name="connsiteX15" fmla="*/ 207576 w 306851"/>
                  <a:gd name="connsiteY15" fmla="*/ 605216 h 1218693"/>
                  <a:gd name="connsiteX16" fmla="*/ 99275 w 306851"/>
                  <a:gd name="connsiteY16" fmla="*/ 483234 h 1218693"/>
                  <a:gd name="connsiteX17" fmla="*/ 99275 w 306851"/>
                  <a:gd name="connsiteY17" fmla="*/ 537526 h 1218693"/>
                  <a:gd name="connsiteX18" fmla="*/ 207576 w 306851"/>
                  <a:gd name="connsiteY18" fmla="*/ 537526 h 1218693"/>
                  <a:gd name="connsiteX19" fmla="*/ 207576 w 306851"/>
                  <a:gd name="connsiteY19" fmla="*/ 483234 h 1218693"/>
                  <a:gd name="connsiteX20" fmla="*/ 99275 w 306851"/>
                  <a:gd name="connsiteY20" fmla="*/ 361252 h 1218693"/>
                  <a:gd name="connsiteX21" fmla="*/ 99275 w 306851"/>
                  <a:gd name="connsiteY21" fmla="*/ 415544 h 1218693"/>
                  <a:gd name="connsiteX22" fmla="*/ 207576 w 306851"/>
                  <a:gd name="connsiteY22" fmla="*/ 415544 h 1218693"/>
                  <a:gd name="connsiteX23" fmla="*/ 207576 w 306851"/>
                  <a:gd name="connsiteY23" fmla="*/ 361252 h 1218693"/>
                  <a:gd name="connsiteX24" fmla="*/ 99275 w 306851"/>
                  <a:gd name="connsiteY24" fmla="*/ 239270 h 1218693"/>
                  <a:gd name="connsiteX25" fmla="*/ 99275 w 306851"/>
                  <a:gd name="connsiteY25" fmla="*/ 293563 h 1218693"/>
                  <a:gd name="connsiteX26" fmla="*/ 207576 w 306851"/>
                  <a:gd name="connsiteY26" fmla="*/ 293563 h 1218693"/>
                  <a:gd name="connsiteX27" fmla="*/ 207576 w 306851"/>
                  <a:gd name="connsiteY27" fmla="*/ 239270 h 1218693"/>
                  <a:gd name="connsiteX28" fmla="*/ 99275 w 306851"/>
                  <a:gd name="connsiteY28" fmla="*/ 117288 h 1218693"/>
                  <a:gd name="connsiteX29" fmla="*/ 99275 w 306851"/>
                  <a:gd name="connsiteY29" fmla="*/ 171581 h 1218693"/>
                  <a:gd name="connsiteX30" fmla="*/ 207576 w 306851"/>
                  <a:gd name="connsiteY30" fmla="*/ 171581 h 1218693"/>
                  <a:gd name="connsiteX31" fmla="*/ 207576 w 306851"/>
                  <a:gd name="connsiteY31" fmla="*/ 117288 h 1218693"/>
                  <a:gd name="connsiteX32" fmla="*/ 0 w 306851"/>
                  <a:gd name="connsiteY32" fmla="*/ 0 h 1218693"/>
                  <a:gd name="connsiteX33" fmla="*/ 306851 w 306851"/>
                  <a:gd name="connsiteY33" fmla="*/ 0 h 1218693"/>
                  <a:gd name="connsiteX34" fmla="*/ 306851 w 306851"/>
                  <a:gd name="connsiteY34" fmla="*/ 1218693 h 1218693"/>
                  <a:gd name="connsiteX35" fmla="*/ 0 w 306851"/>
                  <a:gd name="connsiteY35" fmla="*/ 1218693 h 1218693"/>
                  <a:gd name="connsiteX0" fmla="*/ 99275 w 306851"/>
                  <a:gd name="connsiteY0" fmla="*/ 1342636 h 1590168"/>
                  <a:gd name="connsiteX1" fmla="*/ 99275 w 306851"/>
                  <a:gd name="connsiteY1" fmla="*/ 1396929 h 1590168"/>
                  <a:gd name="connsiteX2" fmla="*/ 207576 w 306851"/>
                  <a:gd name="connsiteY2" fmla="*/ 1396929 h 1590168"/>
                  <a:gd name="connsiteX3" fmla="*/ 207576 w 306851"/>
                  <a:gd name="connsiteY3" fmla="*/ 1342636 h 1590168"/>
                  <a:gd name="connsiteX4" fmla="*/ 99275 w 306851"/>
                  <a:gd name="connsiteY4" fmla="*/ 1342636 h 1590168"/>
                  <a:gd name="connsiteX5" fmla="*/ 99275 w 306851"/>
                  <a:gd name="connsiteY5" fmla="*/ 1220654 h 1590168"/>
                  <a:gd name="connsiteX6" fmla="*/ 99275 w 306851"/>
                  <a:gd name="connsiteY6" fmla="*/ 1274947 h 1590168"/>
                  <a:gd name="connsiteX7" fmla="*/ 207576 w 306851"/>
                  <a:gd name="connsiteY7" fmla="*/ 1274947 h 1590168"/>
                  <a:gd name="connsiteX8" fmla="*/ 207576 w 306851"/>
                  <a:gd name="connsiteY8" fmla="*/ 1220654 h 1590168"/>
                  <a:gd name="connsiteX9" fmla="*/ 99275 w 306851"/>
                  <a:gd name="connsiteY9" fmla="*/ 1220654 h 1590168"/>
                  <a:gd name="connsiteX10" fmla="*/ 99275 w 306851"/>
                  <a:gd name="connsiteY10" fmla="*/ 1098673 h 1590168"/>
                  <a:gd name="connsiteX11" fmla="*/ 99275 w 306851"/>
                  <a:gd name="connsiteY11" fmla="*/ 1152965 h 1590168"/>
                  <a:gd name="connsiteX12" fmla="*/ 207576 w 306851"/>
                  <a:gd name="connsiteY12" fmla="*/ 1152965 h 1590168"/>
                  <a:gd name="connsiteX13" fmla="*/ 207576 w 306851"/>
                  <a:gd name="connsiteY13" fmla="*/ 1098673 h 1590168"/>
                  <a:gd name="connsiteX14" fmla="*/ 99275 w 306851"/>
                  <a:gd name="connsiteY14" fmla="*/ 1098673 h 1590168"/>
                  <a:gd name="connsiteX15" fmla="*/ 99275 w 306851"/>
                  <a:gd name="connsiteY15" fmla="*/ 976691 h 1590168"/>
                  <a:gd name="connsiteX16" fmla="*/ 99275 w 306851"/>
                  <a:gd name="connsiteY16" fmla="*/ 1030983 h 1590168"/>
                  <a:gd name="connsiteX17" fmla="*/ 207576 w 306851"/>
                  <a:gd name="connsiteY17" fmla="*/ 1030983 h 1590168"/>
                  <a:gd name="connsiteX18" fmla="*/ 207576 w 306851"/>
                  <a:gd name="connsiteY18" fmla="*/ 976691 h 1590168"/>
                  <a:gd name="connsiteX19" fmla="*/ 99275 w 306851"/>
                  <a:gd name="connsiteY19" fmla="*/ 976691 h 1590168"/>
                  <a:gd name="connsiteX20" fmla="*/ 99275 w 306851"/>
                  <a:gd name="connsiteY20" fmla="*/ 854709 h 1590168"/>
                  <a:gd name="connsiteX21" fmla="*/ 99275 w 306851"/>
                  <a:gd name="connsiteY21" fmla="*/ 909001 h 1590168"/>
                  <a:gd name="connsiteX22" fmla="*/ 207576 w 306851"/>
                  <a:gd name="connsiteY22" fmla="*/ 909001 h 1590168"/>
                  <a:gd name="connsiteX23" fmla="*/ 207576 w 306851"/>
                  <a:gd name="connsiteY23" fmla="*/ 854709 h 1590168"/>
                  <a:gd name="connsiteX24" fmla="*/ 99275 w 306851"/>
                  <a:gd name="connsiteY24" fmla="*/ 854709 h 1590168"/>
                  <a:gd name="connsiteX25" fmla="*/ 99275 w 306851"/>
                  <a:gd name="connsiteY25" fmla="*/ 732727 h 1590168"/>
                  <a:gd name="connsiteX26" fmla="*/ 99275 w 306851"/>
                  <a:gd name="connsiteY26" fmla="*/ 787019 h 1590168"/>
                  <a:gd name="connsiteX27" fmla="*/ 207576 w 306851"/>
                  <a:gd name="connsiteY27" fmla="*/ 787019 h 1590168"/>
                  <a:gd name="connsiteX28" fmla="*/ 207576 w 306851"/>
                  <a:gd name="connsiteY28" fmla="*/ 732727 h 1590168"/>
                  <a:gd name="connsiteX29" fmla="*/ 99275 w 306851"/>
                  <a:gd name="connsiteY29" fmla="*/ 732727 h 1590168"/>
                  <a:gd name="connsiteX30" fmla="*/ 99275 w 306851"/>
                  <a:gd name="connsiteY30" fmla="*/ 610745 h 1590168"/>
                  <a:gd name="connsiteX31" fmla="*/ 99275 w 306851"/>
                  <a:gd name="connsiteY31" fmla="*/ 665038 h 1590168"/>
                  <a:gd name="connsiteX32" fmla="*/ 207576 w 306851"/>
                  <a:gd name="connsiteY32" fmla="*/ 665038 h 1590168"/>
                  <a:gd name="connsiteX33" fmla="*/ 207576 w 306851"/>
                  <a:gd name="connsiteY33" fmla="*/ 610745 h 1590168"/>
                  <a:gd name="connsiteX34" fmla="*/ 99275 w 306851"/>
                  <a:gd name="connsiteY34" fmla="*/ 610745 h 1590168"/>
                  <a:gd name="connsiteX35" fmla="*/ 99275 w 306851"/>
                  <a:gd name="connsiteY35" fmla="*/ 488763 h 1590168"/>
                  <a:gd name="connsiteX36" fmla="*/ 99275 w 306851"/>
                  <a:gd name="connsiteY36" fmla="*/ 543056 h 1590168"/>
                  <a:gd name="connsiteX37" fmla="*/ 207576 w 306851"/>
                  <a:gd name="connsiteY37" fmla="*/ 543056 h 1590168"/>
                  <a:gd name="connsiteX38" fmla="*/ 207576 w 306851"/>
                  <a:gd name="connsiteY38" fmla="*/ 488763 h 1590168"/>
                  <a:gd name="connsiteX39" fmla="*/ 99275 w 306851"/>
                  <a:gd name="connsiteY39" fmla="*/ 488763 h 1590168"/>
                  <a:gd name="connsiteX40" fmla="*/ 9525 w 306851"/>
                  <a:gd name="connsiteY40" fmla="*/ 0 h 1590168"/>
                  <a:gd name="connsiteX41" fmla="*/ 306851 w 306851"/>
                  <a:gd name="connsiteY41" fmla="*/ 371475 h 1590168"/>
                  <a:gd name="connsiteX42" fmla="*/ 306851 w 306851"/>
                  <a:gd name="connsiteY42" fmla="*/ 1590168 h 1590168"/>
                  <a:gd name="connsiteX43" fmla="*/ 0 w 306851"/>
                  <a:gd name="connsiteY43" fmla="*/ 1590168 h 1590168"/>
                  <a:gd name="connsiteX44" fmla="*/ 9525 w 306851"/>
                  <a:gd name="connsiteY44" fmla="*/ 0 h 1590168"/>
                  <a:gd name="connsiteX0" fmla="*/ 99275 w 306851"/>
                  <a:gd name="connsiteY0" fmla="*/ 1342636 h 1590168"/>
                  <a:gd name="connsiteX1" fmla="*/ 99275 w 306851"/>
                  <a:gd name="connsiteY1" fmla="*/ 1396929 h 1590168"/>
                  <a:gd name="connsiteX2" fmla="*/ 207576 w 306851"/>
                  <a:gd name="connsiteY2" fmla="*/ 1396929 h 1590168"/>
                  <a:gd name="connsiteX3" fmla="*/ 207576 w 306851"/>
                  <a:gd name="connsiteY3" fmla="*/ 1342636 h 1590168"/>
                  <a:gd name="connsiteX4" fmla="*/ 99275 w 306851"/>
                  <a:gd name="connsiteY4" fmla="*/ 1342636 h 1590168"/>
                  <a:gd name="connsiteX5" fmla="*/ 99275 w 306851"/>
                  <a:gd name="connsiteY5" fmla="*/ 1220654 h 1590168"/>
                  <a:gd name="connsiteX6" fmla="*/ 99275 w 306851"/>
                  <a:gd name="connsiteY6" fmla="*/ 1274947 h 1590168"/>
                  <a:gd name="connsiteX7" fmla="*/ 207576 w 306851"/>
                  <a:gd name="connsiteY7" fmla="*/ 1274947 h 1590168"/>
                  <a:gd name="connsiteX8" fmla="*/ 207576 w 306851"/>
                  <a:gd name="connsiteY8" fmla="*/ 1220654 h 1590168"/>
                  <a:gd name="connsiteX9" fmla="*/ 99275 w 306851"/>
                  <a:gd name="connsiteY9" fmla="*/ 1220654 h 1590168"/>
                  <a:gd name="connsiteX10" fmla="*/ 99275 w 306851"/>
                  <a:gd name="connsiteY10" fmla="*/ 1098673 h 1590168"/>
                  <a:gd name="connsiteX11" fmla="*/ 99275 w 306851"/>
                  <a:gd name="connsiteY11" fmla="*/ 1152965 h 1590168"/>
                  <a:gd name="connsiteX12" fmla="*/ 207576 w 306851"/>
                  <a:gd name="connsiteY12" fmla="*/ 1152965 h 1590168"/>
                  <a:gd name="connsiteX13" fmla="*/ 207576 w 306851"/>
                  <a:gd name="connsiteY13" fmla="*/ 1098673 h 1590168"/>
                  <a:gd name="connsiteX14" fmla="*/ 99275 w 306851"/>
                  <a:gd name="connsiteY14" fmla="*/ 1098673 h 1590168"/>
                  <a:gd name="connsiteX15" fmla="*/ 99275 w 306851"/>
                  <a:gd name="connsiteY15" fmla="*/ 976691 h 1590168"/>
                  <a:gd name="connsiteX16" fmla="*/ 99275 w 306851"/>
                  <a:gd name="connsiteY16" fmla="*/ 1030983 h 1590168"/>
                  <a:gd name="connsiteX17" fmla="*/ 207576 w 306851"/>
                  <a:gd name="connsiteY17" fmla="*/ 1030983 h 1590168"/>
                  <a:gd name="connsiteX18" fmla="*/ 207576 w 306851"/>
                  <a:gd name="connsiteY18" fmla="*/ 976691 h 1590168"/>
                  <a:gd name="connsiteX19" fmla="*/ 99275 w 306851"/>
                  <a:gd name="connsiteY19" fmla="*/ 976691 h 1590168"/>
                  <a:gd name="connsiteX20" fmla="*/ 99275 w 306851"/>
                  <a:gd name="connsiteY20" fmla="*/ 854709 h 1590168"/>
                  <a:gd name="connsiteX21" fmla="*/ 99275 w 306851"/>
                  <a:gd name="connsiteY21" fmla="*/ 909001 h 1590168"/>
                  <a:gd name="connsiteX22" fmla="*/ 207576 w 306851"/>
                  <a:gd name="connsiteY22" fmla="*/ 909001 h 1590168"/>
                  <a:gd name="connsiteX23" fmla="*/ 207576 w 306851"/>
                  <a:gd name="connsiteY23" fmla="*/ 854709 h 1590168"/>
                  <a:gd name="connsiteX24" fmla="*/ 99275 w 306851"/>
                  <a:gd name="connsiteY24" fmla="*/ 854709 h 1590168"/>
                  <a:gd name="connsiteX25" fmla="*/ 99275 w 306851"/>
                  <a:gd name="connsiteY25" fmla="*/ 732727 h 1590168"/>
                  <a:gd name="connsiteX26" fmla="*/ 99275 w 306851"/>
                  <a:gd name="connsiteY26" fmla="*/ 787019 h 1590168"/>
                  <a:gd name="connsiteX27" fmla="*/ 207576 w 306851"/>
                  <a:gd name="connsiteY27" fmla="*/ 787019 h 1590168"/>
                  <a:gd name="connsiteX28" fmla="*/ 207576 w 306851"/>
                  <a:gd name="connsiteY28" fmla="*/ 732727 h 1590168"/>
                  <a:gd name="connsiteX29" fmla="*/ 99275 w 306851"/>
                  <a:gd name="connsiteY29" fmla="*/ 732727 h 1590168"/>
                  <a:gd name="connsiteX30" fmla="*/ 99275 w 306851"/>
                  <a:gd name="connsiteY30" fmla="*/ 610745 h 1590168"/>
                  <a:gd name="connsiteX31" fmla="*/ 99275 w 306851"/>
                  <a:gd name="connsiteY31" fmla="*/ 665038 h 1590168"/>
                  <a:gd name="connsiteX32" fmla="*/ 207576 w 306851"/>
                  <a:gd name="connsiteY32" fmla="*/ 665038 h 1590168"/>
                  <a:gd name="connsiteX33" fmla="*/ 207576 w 306851"/>
                  <a:gd name="connsiteY33" fmla="*/ 610745 h 1590168"/>
                  <a:gd name="connsiteX34" fmla="*/ 99275 w 306851"/>
                  <a:gd name="connsiteY34" fmla="*/ 610745 h 1590168"/>
                  <a:gd name="connsiteX35" fmla="*/ 99275 w 306851"/>
                  <a:gd name="connsiteY35" fmla="*/ 488763 h 1590168"/>
                  <a:gd name="connsiteX36" fmla="*/ 99275 w 306851"/>
                  <a:gd name="connsiteY36" fmla="*/ 543056 h 1590168"/>
                  <a:gd name="connsiteX37" fmla="*/ 207576 w 306851"/>
                  <a:gd name="connsiteY37" fmla="*/ 543056 h 1590168"/>
                  <a:gd name="connsiteX38" fmla="*/ 207576 w 306851"/>
                  <a:gd name="connsiteY38" fmla="*/ 488763 h 1590168"/>
                  <a:gd name="connsiteX39" fmla="*/ 99275 w 306851"/>
                  <a:gd name="connsiteY39" fmla="*/ 488763 h 1590168"/>
                  <a:gd name="connsiteX40" fmla="*/ 0 w 306851"/>
                  <a:gd name="connsiteY40" fmla="*/ 0 h 1590168"/>
                  <a:gd name="connsiteX41" fmla="*/ 306851 w 306851"/>
                  <a:gd name="connsiteY41" fmla="*/ 371475 h 1590168"/>
                  <a:gd name="connsiteX42" fmla="*/ 306851 w 306851"/>
                  <a:gd name="connsiteY42" fmla="*/ 1590168 h 1590168"/>
                  <a:gd name="connsiteX43" fmla="*/ 0 w 306851"/>
                  <a:gd name="connsiteY43" fmla="*/ 1590168 h 1590168"/>
                  <a:gd name="connsiteX44" fmla="*/ 0 w 306851"/>
                  <a:gd name="connsiteY44" fmla="*/ 0 h 159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6851" h="1590168">
                    <a:moveTo>
                      <a:pt x="99275" y="1342636"/>
                    </a:moveTo>
                    <a:lnTo>
                      <a:pt x="99275" y="1396929"/>
                    </a:lnTo>
                    <a:lnTo>
                      <a:pt x="207576" y="1396929"/>
                    </a:lnTo>
                    <a:lnTo>
                      <a:pt x="207576" y="1342636"/>
                    </a:lnTo>
                    <a:lnTo>
                      <a:pt x="99275" y="1342636"/>
                    </a:lnTo>
                    <a:close/>
                    <a:moveTo>
                      <a:pt x="99275" y="1220654"/>
                    </a:moveTo>
                    <a:lnTo>
                      <a:pt x="99275" y="1274947"/>
                    </a:lnTo>
                    <a:lnTo>
                      <a:pt x="207576" y="1274947"/>
                    </a:lnTo>
                    <a:lnTo>
                      <a:pt x="207576" y="1220654"/>
                    </a:lnTo>
                    <a:lnTo>
                      <a:pt x="99275" y="1220654"/>
                    </a:lnTo>
                    <a:close/>
                    <a:moveTo>
                      <a:pt x="99275" y="1098673"/>
                    </a:moveTo>
                    <a:lnTo>
                      <a:pt x="99275" y="1152965"/>
                    </a:lnTo>
                    <a:lnTo>
                      <a:pt x="207576" y="1152965"/>
                    </a:lnTo>
                    <a:lnTo>
                      <a:pt x="207576" y="1098673"/>
                    </a:lnTo>
                    <a:lnTo>
                      <a:pt x="99275" y="1098673"/>
                    </a:lnTo>
                    <a:close/>
                    <a:moveTo>
                      <a:pt x="99275" y="976691"/>
                    </a:moveTo>
                    <a:lnTo>
                      <a:pt x="99275" y="1030983"/>
                    </a:lnTo>
                    <a:lnTo>
                      <a:pt x="207576" y="1030983"/>
                    </a:lnTo>
                    <a:lnTo>
                      <a:pt x="207576" y="976691"/>
                    </a:lnTo>
                    <a:lnTo>
                      <a:pt x="99275" y="976691"/>
                    </a:lnTo>
                    <a:close/>
                    <a:moveTo>
                      <a:pt x="99275" y="854709"/>
                    </a:moveTo>
                    <a:lnTo>
                      <a:pt x="99275" y="909001"/>
                    </a:lnTo>
                    <a:lnTo>
                      <a:pt x="207576" y="909001"/>
                    </a:lnTo>
                    <a:lnTo>
                      <a:pt x="207576" y="854709"/>
                    </a:lnTo>
                    <a:lnTo>
                      <a:pt x="99275" y="854709"/>
                    </a:lnTo>
                    <a:close/>
                    <a:moveTo>
                      <a:pt x="99275" y="732727"/>
                    </a:moveTo>
                    <a:lnTo>
                      <a:pt x="99275" y="787019"/>
                    </a:lnTo>
                    <a:lnTo>
                      <a:pt x="207576" y="787019"/>
                    </a:lnTo>
                    <a:lnTo>
                      <a:pt x="207576" y="732727"/>
                    </a:lnTo>
                    <a:lnTo>
                      <a:pt x="99275" y="732727"/>
                    </a:lnTo>
                    <a:close/>
                    <a:moveTo>
                      <a:pt x="99275" y="610745"/>
                    </a:moveTo>
                    <a:lnTo>
                      <a:pt x="99275" y="665038"/>
                    </a:lnTo>
                    <a:lnTo>
                      <a:pt x="207576" y="665038"/>
                    </a:lnTo>
                    <a:lnTo>
                      <a:pt x="207576" y="610745"/>
                    </a:lnTo>
                    <a:lnTo>
                      <a:pt x="99275" y="610745"/>
                    </a:lnTo>
                    <a:close/>
                    <a:moveTo>
                      <a:pt x="99275" y="488763"/>
                    </a:moveTo>
                    <a:lnTo>
                      <a:pt x="99275" y="543056"/>
                    </a:lnTo>
                    <a:lnTo>
                      <a:pt x="207576" y="543056"/>
                    </a:lnTo>
                    <a:lnTo>
                      <a:pt x="207576" y="488763"/>
                    </a:lnTo>
                    <a:lnTo>
                      <a:pt x="99275" y="488763"/>
                    </a:lnTo>
                    <a:close/>
                    <a:moveTo>
                      <a:pt x="0" y="0"/>
                    </a:moveTo>
                    <a:lnTo>
                      <a:pt x="306851" y="371475"/>
                    </a:lnTo>
                    <a:lnTo>
                      <a:pt x="306851" y="1590168"/>
                    </a:lnTo>
                    <a:lnTo>
                      <a:pt x="0" y="1590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2AD73A5-152E-4424-89CE-9BF6CBA0DB5D}"/>
                  </a:ext>
                </a:extLst>
              </p:cNvPr>
              <p:cNvSpPr/>
              <p:nvPr/>
            </p:nvSpPr>
            <p:spPr>
              <a:xfrm>
                <a:off x="4310739" y="3286263"/>
                <a:ext cx="532405" cy="970323"/>
              </a:xfrm>
              <a:custGeom>
                <a:avLst/>
                <a:gdLst>
                  <a:gd name="connsiteX0" fmla="*/ 475422 w 923439"/>
                  <a:gd name="connsiteY0" fmla="*/ 855427 h 1647670"/>
                  <a:gd name="connsiteX1" fmla="*/ 475422 w 923439"/>
                  <a:gd name="connsiteY1" fmla="*/ 969146 h 1647670"/>
                  <a:gd name="connsiteX2" fmla="*/ 589141 w 923439"/>
                  <a:gd name="connsiteY2" fmla="*/ 969146 h 1647670"/>
                  <a:gd name="connsiteX3" fmla="*/ 589141 w 923439"/>
                  <a:gd name="connsiteY3" fmla="*/ 855427 h 1647670"/>
                  <a:gd name="connsiteX4" fmla="*/ 334298 w 923439"/>
                  <a:gd name="connsiteY4" fmla="*/ 855427 h 1647670"/>
                  <a:gd name="connsiteX5" fmla="*/ 334298 w 923439"/>
                  <a:gd name="connsiteY5" fmla="*/ 969146 h 1647670"/>
                  <a:gd name="connsiteX6" fmla="*/ 448017 w 923439"/>
                  <a:gd name="connsiteY6" fmla="*/ 969146 h 1647670"/>
                  <a:gd name="connsiteX7" fmla="*/ 448017 w 923439"/>
                  <a:gd name="connsiteY7" fmla="*/ 855427 h 1647670"/>
                  <a:gd name="connsiteX8" fmla="*/ 475422 w 923439"/>
                  <a:gd name="connsiteY8" fmla="*/ 709876 h 1647670"/>
                  <a:gd name="connsiteX9" fmla="*/ 475422 w 923439"/>
                  <a:gd name="connsiteY9" fmla="*/ 823595 h 1647670"/>
                  <a:gd name="connsiteX10" fmla="*/ 589141 w 923439"/>
                  <a:gd name="connsiteY10" fmla="*/ 823595 h 1647670"/>
                  <a:gd name="connsiteX11" fmla="*/ 589141 w 923439"/>
                  <a:gd name="connsiteY11" fmla="*/ 709876 h 1647670"/>
                  <a:gd name="connsiteX12" fmla="*/ 334298 w 923439"/>
                  <a:gd name="connsiteY12" fmla="*/ 709876 h 1647670"/>
                  <a:gd name="connsiteX13" fmla="*/ 334298 w 923439"/>
                  <a:gd name="connsiteY13" fmla="*/ 823595 h 1647670"/>
                  <a:gd name="connsiteX14" fmla="*/ 448017 w 923439"/>
                  <a:gd name="connsiteY14" fmla="*/ 823595 h 1647670"/>
                  <a:gd name="connsiteX15" fmla="*/ 448017 w 923439"/>
                  <a:gd name="connsiteY15" fmla="*/ 709876 h 1647670"/>
                  <a:gd name="connsiteX16" fmla="*/ 475422 w 923439"/>
                  <a:gd name="connsiteY16" fmla="*/ 500489 h 1647670"/>
                  <a:gd name="connsiteX17" fmla="*/ 475422 w 923439"/>
                  <a:gd name="connsiteY17" fmla="*/ 614208 h 1647670"/>
                  <a:gd name="connsiteX18" fmla="*/ 589141 w 923439"/>
                  <a:gd name="connsiteY18" fmla="*/ 614208 h 1647670"/>
                  <a:gd name="connsiteX19" fmla="*/ 589141 w 923439"/>
                  <a:gd name="connsiteY19" fmla="*/ 500489 h 1647670"/>
                  <a:gd name="connsiteX20" fmla="*/ 334298 w 923439"/>
                  <a:gd name="connsiteY20" fmla="*/ 500489 h 1647670"/>
                  <a:gd name="connsiteX21" fmla="*/ 334298 w 923439"/>
                  <a:gd name="connsiteY21" fmla="*/ 614208 h 1647670"/>
                  <a:gd name="connsiteX22" fmla="*/ 448017 w 923439"/>
                  <a:gd name="connsiteY22" fmla="*/ 614208 h 1647670"/>
                  <a:gd name="connsiteX23" fmla="*/ 448017 w 923439"/>
                  <a:gd name="connsiteY23" fmla="*/ 500489 h 1647670"/>
                  <a:gd name="connsiteX24" fmla="*/ 475422 w 923439"/>
                  <a:gd name="connsiteY24" fmla="*/ 354938 h 1647670"/>
                  <a:gd name="connsiteX25" fmla="*/ 475422 w 923439"/>
                  <a:gd name="connsiteY25" fmla="*/ 468657 h 1647670"/>
                  <a:gd name="connsiteX26" fmla="*/ 589141 w 923439"/>
                  <a:gd name="connsiteY26" fmla="*/ 468657 h 1647670"/>
                  <a:gd name="connsiteX27" fmla="*/ 589141 w 923439"/>
                  <a:gd name="connsiteY27" fmla="*/ 354938 h 1647670"/>
                  <a:gd name="connsiteX28" fmla="*/ 334298 w 923439"/>
                  <a:gd name="connsiteY28" fmla="*/ 354938 h 1647670"/>
                  <a:gd name="connsiteX29" fmla="*/ 334298 w 923439"/>
                  <a:gd name="connsiteY29" fmla="*/ 468657 h 1647670"/>
                  <a:gd name="connsiteX30" fmla="*/ 448017 w 923439"/>
                  <a:gd name="connsiteY30" fmla="*/ 468657 h 1647670"/>
                  <a:gd name="connsiteX31" fmla="*/ 448017 w 923439"/>
                  <a:gd name="connsiteY31" fmla="*/ 354938 h 1647670"/>
                  <a:gd name="connsiteX32" fmla="*/ 461720 w 923439"/>
                  <a:gd name="connsiteY32" fmla="*/ 0 h 1647670"/>
                  <a:gd name="connsiteX33" fmla="*/ 923439 w 923439"/>
                  <a:gd name="connsiteY33" fmla="*/ 308459 h 1647670"/>
                  <a:gd name="connsiteX34" fmla="*/ 768082 w 923439"/>
                  <a:gd name="connsiteY34" fmla="*/ 308459 h 1647670"/>
                  <a:gd name="connsiteX35" fmla="*/ 768082 w 923439"/>
                  <a:gd name="connsiteY35" fmla="*/ 1647670 h 1647670"/>
                  <a:gd name="connsiteX36" fmla="*/ 155357 w 923439"/>
                  <a:gd name="connsiteY36" fmla="*/ 1647670 h 1647670"/>
                  <a:gd name="connsiteX37" fmla="*/ 155357 w 923439"/>
                  <a:gd name="connsiteY37" fmla="*/ 308459 h 1647670"/>
                  <a:gd name="connsiteX38" fmla="*/ 0 w 923439"/>
                  <a:gd name="connsiteY38" fmla="*/ 308459 h 1647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23439" h="1647670">
                    <a:moveTo>
                      <a:pt x="475422" y="855427"/>
                    </a:moveTo>
                    <a:lnTo>
                      <a:pt x="475422" y="969146"/>
                    </a:lnTo>
                    <a:lnTo>
                      <a:pt x="589141" y="969146"/>
                    </a:lnTo>
                    <a:lnTo>
                      <a:pt x="589141" y="855427"/>
                    </a:lnTo>
                    <a:close/>
                    <a:moveTo>
                      <a:pt x="334298" y="855427"/>
                    </a:moveTo>
                    <a:lnTo>
                      <a:pt x="334298" y="969146"/>
                    </a:lnTo>
                    <a:lnTo>
                      <a:pt x="448017" y="969146"/>
                    </a:lnTo>
                    <a:lnTo>
                      <a:pt x="448017" y="855427"/>
                    </a:lnTo>
                    <a:close/>
                    <a:moveTo>
                      <a:pt x="475422" y="709876"/>
                    </a:moveTo>
                    <a:lnTo>
                      <a:pt x="475422" y="823595"/>
                    </a:lnTo>
                    <a:lnTo>
                      <a:pt x="589141" y="823595"/>
                    </a:lnTo>
                    <a:lnTo>
                      <a:pt x="589141" y="709876"/>
                    </a:lnTo>
                    <a:close/>
                    <a:moveTo>
                      <a:pt x="334298" y="709876"/>
                    </a:moveTo>
                    <a:lnTo>
                      <a:pt x="334298" y="823595"/>
                    </a:lnTo>
                    <a:lnTo>
                      <a:pt x="448017" y="823595"/>
                    </a:lnTo>
                    <a:lnTo>
                      <a:pt x="448017" y="709876"/>
                    </a:lnTo>
                    <a:close/>
                    <a:moveTo>
                      <a:pt x="475422" y="500489"/>
                    </a:moveTo>
                    <a:lnTo>
                      <a:pt x="475422" y="614208"/>
                    </a:lnTo>
                    <a:lnTo>
                      <a:pt x="589141" y="614208"/>
                    </a:lnTo>
                    <a:lnTo>
                      <a:pt x="589141" y="500489"/>
                    </a:lnTo>
                    <a:close/>
                    <a:moveTo>
                      <a:pt x="334298" y="500489"/>
                    </a:moveTo>
                    <a:lnTo>
                      <a:pt x="334298" y="614208"/>
                    </a:lnTo>
                    <a:lnTo>
                      <a:pt x="448017" y="614208"/>
                    </a:lnTo>
                    <a:lnTo>
                      <a:pt x="448017" y="500489"/>
                    </a:lnTo>
                    <a:close/>
                    <a:moveTo>
                      <a:pt x="475422" y="354938"/>
                    </a:moveTo>
                    <a:lnTo>
                      <a:pt x="475422" y="468657"/>
                    </a:lnTo>
                    <a:lnTo>
                      <a:pt x="589141" y="468657"/>
                    </a:lnTo>
                    <a:lnTo>
                      <a:pt x="589141" y="354938"/>
                    </a:lnTo>
                    <a:close/>
                    <a:moveTo>
                      <a:pt x="334298" y="354938"/>
                    </a:moveTo>
                    <a:lnTo>
                      <a:pt x="334298" y="468657"/>
                    </a:lnTo>
                    <a:lnTo>
                      <a:pt x="448017" y="468657"/>
                    </a:lnTo>
                    <a:lnTo>
                      <a:pt x="448017" y="354938"/>
                    </a:lnTo>
                    <a:close/>
                    <a:moveTo>
                      <a:pt x="461720" y="0"/>
                    </a:moveTo>
                    <a:lnTo>
                      <a:pt x="923439" y="308459"/>
                    </a:lnTo>
                    <a:lnTo>
                      <a:pt x="768082" y="308459"/>
                    </a:lnTo>
                    <a:lnTo>
                      <a:pt x="768082" y="1647670"/>
                    </a:lnTo>
                    <a:lnTo>
                      <a:pt x="155357" y="1647670"/>
                    </a:lnTo>
                    <a:lnTo>
                      <a:pt x="155357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2097D85-AD29-468F-93DF-059351CB873C}"/>
                  </a:ext>
                </a:extLst>
              </p:cNvPr>
              <p:cNvSpPr/>
              <p:nvPr/>
            </p:nvSpPr>
            <p:spPr>
              <a:xfrm>
                <a:off x="7531101" y="3229418"/>
                <a:ext cx="202983" cy="1027168"/>
              </a:xfrm>
              <a:custGeom>
                <a:avLst/>
                <a:gdLst>
                  <a:gd name="connsiteX0" fmla="*/ 99275 w 306850"/>
                  <a:gd name="connsiteY0" fmla="*/ 1096373 h 1339211"/>
                  <a:gd name="connsiteX1" fmla="*/ 99275 w 306850"/>
                  <a:gd name="connsiteY1" fmla="*/ 1150665 h 1339211"/>
                  <a:gd name="connsiteX2" fmla="*/ 207575 w 306850"/>
                  <a:gd name="connsiteY2" fmla="*/ 1150665 h 1339211"/>
                  <a:gd name="connsiteX3" fmla="*/ 207575 w 306850"/>
                  <a:gd name="connsiteY3" fmla="*/ 1096373 h 1339211"/>
                  <a:gd name="connsiteX4" fmla="*/ 99275 w 306850"/>
                  <a:gd name="connsiteY4" fmla="*/ 974391 h 1339211"/>
                  <a:gd name="connsiteX5" fmla="*/ 99275 w 306850"/>
                  <a:gd name="connsiteY5" fmla="*/ 1028684 h 1339211"/>
                  <a:gd name="connsiteX6" fmla="*/ 207575 w 306850"/>
                  <a:gd name="connsiteY6" fmla="*/ 1028684 h 1339211"/>
                  <a:gd name="connsiteX7" fmla="*/ 207575 w 306850"/>
                  <a:gd name="connsiteY7" fmla="*/ 974391 h 1339211"/>
                  <a:gd name="connsiteX8" fmla="*/ 99275 w 306850"/>
                  <a:gd name="connsiteY8" fmla="*/ 852409 h 1339211"/>
                  <a:gd name="connsiteX9" fmla="*/ 99275 w 306850"/>
                  <a:gd name="connsiteY9" fmla="*/ 906702 h 1339211"/>
                  <a:gd name="connsiteX10" fmla="*/ 207575 w 306850"/>
                  <a:gd name="connsiteY10" fmla="*/ 906702 h 1339211"/>
                  <a:gd name="connsiteX11" fmla="*/ 207575 w 306850"/>
                  <a:gd name="connsiteY11" fmla="*/ 852409 h 1339211"/>
                  <a:gd name="connsiteX12" fmla="*/ 99275 w 306850"/>
                  <a:gd name="connsiteY12" fmla="*/ 730427 h 1339211"/>
                  <a:gd name="connsiteX13" fmla="*/ 99275 w 306850"/>
                  <a:gd name="connsiteY13" fmla="*/ 784720 h 1339211"/>
                  <a:gd name="connsiteX14" fmla="*/ 207575 w 306850"/>
                  <a:gd name="connsiteY14" fmla="*/ 784720 h 1339211"/>
                  <a:gd name="connsiteX15" fmla="*/ 207575 w 306850"/>
                  <a:gd name="connsiteY15" fmla="*/ 730427 h 1339211"/>
                  <a:gd name="connsiteX16" fmla="*/ 99275 w 306850"/>
                  <a:gd name="connsiteY16" fmla="*/ 608446 h 1339211"/>
                  <a:gd name="connsiteX17" fmla="*/ 99275 w 306850"/>
                  <a:gd name="connsiteY17" fmla="*/ 662738 h 1339211"/>
                  <a:gd name="connsiteX18" fmla="*/ 207575 w 306850"/>
                  <a:gd name="connsiteY18" fmla="*/ 662738 h 1339211"/>
                  <a:gd name="connsiteX19" fmla="*/ 207575 w 306850"/>
                  <a:gd name="connsiteY19" fmla="*/ 608446 h 1339211"/>
                  <a:gd name="connsiteX20" fmla="*/ 99275 w 306850"/>
                  <a:gd name="connsiteY20" fmla="*/ 486464 h 1339211"/>
                  <a:gd name="connsiteX21" fmla="*/ 99275 w 306850"/>
                  <a:gd name="connsiteY21" fmla="*/ 540756 h 1339211"/>
                  <a:gd name="connsiteX22" fmla="*/ 207575 w 306850"/>
                  <a:gd name="connsiteY22" fmla="*/ 540756 h 1339211"/>
                  <a:gd name="connsiteX23" fmla="*/ 207575 w 306850"/>
                  <a:gd name="connsiteY23" fmla="*/ 486464 h 1339211"/>
                  <a:gd name="connsiteX24" fmla="*/ 99275 w 306850"/>
                  <a:gd name="connsiteY24" fmla="*/ 364482 h 1339211"/>
                  <a:gd name="connsiteX25" fmla="*/ 99275 w 306850"/>
                  <a:gd name="connsiteY25" fmla="*/ 418774 h 1339211"/>
                  <a:gd name="connsiteX26" fmla="*/ 207575 w 306850"/>
                  <a:gd name="connsiteY26" fmla="*/ 418774 h 1339211"/>
                  <a:gd name="connsiteX27" fmla="*/ 207575 w 306850"/>
                  <a:gd name="connsiteY27" fmla="*/ 364482 h 1339211"/>
                  <a:gd name="connsiteX28" fmla="*/ 99275 w 306850"/>
                  <a:gd name="connsiteY28" fmla="*/ 242500 h 1339211"/>
                  <a:gd name="connsiteX29" fmla="*/ 99275 w 306850"/>
                  <a:gd name="connsiteY29" fmla="*/ 296792 h 1339211"/>
                  <a:gd name="connsiteX30" fmla="*/ 207575 w 306850"/>
                  <a:gd name="connsiteY30" fmla="*/ 296792 h 1339211"/>
                  <a:gd name="connsiteX31" fmla="*/ 207575 w 306850"/>
                  <a:gd name="connsiteY31" fmla="*/ 242500 h 1339211"/>
                  <a:gd name="connsiteX32" fmla="*/ 99275 w 306850"/>
                  <a:gd name="connsiteY32" fmla="*/ 120518 h 1339211"/>
                  <a:gd name="connsiteX33" fmla="*/ 99275 w 306850"/>
                  <a:gd name="connsiteY33" fmla="*/ 174811 h 1339211"/>
                  <a:gd name="connsiteX34" fmla="*/ 207575 w 306850"/>
                  <a:gd name="connsiteY34" fmla="*/ 174811 h 1339211"/>
                  <a:gd name="connsiteX35" fmla="*/ 207575 w 306850"/>
                  <a:gd name="connsiteY35" fmla="*/ 120518 h 1339211"/>
                  <a:gd name="connsiteX36" fmla="*/ 0 w 306850"/>
                  <a:gd name="connsiteY36" fmla="*/ 0 h 1339211"/>
                  <a:gd name="connsiteX37" fmla="*/ 306850 w 306850"/>
                  <a:gd name="connsiteY37" fmla="*/ 0 h 1339211"/>
                  <a:gd name="connsiteX38" fmla="*/ 306850 w 306850"/>
                  <a:gd name="connsiteY38" fmla="*/ 1339211 h 1339211"/>
                  <a:gd name="connsiteX39" fmla="*/ 0 w 306850"/>
                  <a:gd name="connsiteY39" fmla="*/ 1339211 h 1339211"/>
                  <a:gd name="connsiteX0" fmla="*/ 99275 w 306850"/>
                  <a:gd name="connsiteY0" fmla="*/ 1277348 h 1520186"/>
                  <a:gd name="connsiteX1" fmla="*/ 99275 w 306850"/>
                  <a:gd name="connsiteY1" fmla="*/ 1331640 h 1520186"/>
                  <a:gd name="connsiteX2" fmla="*/ 207575 w 306850"/>
                  <a:gd name="connsiteY2" fmla="*/ 1331640 h 1520186"/>
                  <a:gd name="connsiteX3" fmla="*/ 207575 w 306850"/>
                  <a:gd name="connsiteY3" fmla="*/ 1277348 h 1520186"/>
                  <a:gd name="connsiteX4" fmla="*/ 99275 w 306850"/>
                  <a:gd name="connsiteY4" fmla="*/ 1277348 h 1520186"/>
                  <a:gd name="connsiteX5" fmla="*/ 99275 w 306850"/>
                  <a:gd name="connsiteY5" fmla="*/ 1155366 h 1520186"/>
                  <a:gd name="connsiteX6" fmla="*/ 99275 w 306850"/>
                  <a:gd name="connsiteY6" fmla="*/ 1209659 h 1520186"/>
                  <a:gd name="connsiteX7" fmla="*/ 207575 w 306850"/>
                  <a:gd name="connsiteY7" fmla="*/ 1209659 h 1520186"/>
                  <a:gd name="connsiteX8" fmla="*/ 207575 w 306850"/>
                  <a:gd name="connsiteY8" fmla="*/ 1155366 h 1520186"/>
                  <a:gd name="connsiteX9" fmla="*/ 99275 w 306850"/>
                  <a:gd name="connsiteY9" fmla="*/ 1155366 h 1520186"/>
                  <a:gd name="connsiteX10" fmla="*/ 99275 w 306850"/>
                  <a:gd name="connsiteY10" fmla="*/ 1033384 h 1520186"/>
                  <a:gd name="connsiteX11" fmla="*/ 99275 w 306850"/>
                  <a:gd name="connsiteY11" fmla="*/ 1087677 h 1520186"/>
                  <a:gd name="connsiteX12" fmla="*/ 207575 w 306850"/>
                  <a:gd name="connsiteY12" fmla="*/ 1087677 h 1520186"/>
                  <a:gd name="connsiteX13" fmla="*/ 207575 w 306850"/>
                  <a:gd name="connsiteY13" fmla="*/ 1033384 h 1520186"/>
                  <a:gd name="connsiteX14" fmla="*/ 99275 w 306850"/>
                  <a:gd name="connsiteY14" fmla="*/ 1033384 h 1520186"/>
                  <a:gd name="connsiteX15" fmla="*/ 99275 w 306850"/>
                  <a:gd name="connsiteY15" fmla="*/ 911402 h 1520186"/>
                  <a:gd name="connsiteX16" fmla="*/ 99275 w 306850"/>
                  <a:gd name="connsiteY16" fmla="*/ 965695 h 1520186"/>
                  <a:gd name="connsiteX17" fmla="*/ 207575 w 306850"/>
                  <a:gd name="connsiteY17" fmla="*/ 965695 h 1520186"/>
                  <a:gd name="connsiteX18" fmla="*/ 207575 w 306850"/>
                  <a:gd name="connsiteY18" fmla="*/ 911402 h 1520186"/>
                  <a:gd name="connsiteX19" fmla="*/ 99275 w 306850"/>
                  <a:gd name="connsiteY19" fmla="*/ 911402 h 1520186"/>
                  <a:gd name="connsiteX20" fmla="*/ 99275 w 306850"/>
                  <a:gd name="connsiteY20" fmla="*/ 789421 h 1520186"/>
                  <a:gd name="connsiteX21" fmla="*/ 99275 w 306850"/>
                  <a:gd name="connsiteY21" fmla="*/ 843713 h 1520186"/>
                  <a:gd name="connsiteX22" fmla="*/ 207575 w 306850"/>
                  <a:gd name="connsiteY22" fmla="*/ 843713 h 1520186"/>
                  <a:gd name="connsiteX23" fmla="*/ 207575 w 306850"/>
                  <a:gd name="connsiteY23" fmla="*/ 789421 h 1520186"/>
                  <a:gd name="connsiteX24" fmla="*/ 99275 w 306850"/>
                  <a:gd name="connsiteY24" fmla="*/ 789421 h 1520186"/>
                  <a:gd name="connsiteX25" fmla="*/ 99275 w 306850"/>
                  <a:gd name="connsiteY25" fmla="*/ 667439 h 1520186"/>
                  <a:gd name="connsiteX26" fmla="*/ 99275 w 306850"/>
                  <a:gd name="connsiteY26" fmla="*/ 721731 h 1520186"/>
                  <a:gd name="connsiteX27" fmla="*/ 207575 w 306850"/>
                  <a:gd name="connsiteY27" fmla="*/ 721731 h 1520186"/>
                  <a:gd name="connsiteX28" fmla="*/ 207575 w 306850"/>
                  <a:gd name="connsiteY28" fmla="*/ 667439 h 1520186"/>
                  <a:gd name="connsiteX29" fmla="*/ 99275 w 306850"/>
                  <a:gd name="connsiteY29" fmla="*/ 667439 h 1520186"/>
                  <a:gd name="connsiteX30" fmla="*/ 99275 w 306850"/>
                  <a:gd name="connsiteY30" fmla="*/ 545457 h 1520186"/>
                  <a:gd name="connsiteX31" fmla="*/ 99275 w 306850"/>
                  <a:gd name="connsiteY31" fmla="*/ 599749 h 1520186"/>
                  <a:gd name="connsiteX32" fmla="*/ 207575 w 306850"/>
                  <a:gd name="connsiteY32" fmla="*/ 599749 h 1520186"/>
                  <a:gd name="connsiteX33" fmla="*/ 207575 w 306850"/>
                  <a:gd name="connsiteY33" fmla="*/ 545457 h 1520186"/>
                  <a:gd name="connsiteX34" fmla="*/ 99275 w 306850"/>
                  <a:gd name="connsiteY34" fmla="*/ 545457 h 1520186"/>
                  <a:gd name="connsiteX35" fmla="*/ 99275 w 306850"/>
                  <a:gd name="connsiteY35" fmla="*/ 423475 h 1520186"/>
                  <a:gd name="connsiteX36" fmla="*/ 99275 w 306850"/>
                  <a:gd name="connsiteY36" fmla="*/ 477767 h 1520186"/>
                  <a:gd name="connsiteX37" fmla="*/ 207575 w 306850"/>
                  <a:gd name="connsiteY37" fmla="*/ 477767 h 1520186"/>
                  <a:gd name="connsiteX38" fmla="*/ 207575 w 306850"/>
                  <a:gd name="connsiteY38" fmla="*/ 423475 h 1520186"/>
                  <a:gd name="connsiteX39" fmla="*/ 99275 w 306850"/>
                  <a:gd name="connsiteY39" fmla="*/ 423475 h 1520186"/>
                  <a:gd name="connsiteX40" fmla="*/ 99275 w 306850"/>
                  <a:gd name="connsiteY40" fmla="*/ 301493 h 1520186"/>
                  <a:gd name="connsiteX41" fmla="*/ 99275 w 306850"/>
                  <a:gd name="connsiteY41" fmla="*/ 355786 h 1520186"/>
                  <a:gd name="connsiteX42" fmla="*/ 207575 w 306850"/>
                  <a:gd name="connsiteY42" fmla="*/ 355786 h 1520186"/>
                  <a:gd name="connsiteX43" fmla="*/ 207575 w 306850"/>
                  <a:gd name="connsiteY43" fmla="*/ 301493 h 1520186"/>
                  <a:gd name="connsiteX44" fmla="*/ 99275 w 306850"/>
                  <a:gd name="connsiteY44" fmla="*/ 301493 h 1520186"/>
                  <a:gd name="connsiteX45" fmla="*/ 0 w 306850"/>
                  <a:gd name="connsiteY45" fmla="*/ 180975 h 1520186"/>
                  <a:gd name="connsiteX46" fmla="*/ 297325 w 306850"/>
                  <a:gd name="connsiteY46" fmla="*/ 0 h 1520186"/>
                  <a:gd name="connsiteX47" fmla="*/ 306850 w 306850"/>
                  <a:gd name="connsiteY47" fmla="*/ 1520186 h 1520186"/>
                  <a:gd name="connsiteX48" fmla="*/ 0 w 306850"/>
                  <a:gd name="connsiteY48" fmla="*/ 1520186 h 1520186"/>
                  <a:gd name="connsiteX49" fmla="*/ 0 w 306850"/>
                  <a:gd name="connsiteY49" fmla="*/ 180975 h 152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06850" h="1520186">
                    <a:moveTo>
                      <a:pt x="99275" y="1277348"/>
                    </a:moveTo>
                    <a:lnTo>
                      <a:pt x="99275" y="1331640"/>
                    </a:lnTo>
                    <a:lnTo>
                      <a:pt x="207575" y="1331640"/>
                    </a:lnTo>
                    <a:lnTo>
                      <a:pt x="207575" y="1277348"/>
                    </a:lnTo>
                    <a:lnTo>
                      <a:pt x="99275" y="1277348"/>
                    </a:lnTo>
                    <a:close/>
                    <a:moveTo>
                      <a:pt x="99275" y="1155366"/>
                    </a:moveTo>
                    <a:lnTo>
                      <a:pt x="99275" y="1209659"/>
                    </a:lnTo>
                    <a:lnTo>
                      <a:pt x="207575" y="1209659"/>
                    </a:lnTo>
                    <a:lnTo>
                      <a:pt x="207575" y="1155366"/>
                    </a:lnTo>
                    <a:lnTo>
                      <a:pt x="99275" y="1155366"/>
                    </a:lnTo>
                    <a:close/>
                    <a:moveTo>
                      <a:pt x="99275" y="1033384"/>
                    </a:moveTo>
                    <a:lnTo>
                      <a:pt x="99275" y="1087677"/>
                    </a:lnTo>
                    <a:lnTo>
                      <a:pt x="207575" y="1087677"/>
                    </a:lnTo>
                    <a:lnTo>
                      <a:pt x="207575" y="1033384"/>
                    </a:lnTo>
                    <a:lnTo>
                      <a:pt x="99275" y="1033384"/>
                    </a:lnTo>
                    <a:close/>
                    <a:moveTo>
                      <a:pt x="99275" y="911402"/>
                    </a:moveTo>
                    <a:lnTo>
                      <a:pt x="99275" y="965695"/>
                    </a:lnTo>
                    <a:lnTo>
                      <a:pt x="207575" y="965695"/>
                    </a:lnTo>
                    <a:lnTo>
                      <a:pt x="207575" y="911402"/>
                    </a:lnTo>
                    <a:lnTo>
                      <a:pt x="99275" y="911402"/>
                    </a:lnTo>
                    <a:close/>
                    <a:moveTo>
                      <a:pt x="99275" y="789421"/>
                    </a:moveTo>
                    <a:lnTo>
                      <a:pt x="99275" y="843713"/>
                    </a:lnTo>
                    <a:lnTo>
                      <a:pt x="207575" y="843713"/>
                    </a:lnTo>
                    <a:lnTo>
                      <a:pt x="207575" y="789421"/>
                    </a:lnTo>
                    <a:lnTo>
                      <a:pt x="99275" y="789421"/>
                    </a:lnTo>
                    <a:close/>
                    <a:moveTo>
                      <a:pt x="99275" y="667439"/>
                    </a:moveTo>
                    <a:lnTo>
                      <a:pt x="99275" y="721731"/>
                    </a:lnTo>
                    <a:lnTo>
                      <a:pt x="207575" y="721731"/>
                    </a:lnTo>
                    <a:lnTo>
                      <a:pt x="207575" y="667439"/>
                    </a:lnTo>
                    <a:lnTo>
                      <a:pt x="99275" y="667439"/>
                    </a:lnTo>
                    <a:close/>
                    <a:moveTo>
                      <a:pt x="99275" y="545457"/>
                    </a:moveTo>
                    <a:lnTo>
                      <a:pt x="99275" y="599749"/>
                    </a:lnTo>
                    <a:lnTo>
                      <a:pt x="207575" y="599749"/>
                    </a:lnTo>
                    <a:lnTo>
                      <a:pt x="207575" y="545457"/>
                    </a:lnTo>
                    <a:lnTo>
                      <a:pt x="99275" y="545457"/>
                    </a:lnTo>
                    <a:close/>
                    <a:moveTo>
                      <a:pt x="99275" y="423475"/>
                    </a:moveTo>
                    <a:lnTo>
                      <a:pt x="99275" y="477767"/>
                    </a:lnTo>
                    <a:lnTo>
                      <a:pt x="207575" y="477767"/>
                    </a:lnTo>
                    <a:lnTo>
                      <a:pt x="207575" y="423475"/>
                    </a:lnTo>
                    <a:lnTo>
                      <a:pt x="99275" y="423475"/>
                    </a:lnTo>
                    <a:close/>
                    <a:moveTo>
                      <a:pt x="99275" y="301493"/>
                    </a:moveTo>
                    <a:lnTo>
                      <a:pt x="99275" y="355786"/>
                    </a:lnTo>
                    <a:lnTo>
                      <a:pt x="207575" y="355786"/>
                    </a:lnTo>
                    <a:lnTo>
                      <a:pt x="207575" y="301493"/>
                    </a:lnTo>
                    <a:lnTo>
                      <a:pt x="99275" y="301493"/>
                    </a:lnTo>
                    <a:close/>
                    <a:moveTo>
                      <a:pt x="0" y="180975"/>
                    </a:moveTo>
                    <a:lnTo>
                      <a:pt x="297325" y="0"/>
                    </a:lnTo>
                    <a:lnTo>
                      <a:pt x="306850" y="1520186"/>
                    </a:lnTo>
                    <a:lnTo>
                      <a:pt x="0" y="1520186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AB19738-EE19-4B71-AF87-297FFDD95F5F}"/>
                  </a:ext>
                </a:extLst>
              </p:cNvPr>
              <p:cNvSpPr/>
              <p:nvPr/>
            </p:nvSpPr>
            <p:spPr>
              <a:xfrm>
                <a:off x="7673737" y="3386055"/>
                <a:ext cx="602196" cy="870531"/>
              </a:xfrm>
              <a:custGeom>
                <a:avLst/>
                <a:gdLst>
                  <a:gd name="connsiteX0" fmla="*/ 238494 w 462454"/>
                  <a:gd name="connsiteY0" fmla="*/ 563076 h 870531"/>
                  <a:gd name="connsiteX1" fmla="*/ 238494 w 462454"/>
                  <a:gd name="connsiteY1" fmla="*/ 715154 h 870531"/>
                  <a:gd name="connsiteX2" fmla="*/ 324676 w 462454"/>
                  <a:gd name="connsiteY2" fmla="*/ 715154 h 870531"/>
                  <a:gd name="connsiteX3" fmla="*/ 324676 w 462454"/>
                  <a:gd name="connsiteY3" fmla="*/ 563076 h 870531"/>
                  <a:gd name="connsiteX4" fmla="*/ 238494 w 462454"/>
                  <a:gd name="connsiteY4" fmla="*/ 353251 h 870531"/>
                  <a:gd name="connsiteX5" fmla="*/ 238494 w 462454"/>
                  <a:gd name="connsiteY5" fmla="*/ 505329 h 870531"/>
                  <a:gd name="connsiteX6" fmla="*/ 324676 w 462454"/>
                  <a:gd name="connsiteY6" fmla="*/ 505329 h 870531"/>
                  <a:gd name="connsiteX7" fmla="*/ 324676 w 462454"/>
                  <a:gd name="connsiteY7" fmla="*/ 353251 h 870531"/>
                  <a:gd name="connsiteX8" fmla="*/ 231227 w 462454"/>
                  <a:gd name="connsiteY8" fmla="*/ 0 h 870531"/>
                  <a:gd name="connsiteX9" fmla="*/ 462454 w 462454"/>
                  <a:gd name="connsiteY9" fmla="*/ 308459 h 870531"/>
                  <a:gd name="connsiteX10" fmla="*/ 384652 w 462454"/>
                  <a:gd name="connsiteY10" fmla="*/ 308459 h 870531"/>
                  <a:gd name="connsiteX11" fmla="*/ 384652 w 462454"/>
                  <a:gd name="connsiteY11" fmla="*/ 870531 h 870531"/>
                  <a:gd name="connsiteX12" fmla="*/ 77802 w 462454"/>
                  <a:gd name="connsiteY12" fmla="*/ 870531 h 870531"/>
                  <a:gd name="connsiteX13" fmla="*/ 77802 w 462454"/>
                  <a:gd name="connsiteY13" fmla="*/ 308459 h 870531"/>
                  <a:gd name="connsiteX14" fmla="*/ 0 w 462454"/>
                  <a:gd name="connsiteY14" fmla="*/ 308459 h 870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2454" h="870531">
                    <a:moveTo>
                      <a:pt x="238494" y="563076"/>
                    </a:moveTo>
                    <a:lnTo>
                      <a:pt x="238494" y="715154"/>
                    </a:lnTo>
                    <a:lnTo>
                      <a:pt x="324676" y="715154"/>
                    </a:lnTo>
                    <a:lnTo>
                      <a:pt x="324676" y="563076"/>
                    </a:lnTo>
                    <a:close/>
                    <a:moveTo>
                      <a:pt x="238494" y="353251"/>
                    </a:moveTo>
                    <a:lnTo>
                      <a:pt x="238494" y="505329"/>
                    </a:lnTo>
                    <a:lnTo>
                      <a:pt x="324676" y="505329"/>
                    </a:lnTo>
                    <a:lnTo>
                      <a:pt x="324676" y="353251"/>
                    </a:lnTo>
                    <a:close/>
                    <a:moveTo>
                      <a:pt x="231227" y="0"/>
                    </a:moveTo>
                    <a:lnTo>
                      <a:pt x="462454" y="308459"/>
                    </a:lnTo>
                    <a:lnTo>
                      <a:pt x="384652" y="308459"/>
                    </a:lnTo>
                    <a:lnTo>
                      <a:pt x="384652" y="870531"/>
                    </a:lnTo>
                    <a:lnTo>
                      <a:pt x="77802" y="870531"/>
                    </a:lnTo>
                    <a:lnTo>
                      <a:pt x="77802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06252B-9018-4237-8DB9-10D51B4066CB}"/>
                  </a:ext>
                </a:extLst>
              </p:cNvPr>
              <p:cNvSpPr/>
              <p:nvPr/>
            </p:nvSpPr>
            <p:spPr>
              <a:xfrm>
                <a:off x="7084624" y="3097854"/>
                <a:ext cx="399552" cy="1158732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16686D-75D3-419F-AC85-6CA2FEEB76FB}"/>
                  </a:ext>
                </a:extLst>
              </p:cNvPr>
              <p:cNvSpPr/>
              <p:nvPr/>
            </p:nvSpPr>
            <p:spPr>
              <a:xfrm flipH="1">
                <a:off x="4055658" y="3389508"/>
                <a:ext cx="299970" cy="869936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17257E-496D-43B5-AF2E-E2A20B9FBD10}"/>
              </a:ext>
            </a:extLst>
          </p:cNvPr>
          <p:cNvGrpSpPr/>
          <p:nvPr userDrawn="1"/>
        </p:nvGrpSpPr>
        <p:grpSpPr>
          <a:xfrm>
            <a:off x="0" y="6593205"/>
            <a:ext cx="12192000" cy="283845"/>
            <a:chOff x="0" y="6593205"/>
            <a:chExt cx="12192000" cy="28384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9A48D2-D68F-4890-A42F-5BB72CFCCFD6}"/>
                </a:ext>
              </a:extLst>
            </p:cNvPr>
            <p:cNvSpPr/>
            <p:nvPr/>
          </p:nvSpPr>
          <p:spPr>
            <a:xfrm>
              <a:off x="0" y="6593205"/>
              <a:ext cx="12192000" cy="274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59F2605-0DF1-4906-A75E-0ED8566A8648}"/>
                </a:ext>
              </a:extLst>
            </p:cNvPr>
            <p:cNvSpPr/>
            <p:nvPr/>
          </p:nvSpPr>
          <p:spPr>
            <a:xfrm>
              <a:off x="0" y="6684645"/>
              <a:ext cx="1219200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70C75D-A69D-47EF-91AF-4C580B47C566}"/>
                </a:ext>
              </a:extLst>
            </p:cNvPr>
            <p:cNvSpPr/>
            <p:nvPr/>
          </p:nvSpPr>
          <p:spPr>
            <a:xfrm>
              <a:off x="0" y="6785610"/>
              <a:ext cx="12192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1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DBDC731-CCCD-4C3D-A9AF-48F6234A2FDF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0FB6E0-B02A-4B89-A387-E6A49302804A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04D15E-A661-4B09-87F0-33BFFB2C63B4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08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84" r:id="rId3"/>
    <p:sldLayoutId id="2147483685" r:id="rId4"/>
    <p:sldLayoutId id="2147483686" r:id="rId5"/>
    <p:sldLayoutId id="21474836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4" r:id="rId2"/>
    <p:sldLayoutId id="2147483662" r:id="rId3"/>
    <p:sldLayoutId id="2147483675" r:id="rId4"/>
    <p:sldLayoutId id="2147483663" r:id="rId5"/>
    <p:sldLayoutId id="2147483658" r:id="rId6"/>
    <p:sldLayoutId id="2147483678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2" Type="http://schemas.openxmlformats.org/officeDocument/2006/relationships/image" Target="../media/image9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png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.png"/><Relationship Id="rId4" Type="http://schemas.openxmlformats.org/officeDocument/2006/relationships/image" Target="../media/image10.wmf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8FD4F970-BD8E-41EF-86D9-82917AC87E76}"/>
              </a:ext>
            </a:extLst>
          </p:cNvPr>
          <p:cNvSpPr/>
          <p:nvPr/>
        </p:nvSpPr>
        <p:spPr>
          <a:xfrm>
            <a:off x="440573" y="254259"/>
            <a:ext cx="1049251" cy="1049251"/>
          </a:xfrm>
          <a:prstGeom prst="ellipse">
            <a:avLst/>
          </a:prstGeom>
          <a:solidFill>
            <a:srgbClr val="A3D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414281"/>
            <a:ext cx="6504000" cy="2699976"/>
          </a:xfrm>
          <a:ln>
            <a:noFill/>
          </a:ln>
        </p:spPr>
        <p:txBody>
          <a:bodyPr anchor="t"/>
          <a:lstStyle/>
          <a:p>
            <a:r>
              <a:rPr lang="es-ES" b="1">
                <a:latin typeface="Footlight MT Light" panose="0204060206030A020304" pitchFamily="18" charset="0"/>
              </a:rPr>
              <a:t>Penyelesaian Sistem Linear : Gauss Seidel</a:t>
            </a:r>
            <a:endParaRPr lang="en-US" b="1" dirty="0">
              <a:latin typeface="Footlight MT Light" panose="0204060206030A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4749653"/>
            <a:ext cx="6504000" cy="504000"/>
          </a:xfrm>
          <a:ln>
            <a:noFill/>
          </a:ln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4FEFA03-E4FD-4EA7-AAA7-C3C2C900FF96}"/>
              </a:ext>
            </a:extLst>
          </p:cNvPr>
          <p:cNvSpPr txBox="1">
            <a:spLocks/>
          </p:cNvSpPr>
          <p:nvPr/>
        </p:nvSpPr>
        <p:spPr>
          <a:xfrm>
            <a:off x="595199" y="4219656"/>
            <a:ext cx="5621771" cy="1725775"/>
          </a:xfrm>
          <a:prstGeom prst="rect">
            <a:avLst/>
          </a:prstGeom>
          <a:ln>
            <a:noFill/>
          </a:ln>
        </p:spPr>
        <p:txBody>
          <a:bodyPr vert="horz" lIns="121920" tIns="60960" rIns="121920" bIns="6096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naheim" panose="02000503000000000000" pitchFamily="2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>
                <a:latin typeface="Montserrat" panose="00000500000000000000" pitchFamily="2" charset="0"/>
              </a:rPr>
              <a:t>Deasy Sandhya Elya Ikawati, S.Pd, M.Pd</a:t>
            </a:r>
          </a:p>
          <a:p>
            <a:endParaRPr lang="en-ID" sz="1600">
              <a:latin typeface="Montserrat" panose="00000500000000000000" pitchFamily="2" charset="0"/>
            </a:endParaRPr>
          </a:p>
          <a:p>
            <a:r>
              <a:rPr lang="en-ID" sz="1200">
                <a:latin typeface="Montserrat" panose="00000500000000000000" pitchFamily="2" charset="0"/>
              </a:rPr>
              <a:t>Teknik Informatika</a:t>
            </a:r>
          </a:p>
          <a:p>
            <a:r>
              <a:rPr lang="en-ID" sz="1200">
                <a:latin typeface="Montserrat" panose="00000500000000000000" pitchFamily="2" charset="0"/>
              </a:rPr>
              <a:t>Politeknik Negeri Malang</a:t>
            </a:r>
          </a:p>
          <a:p>
            <a:r>
              <a:rPr lang="en-ID" sz="1200">
                <a:latin typeface="Montserrat" panose="00000500000000000000" pitchFamily="2" charset="0"/>
              </a:rPr>
              <a:t>2022</a:t>
            </a:r>
            <a:endParaRPr lang="en-US" sz="1200" dirty="0">
              <a:solidFill>
                <a:srgbClr val="3E4C4C"/>
              </a:solidFill>
              <a:latin typeface="Montserrat" panose="00000500000000000000" pitchFamily="2" charset="0"/>
            </a:endParaRPr>
          </a:p>
        </p:txBody>
      </p:sp>
      <p:cxnSp>
        <p:nvCxnSpPr>
          <p:cNvPr id="8" name="Conector recto 4">
            <a:extLst>
              <a:ext uri="{FF2B5EF4-FFF2-40B4-BE49-F238E27FC236}">
                <a16:creationId xmlns:a16="http://schemas.microsoft.com/office/drawing/2014/main" id="{DAAD9C90-B590-41D9-844C-9E2B121DD351}"/>
              </a:ext>
            </a:extLst>
          </p:cNvPr>
          <p:cNvCxnSpPr>
            <a:cxnSpLocks/>
          </p:cNvCxnSpPr>
          <p:nvPr/>
        </p:nvCxnSpPr>
        <p:spPr>
          <a:xfrm flipV="1">
            <a:off x="3613152" y="6111646"/>
            <a:ext cx="7625657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EB733-32E1-46C0-80D3-944217E16F19}"/>
              </a:ext>
            </a:extLst>
          </p:cNvPr>
          <p:cNvGrpSpPr/>
          <p:nvPr/>
        </p:nvGrpSpPr>
        <p:grpSpPr>
          <a:xfrm>
            <a:off x="6096000" y="2089092"/>
            <a:ext cx="5839393" cy="4012800"/>
            <a:chOff x="3387275" y="1423862"/>
            <a:chExt cx="5347719" cy="233304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0E9211-5B4E-4113-9A72-D8446B9F1501}"/>
                </a:ext>
              </a:extLst>
            </p:cNvPr>
            <p:cNvSpPr/>
            <p:nvPr/>
          </p:nvSpPr>
          <p:spPr>
            <a:xfrm>
              <a:off x="5167979" y="1635491"/>
              <a:ext cx="428693" cy="2119360"/>
            </a:xfrm>
            <a:custGeom>
              <a:avLst/>
              <a:gdLst>
                <a:gd name="connsiteX0" fmla="*/ 477202 w 476250"/>
                <a:gd name="connsiteY0" fmla="*/ 2308860 h 2305050"/>
                <a:gd name="connsiteX1" fmla="*/ 0 w 476250"/>
                <a:gd name="connsiteY1" fmla="*/ 2308860 h 2305050"/>
                <a:gd name="connsiteX2" fmla="*/ 0 w 476250"/>
                <a:gd name="connsiteY2" fmla="*/ 0 h 2305050"/>
                <a:gd name="connsiteX3" fmla="*/ 477202 w 476250"/>
                <a:gd name="connsiteY3" fmla="*/ 0 h 2305050"/>
                <a:gd name="connsiteX4" fmla="*/ 477202 w 476250"/>
                <a:gd name="connsiteY4" fmla="*/ 2308860 h 2305050"/>
                <a:gd name="connsiteX5" fmla="*/ 452438 w 476250"/>
                <a:gd name="connsiteY5" fmla="*/ 1071563 h 2305050"/>
                <a:gd name="connsiteX6" fmla="*/ 332422 w 476250"/>
                <a:gd name="connsiteY6" fmla="*/ 1071563 h 2305050"/>
                <a:gd name="connsiteX7" fmla="*/ 332422 w 476250"/>
                <a:gd name="connsiteY7" fmla="*/ 1188720 h 2305050"/>
                <a:gd name="connsiteX8" fmla="*/ 452438 w 476250"/>
                <a:gd name="connsiteY8" fmla="*/ 1188720 h 2305050"/>
                <a:gd name="connsiteX9" fmla="*/ 452438 w 476250"/>
                <a:gd name="connsiteY9" fmla="*/ 1071563 h 2305050"/>
                <a:gd name="connsiteX10" fmla="*/ 298132 w 476250"/>
                <a:gd name="connsiteY10" fmla="*/ 1190625 h 2305050"/>
                <a:gd name="connsiteX11" fmla="*/ 298132 w 476250"/>
                <a:gd name="connsiteY11" fmla="*/ 1070610 h 2305050"/>
                <a:gd name="connsiteX12" fmla="*/ 180975 w 476250"/>
                <a:gd name="connsiteY12" fmla="*/ 1070610 h 2305050"/>
                <a:gd name="connsiteX13" fmla="*/ 180975 w 476250"/>
                <a:gd name="connsiteY13" fmla="*/ 1190625 h 2305050"/>
                <a:gd name="connsiteX14" fmla="*/ 298132 w 476250"/>
                <a:gd name="connsiteY14" fmla="*/ 1190625 h 2305050"/>
                <a:gd name="connsiteX15" fmla="*/ 27622 w 476250"/>
                <a:gd name="connsiteY15" fmla="*/ 1188720 h 2305050"/>
                <a:gd name="connsiteX16" fmla="*/ 146685 w 476250"/>
                <a:gd name="connsiteY16" fmla="*/ 1188720 h 2305050"/>
                <a:gd name="connsiteX17" fmla="*/ 146685 w 476250"/>
                <a:gd name="connsiteY17" fmla="*/ 1070610 h 2305050"/>
                <a:gd name="connsiteX18" fmla="*/ 27622 w 476250"/>
                <a:gd name="connsiteY18" fmla="*/ 1070610 h 2305050"/>
                <a:gd name="connsiteX19" fmla="*/ 27622 w 476250"/>
                <a:gd name="connsiteY19" fmla="*/ 1188720 h 2305050"/>
                <a:gd name="connsiteX20" fmla="*/ 28575 w 476250"/>
                <a:gd name="connsiteY20" fmla="*/ 328613 h 2305050"/>
                <a:gd name="connsiteX21" fmla="*/ 28575 w 476250"/>
                <a:gd name="connsiteY21" fmla="*/ 448627 h 2305050"/>
                <a:gd name="connsiteX22" fmla="*/ 147638 w 476250"/>
                <a:gd name="connsiteY22" fmla="*/ 448627 h 2305050"/>
                <a:gd name="connsiteX23" fmla="*/ 147638 w 476250"/>
                <a:gd name="connsiteY23" fmla="*/ 328613 h 2305050"/>
                <a:gd name="connsiteX24" fmla="*/ 28575 w 476250"/>
                <a:gd name="connsiteY24" fmla="*/ 328613 h 2305050"/>
                <a:gd name="connsiteX25" fmla="*/ 450532 w 476250"/>
                <a:gd name="connsiteY25" fmla="*/ 744855 h 2305050"/>
                <a:gd name="connsiteX26" fmla="*/ 450532 w 476250"/>
                <a:gd name="connsiteY26" fmla="*/ 627697 h 2305050"/>
                <a:gd name="connsiteX27" fmla="*/ 331470 w 476250"/>
                <a:gd name="connsiteY27" fmla="*/ 627697 h 2305050"/>
                <a:gd name="connsiteX28" fmla="*/ 331470 w 476250"/>
                <a:gd name="connsiteY28" fmla="*/ 744855 h 2305050"/>
                <a:gd name="connsiteX29" fmla="*/ 450532 w 476250"/>
                <a:gd name="connsiteY29" fmla="*/ 744855 h 2305050"/>
                <a:gd name="connsiteX30" fmla="*/ 147638 w 476250"/>
                <a:gd name="connsiteY30" fmla="*/ 626745 h 2305050"/>
                <a:gd name="connsiteX31" fmla="*/ 27622 w 476250"/>
                <a:gd name="connsiteY31" fmla="*/ 626745 h 2305050"/>
                <a:gd name="connsiteX32" fmla="*/ 27622 w 476250"/>
                <a:gd name="connsiteY32" fmla="*/ 743902 h 2305050"/>
                <a:gd name="connsiteX33" fmla="*/ 147638 w 476250"/>
                <a:gd name="connsiteY33" fmla="*/ 743902 h 2305050"/>
                <a:gd name="connsiteX34" fmla="*/ 147638 w 476250"/>
                <a:gd name="connsiteY34" fmla="*/ 626745 h 2305050"/>
                <a:gd name="connsiteX35" fmla="*/ 298132 w 476250"/>
                <a:gd name="connsiteY35" fmla="*/ 1337310 h 2305050"/>
                <a:gd name="connsiteX36" fmla="*/ 298132 w 476250"/>
                <a:gd name="connsiteY36" fmla="*/ 1219200 h 2305050"/>
                <a:gd name="connsiteX37" fmla="*/ 180975 w 476250"/>
                <a:gd name="connsiteY37" fmla="*/ 1219200 h 2305050"/>
                <a:gd name="connsiteX38" fmla="*/ 180975 w 476250"/>
                <a:gd name="connsiteY38" fmla="*/ 1337310 h 2305050"/>
                <a:gd name="connsiteX39" fmla="*/ 298132 w 476250"/>
                <a:gd name="connsiteY39" fmla="*/ 1337310 h 2305050"/>
                <a:gd name="connsiteX40" fmla="*/ 180022 w 476250"/>
                <a:gd name="connsiteY40" fmla="*/ 476250 h 2305050"/>
                <a:gd name="connsiteX41" fmla="*/ 180022 w 476250"/>
                <a:gd name="connsiteY41" fmla="*/ 595313 h 2305050"/>
                <a:gd name="connsiteX42" fmla="*/ 299085 w 476250"/>
                <a:gd name="connsiteY42" fmla="*/ 595313 h 2305050"/>
                <a:gd name="connsiteX43" fmla="*/ 299085 w 476250"/>
                <a:gd name="connsiteY43" fmla="*/ 476250 h 2305050"/>
                <a:gd name="connsiteX44" fmla="*/ 180022 w 476250"/>
                <a:gd name="connsiteY44" fmla="*/ 476250 h 2305050"/>
                <a:gd name="connsiteX45" fmla="*/ 452438 w 476250"/>
                <a:gd name="connsiteY45" fmla="*/ 32385 h 2305050"/>
                <a:gd name="connsiteX46" fmla="*/ 330518 w 476250"/>
                <a:gd name="connsiteY46" fmla="*/ 32385 h 2305050"/>
                <a:gd name="connsiteX47" fmla="*/ 330518 w 476250"/>
                <a:gd name="connsiteY47" fmla="*/ 148590 h 2305050"/>
                <a:gd name="connsiteX48" fmla="*/ 452438 w 476250"/>
                <a:gd name="connsiteY48" fmla="*/ 148590 h 2305050"/>
                <a:gd name="connsiteX49" fmla="*/ 452438 w 476250"/>
                <a:gd name="connsiteY49" fmla="*/ 32385 h 2305050"/>
                <a:gd name="connsiteX50" fmla="*/ 300038 w 476250"/>
                <a:gd name="connsiteY50" fmla="*/ 31432 h 2305050"/>
                <a:gd name="connsiteX51" fmla="*/ 180022 w 476250"/>
                <a:gd name="connsiteY51" fmla="*/ 31432 h 2305050"/>
                <a:gd name="connsiteX52" fmla="*/ 180022 w 476250"/>
                <a:gd name="connsiteY52" fmla="*/ 149542 h 2305050"/>
                <a:gd name="connsiteX53" fmla="*/ 300038 w 476250"/>
                <a:gd name="connsiteY53" fmla="*/ 149542 h 2305050"/>
                <a:gd name="connsiteX54" fmla="*/ 300038 w 476250"/>
                <a:gd name="connsiteY54" fmla="*/ 31432 h 2305050"/>
                <a:gd name="connsiteX55" fmla="*/ 300038 w 476250"/>
                <a:gd name="connsiteY55" fmla="*/ 299085 h 2305050"/>
                <a:gd name="connsiteX56" fmla="*/ 300038 w 476250"/>
                <a:gd name="connsiteY56" fmla="*/ 180022 h 2305050"/>
                <a:gd name="connsiteX57" fmla="*/ 179070 w 476250"/>
                <a:gd name="connsiteY57" fmla="*/ 180022 h 2305050"/>
                <a:gd name="connsiteX58" fmla="*/ 179070 w 476250"/>
                <a:gd name="connsiteY58" fmla="*/ 299085 h 2305050"/>
                <a:gd name="connsiteX59" fmla="*/ 300038 w 476250"/>
                <a:gd name="connsiteY59" fmla="*/ 299085 h 2305050"/>
                <a:gd name="connsiteX60" fmla="*/ 147638 w 476250"/>
                <a:gd name="connsiteY60" fmla="*/ 477202 h 2305050"/>
                <a:gd name="connsiteX61" fmla="*/ 26670 w 476250"/>
                <a:gd name="connsiteY61" fmla="*/ 477202 h 2305050"/>
                <a:gd name="connsiteX62" fmla="*/ 26670 w 476250"/>
                <a:gd name="connsiteY62" fmla="*/ 594360 h 2305050"/>
                <a:gd name="connsiteX63" fmla="*/ 147638 w 476250"/>
                <a:gd name="connsiteY63" fmla="*/ 594360 h 2305050"/>
                <a:gd name="connsiteX64" fmla="*/ 147638 w 476250"/>
                <a:gd name="connsiteY64" fmla="*/ 477202 h 2305050"/>
                <a:gd name="connsiteX65" fmla="*/ 450532 w 476250"/>
                <a:gd name="connsiteY65" fmla="*/ 1041082 h 2305050"/>
                <a:gd name="connsiteX66" fmla="*/ 450532 w 476250"/>
                <a:gd name="connsiteY66" fmla="*/ 923925 h 2305050"/>
                <a:gd name="connsiteX67" fmla="*/ 331470 w 476250"/>
                <a:gd name="connsiteY67" fmla="*/ 923925 h 2305050"/>
                <a:gd name="connsiteX68" fmla="*/ 331470 w 476250"/>
                <a:gd name="connsiteY68" fmla="*/ 1041082 h 2305050"/>
                <a:gd name="connsiteX69" fmla="*/ 450532 w 476250"/>
                <a:gd name="connsiteY69" fmla="*/ 1041082 h 2305050"/>
                <a:gd name="connsiteX70" fmla="*/ 332422 w 476250"/>
                <a:gd name="connsiteY70" fmla="*/ 1218248 h 2305050"/>
                <a:gd name="connsiteX71" fmla="*/ 332422 w 476250"/>
                <a:gd name="connsiteY71" fmla="*/ 1336357 h 2305050"/>
                <a:gd name="connsiteX72" fmla="*/ 451485 w 476250"/>
                <a:gd name="connsiteY72" fmla="*/ 1336357 h 2305050"/>
                <a:gd name="connsiteX73" fmla="*/ 451485 w 476250"/>
                <a:gd name="connsiteY73" fmla="*/ 1218248 h 2305050"/>
                <a:gd name="connsiteX74" fmla="*/ 332422 w 476250"/>
                <a:gd name="connsiteY74" fmla="*/ 1218248 h 2305050"/>
                <a:gd name="connsiteX75" fmla="*/ 452438 w 476250"/>
                <a:gd name="connsiteY75" fmla="*/ 447675 h 2305050"/>
                <a:gd name="connsiteX76" fmla="*/ 452438 w 476250"/>
                <a:gd name="connsiteY76" fmla="*/ 329565 h 2305050"/>
                <a:gd name="connsiteX77" fmla="*/ 331470 w 476250"/>
                <a:gd name="connsiteY77" fmla="*/ 329565 h 2305050"/>
                <a:gd name="connsiteX78" fmla="*/ 331470 w 476250"/>
                <a:gd name="connsiteY78" fmla="*/ 447675 h 2305050"/>
                <a:gd name="connsiteX79" fmla="*/ 452438 w 476250"/>
                <a:gd name="connsiteY79" fmla="*/ 447675 h 2305050"/>
                <a:gd name="connsiteX80" fmla="*/ 300038 w 476250"/>
                <a:gd name="connsiteY80" fmla="*/ 448627 h 2305050"/>
                <a:gd name="connsiteX81" fmla="*/ 300038 w 476250"/>
                <a:gd name="connsiteY81" fmla="*/ 328613 h 2305050"/>
                <a:gd name="connsiteX82" fmla="*/ 180022 w 476250"/>
                <a:gd name="connsiteY82" fmla="*/ 328613 h 2305050"/>
                <a:gd name="connsiteX83" fmla="*/ 180022 w 476250"/>
                <a:gd name="connsiteY83" fmla="*/ 448627 h 2305050"/>
                <a:gd name="connsiteX84" fmla="*/ 300038 w 476250"/>
                <a:gd name="connsiteY84" fmla="*/ 448627 h 2305050"/>
                <a:gd name="connsiteX85" fmla="*/ 146685 w 476250"/>
                <a:gd name="connsiteY85" fmla="*/ 299085 h 2305050"/>
                <a:gd name="connsiteX86" fmla="*/ 146685 w 476250"/>
                <a:gd name="connsiteY86" fmla="*/ 181927 h 2305050"/>
                <a:gd name="connsiteX87" fmla="*/ 27622 w 476250"/>
                <a:gd name="connsiteY87" fmla="*/ 181927 h 2305050"/>
                <a:gd name="connsiteX88" fmla="*/ 27622 w 476250"/>
                <a:gd name="connsiteY88" fmla="*/ 299085 h 2305050"/>
                <a:gd name="connsiteX89" fmla="*/ 146685 w 476250"/>
                <a:gd name="connsiteY89" fmla="*/ 299085 h 2305050"/>
                <a:gd name="connsiteX90" fmla="*/ 145732 w 476250"/>
                <a:gd name="connsiteY90" fmla="*/ 889635 h 2305050"/>
                <a:gd name="connsiteX91" fmla="*/ 145732 w 476250"/>
                <a:gd name="connsiteY91" fmla="*/ 772477 h 2305050"/>
                <a:gd name="connsiteX92" fmla="*/ 28575 w 476250"/>
                <a:gd name="connsiteY92" fmla="*/ 772477 h 2305050"/>
                <a:gd name="connsiteX93" fmla="*/ 28575 w 476250"/>
                <a:gd name="connsiteY93" fmla="*/ 889635 h 2305050"/>
                <a:gd name="connsiteX94" fmla="*/ 145732 w 476250"/>
                <a:gd name="connsiteY94" fmla="*/ 889635 h 2305050"/>
                <a:gd name="connsiteX95" fmla="*/ 179070 w 476250"/>
                <a:gd name="connsiteY95" fmla="*/ 889635 h 2305050"/>
                <a:gd name="connsiteX96" fmla="*/ 298132 w 476250"/>
                <a:gd name="connsiteY96" fmla="*/ 889635 h 2305050"/>
                <a:gd name="connsiteX97" fmla="*/ 298132 w 476250"/>
                <a:gd name="connsiteY97" fmla="*/ 772477 h 2305050"/>
                <a:gd name="connsiteX98" fmla="*/ 179070 w 476250"/>
                <a:gd name="connsiteY98" fmla="*/ 772477 h 2305050"/>
                <a:gd name="connsiteX99" fmla="*/ 179070 w 476250"/>
                <a:gd name="connsiteY99" fmla="*/ 889635 h 2305050"/>
                <a:gd name="connsiteX100" fmla="*/ 450532 w 476250"/>
                <a:gd name="connsiteY100" fmla="*/ 890588 h 2305050"/>
                <a:gd name="connsiteX101" fmla="*/ 450532 w 476250"/>
                <a:gd name="connsiteY101" fmla="*/ 771525 h 2305050"/>
                <a:gd name="connsiteX102" fmla="*/ 331470 w 476250"/>
                <a:gd name="connsiteY102" fmla="*/ 771525 h 2305050"/>
                <a:gd name="connsiteX103" fmla="*/ 331470 w 476250"/>
                <a:gd name="connsiteY103" fmla="*/ 890588 h 2305050"/>
                <a:gd name="connsiteX104" fmla="*/ 450532 w 476250"/>
                <a:gd name="connsiteY104" fmla="*/ 890588 h 2305050"/>
                <a:gd name="connsiteX105" fmla="*/ 298132 w 476250"/>
                <a:gd name="connsiteY105" fmla="*/ 1370648 h 2305050"/>
                <a:gd name="connsiteX106" fmla="*/ 180022 w 476250"/>
                <a:gd name="connsiteY106" fmla="*/ 1370648 h 2305050"/>
                <a:gd name="connsiteX107" fmla="*/ 180022 w 476250"/>
                <a:gd name="connsiteY107" fmla="*/ 1486853 h 2305050"/>
                <a:gd name="connsiteX108" fmla="*/ 298132 w 476250"/>
                <a:gd name="connsiteY108" fmla="*/ 1486853 h 2305050"/>
                <a:gd name="connsiteX109" fmla="*/ 298132 w 476250"/>
                <a:gd name="connsiteY109" fmla="*/ 1370648 h 2305050"/>
                <a:gd name="connsiteX110" fmla="*/ 299085 w 476250"/>
                <a:gd name="connsiteY110" fmla="*/ 1632585 h 2305050"/>
                <a:gd name="connsiteX111" fmla="*/ 299085 w 476250"/>
                <a:gd name="connsiteY111" fmla="*/ 1516380 h 2305050"/>
                <a:gd name="connsiteX112" fmla="*/ 179070 w 476250"/>
                <a:gd name="connsiteY112" fmla="*/ 1516380 h 2305050"/>
                <a:gd name="connsiteX113" fmla="*/ 179070 w 476250"/>
                <a:gd name="connsiteY113" fmla="*/ 1632585 h 2305050"/>
                <a:gd name="connsiteX114" fmla="*/ 299085 w 476250"/>
                <a:gd name="connsiteY114" fmla="*/ 1632585 h 2305050"/>
                <a:gd name="connsiteX115" fmla="*/ 146685 w 476250"/>
                <a:gd name="connsiteY115" fmla="*/ 1370648 h 2305050"/>
                <a:gd name="connsiteX116" fmla="*/ 28575 w 476250"/>
                <a:gd name="connsiteY116" fmla="*/ 1370648 h 2305050"/>
                <a:gd name="connsiteX117" fmla="*/ 28575 w 476250"/>
                <a:gd name="connsiteY117" fmla="*/ 1486853 h 2305050"/>
                <a:gd name="connsiteX118" fmla="*/ 146685 w 476250"/>
                <a:gd name="connsiteY118" fmla="*/ 1486853 h 2305050"/>
                <a:gd name="connsiteX119" fmla="*/ 146685 w 476250"/>
                <a:gd name="connsiteY119" fmla="*/ 1370648 h 2305050"/>
                <a:gd name="connsiteX120" fmla="*/ 449580 w 476250"/>
                <a:gd name="connsiteY120" fmla="*/ 1631632 h 2305050"/>
                <a:gd name="connsiteX121" fmla="*/ 449580 w 476250"/>
                <a:gd name="connsiteY121" fmla="*/ 1514475 h 2305050"/>
                <a:gd name="connsiteX122" fmla="*/ 332422 w 476250"/>
                <a:gd name="connsiteY122" fmla="*/ 1514475 h 2305050"/>
                <a:gd name="connsiteX123" fmla="*/ 332422 w 476250"/>
                <a:gd name="connsiteY123" fmla="*/ 1631632 h 2305050"/>
                <a:gd name="connsiteX124" fmla="*/ 449580 w 476250"/>
                <a:gd name="connsiteY124" fmla="*/ 1631632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76250" h="2305050">
                  <a:moveTo>
                    <a:pt x="477202" y="2308860"/>
                  </a:moveTo>
                  <a:cubicBezTo>
                    <a:pt x="316230" y="2308860"/>
                    <a:pt x="160020" y="2308860"/>
                    <a:pt x="0" y="2308860"/>
                  </a:cubicBezTo>
                  <a:cubicBezTo>
                    <a:pt x="0" y="1539240"/>
                    <a:pt x="0" y="771525"/>
                    <a:pt x="0" y="0"/>
                  </a:cubicBezTo>
                  <a:cubicBezTo>
                    <a:pt x="157163" y="0"/>
                    <a:pt x="315277" y="0"/>
                    <a:pt x="477202" y="0"/>
                  </a:cubicBezTo>
                  <a:cubicBezTo>
                    <a:pt x="477202" y="767715"/>
                    <a:pt x="477202" y="1536382"/>
                    <a:pt x="477202" y="2308860"/>
                  </a:cubicBezTo>
                  <a:close/>
                  <a:moveTo>
                    <a:pt x="452438" y="1071563"/>
                  </a:moveTo>
                  <a:cubicBezTo>
                    <a:pt x="412432" y="1071563"/>
                    <a:pt x="372427" y="1071563"/>
                    <a:pt x="332422" y="1071563"/>
                  </a:cubicBezTo>
                  <a:cubicBezTo>
                    <a:pt x="332422" y="1112520"/>
                    <a:pt x="332422" y="1150620"/>
                    <a:pt x="332422" y="1188720"/>
                  </a:cubicBezTo>
                  <a:cubicBezTo>
                    <a:pt x="374332" y="1188720"/>
                    <a:pt x="412432" y="1188720"/>
                    <a:pt x="452438" y="1188720"/>
                  </a:cubicBezTo>
                  <a:cubicBezTo>
                    <a:pt x="452438" y="1147763"/>
                    <a:pt x="452438" y="1111567"/>
                    <a:pt x="452438" y="1071563"/>
                  </a:cubicBezTo>
                  <a:close/>
                  <a:moveTo>
                    <a:pt x="298132" y="1190625"/>
                  </a:moveTo>
                  <a:cubicBezTo>
                    <a:pt x="298132" y="1147763"/>
                    <a:pt x="298132" y="1108710"/>
                    <a:pt x="298132" y="1070610"/>
                  </a:cubicBezTo>
                  <a:cubicBezTo>
                    <a:pt x="256222" y="1070610"/>
                    <a:pt x="218122" y="1070610"/>
                    <a:pt x="180975" y="1070610"/>
                  </a:cubicBezTo>
                  <a:cubicBezTo>
                    <a:pt x="180975" y="1112520"/>
                    <a:pt x="180975" y="1151573"/>
                    <a:pt x="180975" y="1190625"/>
                  </a:cubicBezTo>
                  <a:cubicBezTo>
                    <a:pt x="220980" y="1190625"/>
                    <a:pt x="257175" y="1190625"/>
                    <a:pt x="298132" y="1190625"/>
                  </a:cubicBezTo>
                  <a:close/>
                  <a:moveTo>
                    <a:pt x="27622" y="1188720"/>
                  </a:moveTo>
                  <a:cubicBezTo>
                    <a:pt x="68580" y="1188720"/>
                    <a:pt x="106680" y="1188720"/>
                    <a:pt x="146685" y="1188720"/>
                  </a:cubicBezTo>
                  <a:cubicBezTo>
                    <a:pt x="146685" y="1146810"/>
                    <a:pt x="146685" y="1108710"/>
                    <a:pt x="146685" y="1070610"/>
                  </a:cubicBezTo>
                  <a:cubicBezTo>
                    <a:pt x="104775" y="1070610"/>
                    <a:pt x="66675" y="1070610"/>
                    <a:pt x="27622" y="1070610"/>
                  </a:cubicBezTo>
                  <a:cubicBezTo>
                    <a:pt x="27622" y="1112520"/>
                    <a:pt x="27622" y="1149667"/>
                    <a:pt x="27622" y="1188720"/>
                  </a:cubicBezTo>
                  <a:close/>
                  <a:moveTo>
                    <a:pt x="28575" y="328613"/>
                  </a:moveTo>
                  <a:cubicBezTo>
                    <a:pt x="28575" y="372427"/>
                    <a:pt x="28575" y="410527"/>
                    <a:pt x="28575" y="448627"/>
                  </a:cubicBezTo>
                  <a:cubicBezTo>
                    <a:pt x="70485" y="448627"/>
                    <a:pt x="107632" y="448627"/>
                    <a:pt x="147638" y="448627"/>
                  </a:cubicBezTo>
                  <a:cubicBezTo>
                    <a:pt x="147638" y="407670"/>
                    <a:pt x="147638" y="369570"/>
                    <a:pt x="147638" y="328613"/>
                  </a:cubicBezTo>
                  <a:cubicBezTo>
                    <a:pt x="106680" y="328613"/>
                    <a:pt x="68580" y="328613"/>
                    <a:pt x="28575" y="328613"/>
                  </a:cubicBezTo>
                  <a:close/>
                  <a:moveTo>
                    <a:pt x="450532" y="744855"/>
                  </a:moveTo>
                  <a:cubicBezTo>
                    <a:pt x="450532" y="702945"/>
                    <a:pt x="450532" y="664845"/>
                    <a:pt x="450532" y="627697"/>
                  </a:cubicBezTo>
                  <a:cubicBezTo>
                    <a:pt x="408622" y="627697"/>
                    <a:pt x="369570" y="627697"/>
                    <a:pt x="331470" y="627697"/>
                  </a:cubicBezTo>
                  <a:cubicBezTo>
                    <a:pt x="331470" y="668655"/>
                    <a:pt x="331470" y="705802"/>
                    <a:pt x="331470" y="744855"/>
                  </a:cubicBezTo>
                  <a:cubicBezTo>
                    <a:pt x="371475" y="744855"/>
                    <a:pt x="409575" y="744855"/>
                    <a:pt x="450532" y="744855"/>
                  </a:cubicBezTo>
                  <a:close/>
                  <a:moveTo>
                    <a:pt x="147638" y="626745"/>
                  </a:moveTo>
                  <a:cubicBezTo>
                    <a:pt x="106680" y="626745"/>
                    <a:pt x="67627" y="626745"/>
                    <a:pt x="27622" y="626745"/>
                  </a:cubicBezTo>
                  <a:cubicBezTo>
                    <a:pt x="27622" y="667702"/>
                    <a:pt x="27622" y="706755"/>
                    <a:pt x="27622" y="743902"/>
                  </a:cubicBezTo>
                  <a:cubicBezTo>
                    <a:pt x="69532" y="743902"/>
                    <a:pt x="107632" y="743902"/>
                    <a:pt x="147638" y="743902"/>
                  </a:cubicBezTo>
                  <a:cubicBezTo>
                    <a:pt x="147638" y="702945"/>
                    <a:pt x="147638" y="665797"/>
                    <a:pt x="147638" y="626745"/>
                  </a:cubicBezTo>
                  <a:close/>
                  <a:moveTo>
                    <a:pt x="298132" y="1337310"/>
                  </a:moveTo>
                  <a:cubicBezTo>
                    <a:pt x="298132" y="1295400"/>
                    <a:pt x="298132" y="1257300"/>
                    <a:pt x="298132" y="1219200"/>
                  </a:cubicBezTo>
                  <a:cubicBezTo>
                    <a:pt x="256222" y="1219200"/>
                    <a:pt x="219075" y="1219200"/>
                    <a:pt x="180975" y="1219200"/>
                  </a:cubicBezTo>
                  <a:cubicBezTo>
                    <a:pt x="180975" y="1260157"/>
                    <a:pt x="180975" y="1298257"/>
                    <a:pt x="180975" y="1337310"/>
                  </a:cubicBezTo>
                  <a:cubicBezTo>
                    <a:pt x="220980" y="1337310"/>
                    <a:pt x="257175" y="1337310"/>
                    <a:pt x="298132" y="1337310"/>
                  </a:cubicBezTo>
                  <a:close/>
                  <a:moveTo>
                    <a:pt x="180022" y="476250"/>
                  </a:moveTo>
                  <a:cubicBezTo>
                    <a:pt x="180022" y="518160"/>
                    <a:pt x="180022" y="556260"/>
                    <a:pt x="180022" y="595313"/>
                  </a:cubicBezTo>
                  <a:cubicBezTo>
                    <a:pt x="220980" y="595313"/>
                    <a:pt x="259080" y="595313"/>
                    <a:pt x="299085" y="595313"/>
                  </a:cubicBezTo>
                  <a:cubicBezTo>
                    <a:pt x="299085" y="554355"/>
                    <a:pt x="299085" y="516255"/>
                    <a:pt x="299085" y="476250"/>
                  </a:cubicBezTo>
                  <a:cubicBezTo>
                    <a:pt x="259080" y="476250"/>
                    <a:pt x="220980" y="476250"/>
                    <a:pt x="180022" y="476250"/>
                  </a:cubicBezTo>
                  <a:close/>
                  <a:moveTo>
                    <a:pt x="452438" y="32385"/>
                  </a:moveTo>
                  <a:cubicBezTo>
                    <a:pt x="411480" y="32385"/>
                    <a:pt x="372427" y="32385"/>
                    <a:pt x="330518" y="32385"/>
                  </a:cubicBezTo>
                  <a:cubicBezTo>
                    <a:pt x="330518" y="71438"/>
                    <a:pt x="330518" y="108585"/>
                    <a:pt x="330518" y="148590"/>
                  </a:cubicBezTo>
                  <a:cubicBezTo>
                    <a:pt x="371475" y="148590"/>
                    <a:pt x="411480" y="148590"/>
                    <a:pt x="452438" y="148590"/>
                  </a:cubicBezTo>
                  <a:cubicBezTo>
                    <a:pt x="452438" y="109538"/>
                    <a:pt x="452438" y="73342"/>
                    <a:pt x="452438" y="32385"/>
                  </a:cubicBezTo>
                  <a:close/>
                  <a:moveTo>
                    <a:pt x="300038" y="31432"/>
                  </a:moveTo>
                  <a:cubicBezTo>
                    <a:pt x="257175" y="31432"/>
                    <a:pt x="219075" y="31432"/>
                    <a:pt x="180022" y="31432"/>
                  </a:cubicBezTo>
                  <a:cubicBezTo>
                    <a:pt x="180022" y="72390"/>
                    <a:pt x="180022" y="111442"/>
                    <a:pt x="180022" y="149542"/>
                  </a:cubicBezTo>
                  <a:cubicBezTo>
                    <a:pt x="221932" y="149542"/>
                    <a:pt x="260985" y="149542"/>
                    <a:pt x="300038" y="149542"/>
                  </a:cubicBezTo>
                  <a:cubicBezTo>
                    <a:pt x="300038" y="108585"/>
                    <a:pt x="300038" y="71438"/>
                    <a:pt x="300038" y="31432"/>
                  </a:cubicBezTo>
                  <a:close/>
                  <a:moveTo>
                    <a:pt x="300038" y="299085"/>
                  </a:moveTo>
                  <a:cubicBezTo>
                    <a:pt x="300038" y="257175"/>
                    <a:pt x="300038" y="220027"/>
                    <a:pt x="300038" y="180022"/>
                  </a:cubicBezTo>
                  <a:cubicBezTo>
                    <a:pt x="259080" y="180022"/>
                    <a:pt x="220027" y="180022"/>
                    <a:pt x="179070" y="180022"/>
                  </a:cubicBezTo>
                  <a:cubicBezTo>
                    <a:pt x="179070" y="220027"/>
                    <a:pt x="179070" y="258127"/>
                    <a:pt x="179070" y="299085"/>
                  </a:cubicBezTo>
                  <a:cubicBezTo>
                    <a:pt x="220027" y="299085"/>
                    <a:pt x="258127" y="299085"/>
                    <a:pt x="300038" y="299085"/>
                  </a:cubicBezTo>
                  <a:close/>
                  <a:moveTo>
                    <a:pt x="147638" y="477202"/>
                  </a:moveTo>
                  <a:cubicBezTo>
                    <a:pt x="104775" y="477202"/>
                    <a:pt x="66675" y="477202"/>
                    <a:pt x="26670" y="477202"/>
                  </a:cubicBezTo>
                  <a:cubicBezTo>
                    <a:pt x="26670" y="517207"/>
                    <a:pt x="26670" y="554355"/>
                    <a:pt x="26670" y="594360"/>
                  </a:cubicBezTo>
                  <a:cubicBezTo>
                    <a:pt x="67627" y="594360"/>
                    <a:pt x="106680" y="594360"/>
                    <a:pt x="147638" y="594360"/>
                  </a:cubicBezTo>
                  <a:cubicBezTo>
                    <a:pt x="147638" y="554355"/>
                    <a:pt x="147638" y="517207"/>
                    <a:pt x="147638" y="477202"/>
                  </a:cubicBezTo>
                  <a:close/>
                  <a:moveTo>
                    <a:pt x="450532" y="1041082"/>
                  </a:moveTo>
                  <a:cubicBezTo>
                    <a:pt x="450532" y="1001077"/>
                    <a:pt x="450532" y="962025"/>
                    <a:pt x="450532" y="923925"/>
                  </a:cubicBezTo>
                  <a:cubicBezTo>
                    <a:pt x="408622" y="923925"/>
                    <a:pt x="370522" y="923925"/>
                    <a:pt x="331470" y="923925"/>
                  </a:cubicBezTo>
                  <a:cubicBezTo>
                    <a:pt x="331470" y="964882"/>
                    <a:pt x="331470" y="1002030"/>
                    <a:pt x="331470" y="1041082"/>
                  </a:cubicBezTo>
                  <a:cubicBezTo>
                    <a:pt x="372427" y="1041082"/>
                    <a:pt x="410527" y="1041082"/>
                    <a:pt x="450532" y="1041082"/>
                  </a:cubicBezTo>
                  <a:close/>
                  <a:moveTo>
                    <a:pt x="332422" y="1218248"/>
                  </a:moveTo>
                  <a:cubicBezTo>
                    <a:pt x="332422" y="1258253"/>
                    <a:pt x="332422" y="1296353"/>
                    <a:pt x="332422" y="1336357"/>
                  </a:cubicBezTo>
                  <a:cubicBezTo>
                    <a:pt x="373380" y="1336357"/>
                    <a:pt x="410527" y="1336357"/>
                    <a:pt x="451485" y="1336357"/>
                  </a:cubicBezTo>
                  <a:cubicBezTo>
                    <a:pt x="451485" y="1296353"/>
                    <a:pt x="451485" y="1257300"/>
                    <a:pt x="451485" y="1218248"/>
                  </a:cubicBezTo>
                  <a:cubicBezTo>
                    <a:pt x="409575" y="1218248"/>
                    <a:pt x="372427" y="1218248"/>
                    <a:pt x="332422" y="1218248"/>
                  </a:cubicBezTo>
                  <a:close/>
                  <a:moveTo>
                    <a:pt x="452438" y="447675"/>
                  </a:moveTo>
                  <a:cubicBezTo>
                    <a:pt x="452438" y="406717"/>
                    <a:pt x="452438" y="369570"/>
                    <a:pt x="452438" y="329565"/>
                  </a:cubicBezTo>
                  <a:cubicBezTo>
                    <a:pt x="411480" y="329565"/>
                    <a:pt x="371475" y="329565"/>
                    <a:pt x="331470" y="329565"/>
                  </a:cubicBezTo>
                  <a:cubicBezTo>
                    <a:pt x="331470" y="370522"/>
                    <a:pt x="331470" y="408622"/>
                    <a:pt x="331470" y="447675"/>
                  </a:cubicBezTo>
                  <a:cubicBezTo>
                    <a:pt x="371475" y="447675"/>
                    <a:pt x="409575" y="447675"/>
                    <a:pt x="452438" y="447675"/>
                  </a:cubicBezTo>
                  <a:close/>
                  <a:moveTo>
                    <a:pt x="300038" y="448627"/>
                  </a:moveTo>
                  <a:cubicBezTo>
                    <a:pt x="300038" y="405765"/>
                    <a:pt x="300038" y="368617"/>
                    <a:pt x="300038" y="328613"/>
                  </a:cubicBezTo>
                  <a:cubicBezTo>
                    <a:pt x="258127" y="328613"/>
                    <a:pt x="219075" y="328613"/>
                    <a:pt x="180022" y="328613"/>
                  </a:cubicBezTo>
                  <a:cubicBezTo>
                    <a:pt x="180022" y="370522"/>
                    <a:pt x="180022" y="408622"/>
                    <a:pt x="180022" y="448627"/>
                  </a:cubicBezTo>
                  <a:cubicBezTo>
                    <a:pt x="220980" y="448627"/>
                    <a:pt x="258127" y="448627"/>
                    <a:pt x="300038" y="448627"/>
                  </a:cubicBezTo>
                  <a:close/>
                  <a:moveTo>
                    <a:pt x="146685" y="299085"/>
                  </a:moveTo>
                  <a:cubicBezTo>
                    <a:pt x="146685" y="256222"/>
                    <a:pt x="146685" y="218122"/>
                    <a:pt x="146685" y="181927"/>
                  </a:cubicBezTo>
                  <a:cubicBezTo>
                    <a:pt x="103822" y="181927"/>
                    <a:pt x="65722" y="181927"/>
                    <a:pt x="27622" y="181927"/>
                  </a:cubicBezTo>
                  <a:cubicBezTo>
                    <a:pt x="27622" y="222885"/>
                    <a:pt x="27622" y="260032"/>
                    <a:pt x="27622" y="299085"/>
                  </a:cubicBezTo>
                  <a:cubicBezTo>
                    <a:pt x="67627" y="299085"/>
                    <a:pt x="104775" y="299085"/>
                    <a:pt x="146685" y="299085"/>
                  </a:cubicBezTo>
                  <a:close/>
                  <a:moveTo>
                    <a:pt x="145732" y="889635"/>
                  </a:moveTo>
                  <a:cubicBezTo>
                    <a:pt x="145732" y="848677"/>
                    <a:pt x="145732" y="810577"/>
                    <a:pt x="145732" y="772477"/>
                  </a:cubicBezTo>
                  <a:cubicBezTo>
                    <a:pt x="103822" y="772477"/>
                    <a:pt x="66675" y="772477"/>
                    <a:pt x="28575" y="772477"/>
                  </a:cubicBezTo>
                  <a:cubicBezTo>
                    <a:pt x="28575" y="813435"/>
                    <a:pt x="28575" y="851535"/>
                    <a:pt x="28575" y="889635"/>
                  </a:cubicBezTo>
                  <a:cubicBezTo>
                    <a:pt x="70485" y="889635"/>
                    <a:pt x="107632" y="889635"/>
                    <a:pt x="145732" y="889635"/>
                  </a:cubicBezTo>
                  <a:close/>
                  <a:moveTo>
                    <a:pt x="179070" y="889635"/>
                  </a:moveTo>
                  <a:cubicBezTo>
                    <a:pt x="220027" y="889635"/>
                    <a:pt x="258127" y="889635"/>
                    <a:pt x="298132" y="889635"/>
                  </a:cubicBezTo>
                  <a:cubicBezTo>
                    <a:pt x="298132" y="848677"/>
                    <a:pt x="298132" y="810577"/>
                    <a:pt x="298132" y="772477"/>
                  </a:cubicBezTo>
                  <a:cubicBezTo>
                    <a:pt x="256222" y="772477"/>
                    <a:pt x="219075" y="772477"/>
                    <a:pt x="179070" y="772477"/>
                  </a:cubicBezTo>
                  <a:cubicBezTo>
                    <a:pt x="179070" y="812482"/>
                    <a:pt x="179070" y="849630"/>
                    <a:pt x="179070" y="889635"/>
                  </a:cubicBezTo>
                  <a:close/>
                  <a:moveTo>
                    <a:pt x="450532" y="890588"/>
                  </a:moveTo>
                  <a:cubicBezTo>
                    <a:pt x="450532" y="849630"/>
                    <a:pt x="450532" y="811530"/>
                    <a:pt x="450532" y="771525"/>
                  </a:cubicBezTo>
                  <a:cubicBezTo>
                    <a:pt x="409575" y="771525"/>
                    <a:pt x="372427" y="771525"/>
                    <a:pt x="331470" y="771525"/>
                  </a:cubicBezTo>
                  <a:cubicBezTo>
                    <a:pt x="331470" y="811530"/>
                    <a:pt x="331470" y="850582"/>
                    <a:pt x="331470" y="890588"/>
                  </a:cubicBezTo>
                  <a:cubicBezTo>
                    <a:pt x="372427" y="890588"/>
                    <a:pt x="410527" y="890588"/>
                    <a:pt x="450532" y="890588"/>
                  </a:cubicBezTo>
                  <a:close/>
                  <a:moveTo>
                    <a:pt x="298132" y="1370648"/>
                  </a:moveTo>
                  <a:cubicBezTo>
                    <a:pt x="257175" y="1370648"/>
                    <a:pt x="218122" y="1370648"/>
                    <a:pt x="180022" y="1370648"/>
                  </a:cubicBezTo>
                  <a:cubicBezTo>
                    <a:pt x="180022" y="1410653"/>
                    <a:pt x="180022" y="1447800"/>
                    <a:pt x="180022" y="1486853"/>
                  </a:cubicBezTo>
                  <a:cubicBezTo>
                    <a:pt x="220980" y="1486853"/>
                    <a:pt x="257175" y="1486853"/>
                    <a:pt x="298132" y="1486853"/>
                  </a:cubicBezTo>
                  <a:cubicBezTo>
                    <a:pt x="298132" y="1447800"/>
                    <a:pt x="298132" y="1411605"/>
                    <a:pt x="298132" y="1370648"/>
                  </a:cubicBezTo>
                  <a:close/>
                  <a:moveTo>
                    <a:pt x="299085" y="1632585"/>
                  </a:moveTo>
                  <a:cubicBezTo>
                    <a:pt x="299085" y="1590675"/>
                    <a:pt x="299085" y="1553528"/>
                    <a:pt x="299085" y="1516380"/>
                  </a:cubicBezTo>
                  <a:cubicBezTo>
                    <a:pt x="258127" y="1516380"/>
                    <a:pt x="219075" y="1516380"/>
                    <a:pt x="179070" y="1516380"/>
                  </a:cubicBezTo>
                  <a:cubicBezTo>
                    <a:pt x="179070" y="1557338"/>
                    <a:pt x="179070" y="1594485"/>
                    <a:pt x="179070" y="1632585"/>
                  </a:cubicBezTo>
                  <a:cubicBezTo>
                    <a:pt x="219075" y="1632585"/>
                    <a:pt x="256222" y="1632585"/>
                    <a:pt x="299085" y="1632585"/>
                  </a:cubicBezTo>
                  <a:close/>
                  <a:moveTo>
                    <a:pt x="146685" y="1370648"/>
                  </a:moveTo>
                  <a:cubicBezTo>
                    <a:pt x="104775" y="1370648"/>
                    <a:pt x="65722" y="1370648"/>
                    <a:pt x="28575" y="1370648"/>
                  </a:cubicBezTo>
                  <a:cubicBezTo>
                    <a:pt x="28575" y="1410653"/>
                    <a:pt x="28575" y="1447800"/>
                    <a:pt x="28575" y="1486853"/>
                  </a:cubicBezTo>
                  <a:cubicBezTo>
                    <a:pt x="69532" y="1486853"/>
                    <a:pt x="106680" y="1486853"/>
                    <a:pt x="146685" y="1486853"/>
                  </a:cubicBezTo>
                  <a:cubicBezTo>
                    <a:pt x="146685" y="1447800"/>
                    <a:pt x="146685" y="1410653"/>
                    <a:pt x="146685" y="1370648"/>
                  </a:cubicBezTo>
                  <a:close/>
                  <a:moveTo>
                    <a:pt x="449580" y="1631632"/>
                  </a:moveTo>
                  <a:cubicBezTo>
                    <a:pt x="449580" y="1591628"/>
                    <a:pt x="449580" y="1553528"/>
                    <a:pt x="449580" y="1514475"/>
                  </a:cubicBezTo>
                  <a:cubicBezTo>
                    <a:pt x="409575" y="1514475"/>
                    <a:pt x="372427" y="1514475"/>
                    <a:pt x="332422" y="1514475"/>
                  </a:cubicBezTo>
                  <a:cubicBezTo>
                    <a:pt x="332422" y="1554480"/>
                    <a:pt x="332422" y="1592580"/>
                    <a:pt x="332422" y="1631632"/>
                  </a:cubicBezTo>
                  <a:cubicBezTo>
                    <a:pt x="373380" y="1631632"/>
                    <a:pt x="410527" y="1631632"/>
                    <a:pt x="449580" y="163163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D9C21F-D1E1-4E0C-BD39-1BAD181B13C2}"/>
                </a:ext>
              </a:extLst>
            </p:cNvPr>
            <p:cNvSpPr/>
            <p:nvPr/>
          </p:nvSpPr>
          <p:spPr>
            <a:xfrm>
              <a:off x="5647753" y="1778275"/>
              <a:ext cx="565541" cy="1976576"/>
            </a:xfrm>
            <a:custGeom>
              <a:avLst/>
              <a:gdLst>
                <a:gd name="connsiteX0" fmla="*/ 335796 w 565541"/>
                <a:gd name="connsiteY0" fmla="*/ 1531565 h 1976576"/>
                <a:gd name="connsiteX1" fmla="*/ 335796 w 565541"/>
                <a:gd name="connsiteY1" fmla="*/ 1585857 h 1976576"/>
                <a:gd name="connsiteX2" fmla="*/ 441823 w 565541"/>
                <a:gd name="connsiteY2" fmla="*/ 1585857 h 1976576"/>
                <a:gd name="connsiteX3" fmla="*/ 441823 w 565541"/>
                <a:gd name="connsiteY3" fmla="*/ 1531565 h 1976576"/>
                <a:gd name="connsiteX4" fmla="*/ 123718 w 565541"/>
                <a:gd name="connsiteY4" fmla="*/ 1526871 h 1976576"/>
                <a:gd name="connsiteX5" fmla="*/ 123718 w 565541"/>
                <a:gd name="connsiteY5" fmla="*/ 1581163 h 1976576"/>
                <a:gd name="connsiteX6" fmla="*/ 229745 w 565541"/>
                <a:gd name="connsiteY6" fmla="*/ 1581163 h 1976576"/>
                <a:gd name="connsiteX7" fmla="*/ 229745 w 565541"/>
                <a:gd name="connsiteY7" fmla="*/ 1526871 h 1976576"/>
                <a:gd name="connsiteX8" fmla="*/ 335796 w 565541"/>
                <a:gd name="connsiteY8" fmla="*/ 1409581 h 1976576"/>
                <a:gd name="connsiteX9" fmla="*/ 335796 w 565541"/>
                <a:gd name="connsiteY9" fmla="*/ 1463873 h 1976576"/>
                <a:gd name="connsiteX10" fmla="*/ 441823 w 565541"/>
                <a:gd name="connsiteY10" fmla="*/ 1463873 h 1976576"/>
                <a:gd name="connsiteX11" fmla="*/ 441823 w 565541"/>
                <a:gd name="connsiteY11" fmla="*/ 1409581 h 1976576"/>
                <a:gd name="connsiteX12" fmla="*/ 123718 w 565541"/>
                <a:gd name="connsiteY12" fmla="*/ 1404887 h 1976576"/>
                <a:gd name="connsiteX13" fmla="*/ 123718 w 565541"/>
                <a:gd name="connsiteY13" fmla="*/ 1459180 h 1976576"/>
                <a:gd name="connsiteX14" fmla="*/ 229745 w 565541"/>
                <a:gd name="connsiteY14" fmla="*/ 1459180 h 1976576"/>
                <a:gd name="connsiteX15" fmla="*/ 229745 w 565541"/>
                <a:gd name="connsiteY15" fmla="*/ 1404887 h 1976576"/>
                <a:gd name="connsiteX16" fmla="*/ 335796 w 565541"/>
                <a:gd name="connsiteY16" fmla="*/ 1287599 h 1976576"/>
                <a:gd name="connsiteX17" fmla="*/ 335796 w 565541"/>
                <a:gd name="connsiteY17" fmla="*/ 1341892 h 1976576"/>
                <a:gd name="connsiteX18" fmla="*/ 441823 w 565541"/>
                <a:gd name="connsiteY18" fmla="*/ 1341892 h 1976576"/>
                <a:gd name="connsiteX19" fmla="*/ 441823 w 565541"/>
                <a:gd name="connsiteY19" fmla="*/ 1287599 h 1976576"/>
                <a:gd name="connsiteX20" fmla="*/ 123718 w 565541"/>
                <a:gd name="connsiteY20" fmla="*/ 1282905 h 1976576"/>
                <a:gd name="connsiteX21" fmla="*/ 123718 w 565541"/>
                <a:gd name="connsiteY21" fmla="*/ 1337198 h 1976576"/>
                <a:gd name="connsiteX22" fmla="*/ 229745 w 565541"/>
                <a:gd name="connsiteY22" fmla="*/ 1337198 h 1976576"/>
                <a:gd name="connsiteX23" fmla="*/ 229745 w 565541"/>
                <a:gd name="connsiteY23" fmla="*/ 1282905 h 1976576"/>
                <a:gd name="connsiteX24" fmla="*/ 335796 w 565541"/>
                <a:gd name="connsiteY24" fmla="*/ 1165617 h 1976576"/>
                <a:gd name="connsiteX25" fmla="*/ 335796 w 565541"/>
                <a:gd name="connsiteY25" fmla="*/ 1219910 h 1976576"/>
                <a:gd name="connsiteX26" fmla="*/ 441823 w 565541"/>
                <a:gd name="connsiteY26" fmla="*/ 1219910 h 1976576"/>
                <a:gd name="connsiteX27" fmla="*/ 441823 w 565541"/>
                <a:gd name="connsiteY27" fmla="*/ 1165617 h 1976576"/>
                <a:gd name="connsiteX28" fmla="*/ 123718 w 565541"/>
                <a:gd name="connsiteY28" fmla="*/ 1160924 h 1976576"/>
                <a:gd name="connsiteX29" fmla="*/ 123718 w 565541"/>
                <a:gd name="connsiteY29" fmla="*/ 1215216 h 1976576"/>
                <a:gd name="connsiteX30" fmla="*/ 229745 w 565541"/>
                <a:gd name="connsiteY30" fmla="*/ 1215216 h 1976576"/>
                <a:gd name="connsiteX31" fmla="*/ 229745 w 565541"/>
                <a:gd name="connsiteY31" fmla="*/ 1160924 h 1976576"/>
                <a:gd name="connsiteX32" fmla="*/ 335796 w 565541"/>
                <a:gd name="connsiteY32" fmla="*/ 1043636 h 1976576"/>
                <a:gd name="connsiteX33" fmla="*/ 335796 w 565541"/>
                <a:gd name="connsiteY33" fmla="*/ 1097928 h 1976576"/>
                <a:gd name="connsiteX34" fmla="*/ 441823 w 565541"/>
                <a:gd name="connsiteY34" fmla="*/ 1097928 h 1976576"/>
                <a:gd name="connsiteX35" fmla="*/ 441823 w 565541"/>
                <a:gd name="connsiteY35" fmla="*/ 1043636 h 1976576"/>
                <a:gd name="connsiteX36" fmla="*/ 123718 w 565541"/>
                <a:gd name="connsiteY36" fmla="*/ 1038942 h 1976576"/>
                <a:gd name="connsiteX37" fmla="*/ 123718 w 565541"/>
                <a:gd name="connsiteY37" fmla="*/ 1093234 h 1976576"/>
                <a:gd name="connsiteX38" fmla="*/ 229745 w 565541"/>
                <a:gd name="connsiteY38" fmla="*/ 1093234 h 1976576"/>
                <a:gd name="connsiteX39" fmla="*/ 229745 w 565541"/>
                <a:gd name="connsiteY39" fmla="*/ 1038942 h 1976576"/>
                <a:gd name="connsiteX40" fmla="*/ 335796 w 565541"/>
                <a:gd name="connsiteY40" fmla="*/ 921654 h 1976576"/>
                <a:gd name="connsiteX41" fmla="*/ 335796 w 565541"/>
                <a:gd name="connsiteY41" fmla="*/ 975946 h 1976576"/>
                <a:gd name="connsiteX42" fmla="*/ 441823 w 565541"/>
                <a:gd name="connsiteY42" fmla="*/ 975946 h 1976576"/>
                <a:gd name="connsiteX43" fmla="*/ 441823 w 565541"/>
                <a:gd name="connsiteY43" fmla="*/ 921654 h 1976576"/>
                <a:gd name="connsiteX44" fmla="*/ 123718 w 565541"/>
                <a:gd name="connsiteY44" fmla="*/ 916960 h 1976576"/>
                <a:gd name="connsiteX45" fmla="*/ 123718 w 565541"/>
                <a:gd name="connsiteY45" fmla="*/ 971252 h 1976576"/>
                <a:gd name="connsiteX46" fmla="*/ 229745 w 565541"/>
                <a:gd name="connsiteY46" fmla="*/ 971252 h 1976576"/>
                <a:gd name="connsiteX47" fmla="*/ 229745 w 565541"/>
                <a:gd name="connsiteY47" fmla="*/ 916960 h 1976576"/>
                <a:gd name="connsiteX48" fmla="*/ 335796 w 565541"/>
                <a:gd name="connsiteY48" fmla="*/ 799672 h 1976576"/>
                <a:gd name="connsiteX49" fmla="*/ 335796 w 565541"/>
                <a:gd name="connsiteY49" fmla="*/ 853964 h 1976576"/>
                <a:gd name="connsiteX50" fmla="*/ 441823 w 565541"/>
                <a:gd name="connsiteY50" fmla="*/ 853964 h 1976576"/>
                <a:gd name="connsiteX51" fmla="*/ 441823 w 565541"/>
                <a:gd name="connsiteY51" fmla="*/ 799672 h 1976576"/>
                <a:gd name="connsiteX52" fmla="*/ 123718 w 565541"/>
                <a:gd name="connsiteY52" fmla="*/ 794978 h 1976576"/>
                <a:gd name="connsiteX53" fmla="*/ 123718 w 565541"/>
                <a:gd name="connsiteY53" fmla="*/ 849270 h 1976576"/>
                <a:gd name="connsiteX54" fmla="*/ 229745 w 565541"/>
                <a:gd name="connsiteY54" fmla="*/ 849270 h 1976576"/>
                <a:gd name="connsiteX55" fmla="*/ 229745 w 565541"/>
                <a:gd name="connsiteY55" fmla="*/ 794978 h 1976576"/>
                <a:gd name="connsiteX56" fmla="*/ 335796 w 565541"/>
                <a:gd name="connsiteY56" fmla="*/ 677690 h 1976576"/>
                <a:gd name="connsiteX57" fmla="*/ 335796 w 565541"/>
                <a:gd name="connsiteY57" fmla="*/ 731982 h 1976576"/>
                <a:gd name="connsiteX58" fmla="*/ 441823 w 565541"/>
                <a:gd name="connsiteY58" fmla="*/ 731982 h 1976576"/>
                <a:gd name="connsiteX59" fmla="*/ 441823 w 565541"/>
                <a:gd name="connsiteY59" fmla="*/ 677690 h 1976576"/>
                <a:gd name="connsiteX60" fmla="*/ 123718 w 565541"/>
                <a:gd name="connsiteY60" fmla="*/ 672996 h 1976576"/>
                <a:gd name="connsiteX61" fmla="*/ 123718 w 565541"/>
                <a:gd name="connsiteY61" fmla="*/ 727289 h 1976576"/>
                <a:gd name="connsiteX62" fmla="*/ 229745 w 565541"/>
                <a:gd name="connsiteY62" fmla="*/ 727289 h 1976576"/>
                <a:gd name="connsiteX63" fmla="*/ 229745 w 565541"/>
                <a:gd name="connsiteY63" fmla="*/ 672996 h 1976576"/>
                <a:gd name="connsiteX64" fmla="*/ 335796 w 565541"/>
                <a:gd name="connsiteY64" fmla="*/ 555708 h 1976576"/>
                <a:gd name="connsiteX65" fmla="*/ 335796 w 565541"/>
                <a:gd name="connsiteY65" fmla="*/ 610000 h 1976576"/>
                <a:gd name="connsiteX66" fmla="*/ 441823 w 565541"/>
                <a:gd name="connsiteY66" fmla="*/ 610000 h 1976576"/>
                <a:gd name="connsiteX67" fmla="*/ 441823 w 565541"/>
                <a:gd name="connsiteY67" fmla="*/ 555708 h 1976576"/>
                <a:gd name="connsiteX68" fmla="*/ 123718 w 565541"/>
                <a:gd name="connsiteY68" fmla="*/ 551014 h 1976576"/>
                <a:gd name="connsiteX69" fmla="*/ 123718 w 565541"/>
                <a:gd name="connsiteY69" fmla="*/ 605307 h 1976576"/>
                <a:gd name="connsiteX70" fmla="*/ 229745 w 565541"/>
                <a:gd name="connsiteY70" fmla="*/ 605307 h 1976576"/>
                <a:gd name="connsiteX71" fmla="*/ 229745 w 565541"/>
                <a:gd name="connsiteY71" fmla="*/ 551014 h 1976576"/>
                <a:gd name="connsiteX72" fmla="*/ 335796 w 565541"/>
                <a:gd name="connsiteY72" fmla="*/ 433726 h 1976576"/>
                <a:gd name="connsiteX73" fmla="*/ 335796 w 565541"/>
                <a:gd name="connsiteY73" fmla="*/ 488019 h 1976576"/>
                <a:gd name="connsiteX74" fmla="*/ 441823 w 565541"/>
                <a:gd name="connsiteY74" fmla="*/ 488019 h 1976576"/>
                <a:gd name="connsiteX75" fmla="*/ 441823 w 565541"/>
                <a:gd name="connsiteY75" fmla="*/ 433726 h 1976576"/>
                <a:gd name="connsiteX76" fmla="*/ 123718 w 565541"/>
                <a:gd name="connsiteY76" fmla="*/ 429032 h 1976576"/>
                <a:gd name="connsiteX77" fmla="*/ 123718 w 565541"/>
                <a:gd name="connsiteY77" fmla="*/ 483325 h 1976576"/>
                <a:gd name="connsiteX78" fmla="*/ 229745 w 565541"/>
                <a:gd name="connsiteY78" fmla="*/ 483325 h 1976576"/>
                <a:gd name="connsiteX79" fmla="*/ 229745 w 565541"/>
                <a:gd name="connsiteY79" fmla="*/ 429032 h 1976576"/>
                <a:gd name="connsiteX80" fmla="*/ 244058 w 565541"/>
                <a:gd name="connsiteY80" fmla="*/ 0 h 1976576"/>
                <a:gd name="connsiteX81" fmla="*/ 321484 w 565541"/>
                <a:gd name="connsiteY81" fmla="*/ 0 h 1976576"/>
                <a:gd name="connsiteX82" fmla="*/ 321484 w 565541"/>
                <a:gd name="connsiteY82" fmla="*/ 178763 h 1976576"/>
                <a:gd name="connsiteX83" fmla="*/ 388810 w 565541"/>
                <a:gd name="connsiteY83" fmla="*/ 178763 h 1976576"/>
                <a:gd name="connsiteX84" fmla="*/ 388810 w 565541"/>
                <a:gd name="connsiteY84" fmla="*/ 299617 h 1976576"/>
                <a:gd name="connsiteX85" fmla="*/ 565541 w 565541"/>
                <a:gd name="connsiteY85" fmla="*/ 299617 h 1976576"/>
                <a:gd name="connsiteX86" fmla="*/ 565541 w 565541"/>
                <a:gd name="connsiteY86" fmla="*/ 1976576 h 1976576"/>
                <a:gd name="connsiteX87" fmla="*/ 448247 w 565541"/>
                <a:gd name="connsiteY87" fmla="*/ 1976576 h 1976576"/>
                <a:gd name="connsiteX88" fmla="*/ 371127 w 565541"/>
                <a:gd name="connsiteY88" fmla="*/ 1976576 h 1976576"/>
                <a:gd name="connsiteX89" fmla="*/ 194414 w 565541"/>
                <a:gd name="connsiteY89" fmla="*/ 1976576 h 1976576"/>
                <a:gd name="connsiteX90" fmla="*/ 88332 w 565541"/>
                <a:gd name="connsiteY90" fmla="*/ 1976576 h 1976576"/>
                <a:gd name="connsiteX91" fmla="*/ 0 w 565541"/>
                <a:gd name="connsiteY91" fmla="*/ 1976576 h 1976576"/>
                <a:gd name="connsiteX92" fmla="*/ 0 w 565541"/>
                <a:gd name="connsiteY92" fmla="*/ 299617 h 1976576"/>
                <a:gd name="connsiteX93" fmla="*/ 176731 w 565541"/>
                <a:gd name="connsiteY93" fmla="*/ 299617 h 1976576"/>
                <a:gd name="connsiteX94" fmla="*/ 176731 w 565541"/>
                <a:gd name="connsiteY94" fmla="*/ 178763 h 1976576"/>
                <a:gd name="connsiteX95" fmla="*/ 244058 w 565541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65541" h="1976576">
                  <a:moveTo>
                    <a:pt x="335796" y="1531565"/>
                  </a:moveTo>
                  <a:lnTo>
                    <a:pt x="335796" y="1585857"/>
                  </a:lnTo>
                  <a:lnTo>
                    <a:pt x="441823" y="1585857"/>
                  </a:lnTo>
                  <a:lnTo>
                    <a:pt x="441823" y="1531565"/>
                  </a:lnTo>
                  <a:close/>
                  <a:moveTo>
                    <a:pt x="123718" y="1526871"/>
                  </a:moveTo>
                  <a:lnTo>
                    <a:pt x="123718" y="1581163"/>
                  </a:lnTo>
                  <a:lnTo>
                    <a:pt x="229745" y="1581163"/>
                  </a:lnTo>
                  <a:lnTo>
                    <a:pt x="229745" y="1526871"/>
                  </a:lnTo>
                  <a:close/>
                  <a:moveTo>
                    <a:pt x="335796" y="1409581"/>
                  </a:moveTo>
                  <a:lnTo>
                    <a:pt x="335796" y="1463873"/>
                  </a:lnTo>
                  <a:lnTo>
                    <a:pt x="441823" y="1463873"/>
                  </a:lnTo>
                  <a:lnTo>
                    <a:pt x="441823" y="1409581"/>
                  </a:lnTo>
                  <a:close/>
                  <a:moveTo>
                    <a:pt x="123718" y="1404887"/>
                  </a:moveTo>
                  <a:lnTo>
                    <a:pt x="123718" y="1459180"/>
                  </a:lnTo>
                  <a:lnTo>
                    <a:pt x="229745" y="1459180"/>
                  </a:lnTo>
                  <a:lnTo>
                    <a:pt x="229745" y="1404887"/>
                  </a:lnTo>
                  <a:close/>
                  <a:moveTo>
                    <a:pt x="335796" y="1287599"/>
                  </a:moveTo>
                  <a:lnTo>
                    <a:pt x="335796" y="1341892"/>
                  </a:lnTo>
                  <a:lnTo>
                    <a:pt x="441823" y="1341892"/>
                  </a:lnTo>
                  <a:lnTo>
                    <a:pt x="441823" y="1287599"/>
                  </a:lnTo>
                  <a:close/>
                  <a:moveTo>
                    <a:pt x="123718" y="1282905"/>
                  </a:moveTo>
                  <a:lnTo>
                    <a:pt x="123718" y="1337198"/>
                  </a:lnTo>
                  <a:lnTo>
                    <a:pt x="229745" y="1337198"/>
                  </a:lnTo>
                  <a:lnTo>
                    <a:pt x="229745" y="1282905"/>
                  </a:lnTo>
                  <a:close/>
                  <a:moveTo>
                    <a:pt x="335796" y="1165617"/>
                  </a:moveTo>
                  <a:lnTo>
                    <a:pt x="335796" y="1219910"/>
                  </a:lnTo>
                  <a:lnTo>
                    <a:pt x="441823" y="1219910"/>
                  </a:lnTo>
                  <a:lnTo>
                    <a:pt x="441823" y="1165617"/>
                  </a:lnTo>
                  <a:close/>
                  <a:moveTo>
                    <a:pt x="123718" y="1160924"/>
                  </a:moveTo>
                  <a:lnTo>
                    <a:pt x="123718" y="1215216"/>
                  </a:lnTo>
                  <a:lnTo>
                    <a:pt x="229745" y="1215216"/>
                  </a:lnTo>
                  <a:lnTo>
                    <a:pt x="229745" y="1160924"/>
                  </a:lnTo>
                  <a:close/>
                  <a:moveTo>
                    <a:pt x="335796" y="1043636"/>
                  </a:moveTo>
                  <a:lnTo>
                    <a:pt x="335796" y="1097928"/>
                  </a:lnTo>
                  <a:lnTo>
                    <a:pt x="441823" y="1097928"/>
                  </a:lnTo>
                  <a:lnTo>
                    <a:pt x="441823" y="1043636"/>
                  </a:lnTo>
                  <a:close/>
                  <a:moveTo>
                    <a:pt x="123718" y="1038942"/>
                  </a:moveTo>
                  <a:lnTo>
                    <a:pt x="123718" y="1093234"/>
                  </a:lnTo>
                  <a:lnTo>
                    <a:pt x="229745" y="1093234"/>
                  </a:lnTo>
                  <a:lnTo>
                    <a:pt x="229745" y="1038942"/>
                  </a:lnTo>
                  <a:close/>
                  <a:moveTo>
                    <a:pt x="335796" y="921654"/>
                  </a:moveTo>
                  <a:lnTo>
                    <a:pt x="335796" y="975946"/>
                  </a:lnTo>
                  <a:lnTo>
                    <a:pt x="441823" y="975946"/>
                  </a:lnTo>
                  <a:lnTo>
                    <a:pt x="441823" y="921654"/>
                  </a:lnTo>
                  <a:close/>
                  <a:moveTo>
                    <a:pt x="123718" y="916960"/>
                  </a:moveTo>
                  <a:lnTo>
                    <a:pt x="123718" y="971252"/>
                  </a:lnTo>
                  <a:lnTo>
                    <a:pt x="229745" y="971252"/>
                  </a:lnTo>
                  <a:lnTo>
                    <a:pt x="229745" y="916960"/>
                  </a:lnTo>
                  <a:close/>
                  <a:moveTo>
                    <a:pt x="335796" y="799672"/>
                  </a:moveTo>
                  <a:lnTo>
                    <a:pt x="335796" y="853964"/>
                  </a:lnTo>
                  <a:lnTo>
                    <a:pt x="441823" y="853964"/>
                  </a:lnTo>
                  <a:lnTo>
                    <a:pt x="441823" y="799672"/>
                  </a:lnTo>
                  <a:close/>
                  <a:moveTo>
                    <a:pt x="123718" y="794978"/>
                  </a:moveTo>
                  <a:lnTo>
                    <a:pt x="123718" y="849270"/>
                  </a:lnTo>
                  <a:lnTo>
                    <a:pt x="229745" y="849270"/>
                  </a:lnTo>
                  <a:lnTo>
                    <a:pt x="229745" y="794978"/>
                  </a:lnTo>
                  <a:close/>
                  <a:moveTo>
                    <a:pt x="335796" y="677690"/>
                  </a:moveTo>
                  <a:lnTo>
                    <a:pt x="335796" y="731982"/>
                  </a:lnTo>
                  <a:lnTo>
                    <a:pt x="441823" y="731982"/>
                  </a:lnTo>
                  <a:lnTo>
                    <a:pt x="441823" y="677690"/>
                  </a:lnTo>
                  <a:close/>
                  <a:moveTo>
                    <a:pt x="123718" y="672996"/>
                  </a:moveTo>
                  <a:lnTo>
                    <a:pt x="123718" y="727289"/>
                  </a:lnTo>
                  <a:lnTo>
                    <a:pt x="229745" y="727289"/>
                  </a:lnTo>
                  <a:lnTo>
                    <a:pt x="229745" y="672996"/>
                  </a:lnTo>
                  <a:close/>
                  <a:moveTo>
                    <a:pt x="335796" y="555708"/>
                  </a:moveTo>
                  <a:lnTo>
                    <a:pt x="335796" y="610000"/>
                  </a:lnTo>
                  <a:lnTo>
                    <a:pt x="441823" y="610000"/>
                  </a:lnTo>
                  <a:lnTo>
                    <a:pt x="441823" y="555708"/>
                  </a:lnTo>
                  <a:close/>
                  <a:moveTo>
                    <a:pt x="123718" y="551014"/>
                  </a:moveTo>
                  <a:lnTo>
                    <a:pt x="123718" y="605307"/>
                  </a:lnTo>
                  <a:lnTo>
                    <a:pt x="229745" y="605307"/>
                  </a:lnTo>
                  <a:lnTo>
                    <a:pt x="229745" y="551014"/>
                  </a:lnTo>
                  <a:close/>
                  <a:moveTo>
                    <a:pt x="335796" y="433726"/>
                  </a:moveTo>
                  <a:lnTo>
                    <a:pt x="335796" y="488019"/>
                  </a:lnTo>
                  <a:lnTo>
                    <a:pt x="441823" y="488019"/>
                  </a:lnTo>
                  <a:lnTo>
                    <a:pt x="441823" y="433726"/>
                  </a:lnTo>
                  <a:close/>
                  <a:moveTo>
                    <a:pt x="123718" y="429032"/>
                  </a:moveTo>
                  <a:lnTo>
                    <a:pt x="123718" y="483325"/>
                  </a:lnTo>
                  <a:lnTo>
                    <a:pt x="229745" y="483325"/>
                  </a:lnTo>
                  <a:lnTo>
                    <a:pt x="229745" y="429032"/>
                  </a:lnTo>
                  <a:close/>
                  <a:moveTo>
                    <a:pt x="244058" y="0"/>
                  </a:moveTo>
                  <a:lnTo>
                    <a:pt x="321484" y="0"/>
                  </a:lnTo>
                  <a:lnTo>
                    <a:pt x="321484" y="178763"/>
                  </a:lnTo>
                  <a:lnTo>
                    <a:pt x="388810" y="178763"/>
                  </a:lnTo>
                  <a:lnTo>
                    <a:pt x="388810" y="299617"/>
                  </a:lnTo>
                  <a:lnTo>
                    <a:pt x="565541" y="299617"/>
                  </a:lnTo>
                  <a:lnTo>
                    <a:pt x="565541" y="1976576"/>
                  </a:lnTo>
                  <a:lnTo>
                    <a:pt x="448247" y="1976576"/>
                  </a:lnTo>
                  <a:lnTo>
                    <a:pt x="371127" y="1976576"/>
                  </a:lnTo>
                  <a:lnTo>
                    <a:pt x="194414" y="1976576"/>
                  </a:lnTo>
                  <a:lnTo>
                    <a:pt x="8833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76731" y="299617"/>
                  </a:lnTo>
                  <a:lnTo>
                    <a:pt x="176731" y="178763"/>
                  </a:lnTo>
                  <a:lnTo>
                    <a:pt x="244058" y="1787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D13E16-9513-4251-9D6C-21F901E7D425}"/>
                </a:ext>
              </a:extLst>
            </p:cNvPr>
            <p:cNvSpPr/>
            <p:nvPr/>
          </p:nvSpPr>
          <p:spPr>
            <a:xfrm>
              <a:off x="6261477" y="1635492"/>
              <a:ext cx="373686" cy="2119359"/>
            </a:xfrm>
            <a:custGeom>
              <a:avLst/>
              <a:gdLst>
                <a:gd name="connsiteX0" fmla="*/ 335280 w 333375"/>
                <a:gd name="connsiteY0" fmla="*/ 3057525 h 3057525"/>
                <a:gd name="connsiteX1" fmla="*/ 0 w 333375"/>
                <a:gd name="connsiteY1" fmla="*/ 3057525 h 3057525"/>
                <a:gd name="connsiteX2" fmla="*/ 0 w 333375"/>
                <a:gd name="connsiteY2" fmla="*/ 0 h 3057525"/>
                <a:gd name="connsiteX3" fmla="*/ 203835 w 333375"/>
                <a:gd name="connsiteY3" fmla="*/ 217170 h 3057525"/>
                <a:gd name="connsiteX4" fmla="*/ 218123 w 333375"/>
                <a:gd name="connsiteY4" fmla="*/ 269558 h 3057525"/>
                <a:gd name="connsiteX5" fmla="*/ 218123 w 333375"/>
                <a:gd name="connsiteY5" fmla="*/ 788670 h 3057525"/>
                <a:gd name="connsiteX6" fmla="*/ 252413 w 333375"/>
                <a:gd name="connsiteY6" fmla="*/ 870585 h 3057525"/>
                <a:gd name="connsiteX7" fmla="*/ 338138 w 333375"/>
                <a:gd name="connsiteY7" fmla="*/ 1076325 h 3057525"/>
                <a:gd name="connsiteX8" fmla="*/ 336233 w 333375"/>
                <a:gd name="connsiteY8" fmla="*/ 2999423 h 3057525"/>
                <a:gd name="connsiteX9" fmla="*/ 335280 w 333375"/>
                <a:gd name="connsiteY9" fmla="*/ 3057525 h 3057525"/>
                <a:gd name="connsiteX10" fmla="*/ 58103 w 333375"/>
                <a:gd name="connsiteY10" fmla="*/ 796290 h 3057525"/>
                <a:gd name="connsiteX11" fmla="*/ 35243 w 333375"/>
                <a:gd name="connsiteY11" fmla="*/ 755333 h 3057525"/>
                <a:gd name="connsiteX12" fmla="*/ 20955 w 333375"/>
                <a:gd name="connsiteY12" fmla="*/ 768668 h 3057525"/>
                <a:gd name="connsiteX13" fmla="*/ 20955 w 333375"/>
                <a:gd name="connsiteY13" fmla="*/ 1084898 h 3057525"/>
                <a:gd name="connsiteX14" fmla="*/ 91440 w 333375"/>
                <a:gd name="connsiteY14" fmla="*/ 1084898 h 3057525"/>
                <a:gd name="connsiteX15" fmla="*/ 90488 w 333375"/>
                <a:gd name="connsiteY15" fmla="*/ 832485 h 3057525"/>
                <a:gd name="connsiteX16" fmla="*/ 61913 w 333375"/>
                <a:gd name="connsiteY16" fmla="*/ 801053 h 3057525"/>
                <a:gd name="connsiteX17" fmla="*/ 58103 w 333375"/>
                <a:gd name="connsiteY17" fmla="*/ 796290 h 3057525"/>
                <a:gd name="connsiteX18" fmla="*/ 158115 w 333375"/>
                <a:gd name="connsiteY18" fmla="*/ 875347 h 3057525"/>
                <a:gd name="connsiteX19" fmla="*/ 159068 w 333375"/>
                <a:gd name="connsiteY19" fmla="*/ 877253 h 3057525"/>
                <a:gd name="connsiteX20" fmla="*/ 116205 w 333375"/>
                <a:gd name="connsiteY20" fmla="*/ 837247 h 3057525"/>
                <a:gd name="connsiteX21" fmla="*/ 116205 w 333375"/>
                <a:gd name="connsiteY21" fmla="*/ 1084898 h 3057525"/>
                <a:gd name="connsiteX22" fmla="*/ 215265 w 333375"/>
                <a:gd name="connsiteY22" fmla="*/ 1084898 h 3057525"/>
                <a:gd name="connsiteX23" fmla="*/ 216218 w 333375"/>
                <a:gd name="connsiteY23" fmla="*/ 975360 h 3057525"/>
                <a:gd name="connsiteX24" fmla="*/ 158115 w 333375"/>
                <a:gd name="connsiteY24" fmla="*/ 875347 h 3057525"/>
                <a:gd name="connsiteX25" fmla="*/ 215265 w 333375"/>
                <a:gd name="connsiteY25" fmla="*/ 1448753 h 3057525"/>
                <a:gd name="connsiteX26" fmla="*/ 215265 w 333375"/>
                <a:gd name="connsiteY26" fmla="*/ 1114425 h 3057525"/>
                <a:gd name="connsiteX27" fmla="*/ 118110 w 333375"/>
                <a:gd name="connsiteY27" fmla="*/ 1114425 h 3057525"/>
                <a:gd name="connsiteX28" fmla="*/ 118110 w 333375"/>
                <a:gd name="connsiteY28" fmla="*/ 1448753 h 3057525"/>
                <a:gd name="connsiteX29" fmla="*/ 215265 w 333375"/>
                <a:gd name="connsiteY29" fmla="*/ 1448753 h 3057525"/>
                <a:gd name="connsiteX30" fmla="*/ 236220 w 333375"/>
                <a:gd name="connsiteY30" fmla="*/ 1113473 h 3057525"/>
                <a:gd name="connsiteX31" fmla="*/ 236220 w 333375"/>
                <a:gd name="connsiteY31" fmla="*/ 1447800 h 3057525"/>
                <a:gd name="connsiteX32" fmla="*/ 313373 w 333375"/>
                <a:gd name="connsiteY32" fmla="*/ 1447800 h 3057525"/>
                <a:gd name="connsiteX33" fmla="*/ 313373 w 333375"/>
                <a:gd name="connsiteY33" fmla="*/ 1113473 h 3057525"/>
                <a:gd name="connsiteX34" fmla="*/ 236220 w 333375"/>
                <a:gd name="connsiteY34" fmla="*/ 1113473 h 3057525"/>
                <a:gd name="connsiteX35" fmla="*/ 89535 w 333375"/>
                <a:gd name="connsiteY35" fmla="*/ 1448753 h 3057525"/>
                <a:gd name="connsiteX36" fmla="*/ 89535 w 333375"/>
                <a:gd name="connsiteY36" fmla="*/ 1114425 h 3057525"/>
                <a:gd name="connsiteX37" fmla="*/ 20003 w 333375"/>
                <a:gd name="connsiteY37" fmla="*/ 1114425 h 3057525"/>
                <a:gd name="connsiteX38" fmla="*/ 20003 w 333375"/>
                <a:gd name="connsiteY38" fmla="*/ 1448753 h 3057525"/>
                <a:gd name="connsiteX39" fmla="*/ 89535 w 333375"/>
                <a:gd name="connsiteY39" fmla="*/ 1448753 h 3057525"/>
                <a:gd name="connsiteX40" fmla="*/ 135255 w 333375"/>
                <a:gd name="connsiteY40" fmla="*/ 742950 h 3057525"/>
                <a:gd name="connsiteX41" fmla="*/ 135255 w 333375"/>
                <a:gd name="connsiteY41" fmla="*/ 366713 h 3057525"/>
                <a:gd name="connsiteX42" fmla="*/ 76200 w 333375"/>
                <a:gd name="connsiteY42" fmla="*/ 366713 h 3057525"/>
                <a:gd name="connsiteX43" fmla="*/ 75248 w 333375"/>
                <a:gd name="connsiteY43" fmla="*/ 633413 h 3057525"/>
                <a:gd name="connsiteX44" fmla="*/ 135255 w 333375"/>
                <a:gd name="connsiteY44" fmla="*/ 742950 h 3057525"/>
                <a:gd name="connsiteX45" fmla="*/ 154305 w 333375"/>
                <a:gd name="connsiteY45" fmla="*/ 367665 h 3057525"/>
                <a:gd name="connsiteX46" fmla="*/ 156210 w 333375"/>
                <a:gd name="connsiteY46" fmla="*/ 753428 h 3057525"/>
                <a:gd name="connsiteX47" fmla="*/ 194310 w 333375"/>
                <a:gd name="connsiteY47" fmla="*/ 816293 h 3057525"/>
                <a:gd name="connsiteX48" fmla="*/ 194310 w 333375"/>
                <a:gd name="connsiteY48" fmla="*/ 365760 h 3057525"/>
                <a:gd name="connsiteX49" fmla="*/ 154305 w 333375"/>
                <a:gd name="connsiteY49" fmla="*/ 367665 h 3057525"/>
                <a:gd name="connsiteX50" fmla="*/ 176213 w 333375"/>
                <a:gd name="connsiteY50" fmla="*/ 1740218 h 3057525"/>
                <a:gd name="connsiteX51" fmla="*/ 20955 w 333375"/>
                <a:gd name="connsiteY51" fmla="*/ 1740218 h 3057525"/>
                <a:gd name="connsiteX52" fmla="*/ 20955 w 333375"/>
                <a:gd name="connsiteY52" fmla="*/ 1836420 h 3057525"/>
                <a:gd name="connsiteX53" fmla="*/ 176213 w 333375"/>
                <a:gd name="connsiteY53" fmla="*/ 1836420 h 3057525"/>
                <a:gd name="connsiteX54" fmla="*/ 176213 w 333375"/>
                <a:gd name="connsiteY54" fmla="*/ 1740218 h 3057525"/>
                <a:gd name="connsiteX55" fmla="*/ 155258 w 333375"/>
                <a:gd name="connsiteY55" fmla="*/ 1618298 h 3057525"/>
                <a:gd name="connsiteX56" fmla="*/ 155258 w 333375"/>
                <a:gd name="connsiteY56" fmla="*/ 1713548 h 3057525"/>
                <a:gd name="connsiteX57" fmla="*/ 311468 w 333375"/>
                <a:gd name="connsiteY57" fmla="*/ 1713548 h 3057525"/>
                <a:gd name="connsiteX58" fmla="*/ 311468 w 333375"/>
                <a:gd name="connsiteY58" fmla="*/ 1618298 h 3057525"/>
                <a:gd name="connsiteX59" fmla="*/ 155258 w 333375"/>
                <a:gd name="connsiteY59" fmla="*/ 1618298 h 3057525"/>
                <a:gd name="connsiteX60" fmla="*/ 87630 w 333375"/>
                <a:gd name="connsiteY60" fmla="*/ 1595438 h 3057525"/>
                <a:gd name="connsiteX61" fmla="*/ 243840 w 333375"/>
                <a:gd name="connsiteY61" fmla="*/ 1595438 h 3057525"/>
                <a:gd name="connsiteX62" fmla="*/ 243840 w 333375"/>
                <a:gd name="connsiteY62" fmla="*/ 1501140 h 3057525"/>
                <a:gd name="connsiteX63" fmla="*/ 87630 w 333375"/>
                <a:gd name="connsiteY63" fmla="*/ 1501140 h 3057525"/>
                <a:gd name="connsiteX64" fmla="*/ 87630 w 333375"/>
                <a:gd name="connsiteY64" fmla="*/ 1595438 h 3057525"/>
                <a:gd name="connsiteX65" fmla="*/ 244793 w 333375"/>
                <a:gd name="connsiteY65" fmla="*/ 1861185 h 3057525"/>
                <a:gd name="connsiteX66" fmla="*/ 89535 w 333375"/>
                <a:gd name="connsiteY66" fmla="*/ 1861185 h 3057525"/>
                <a:gd name="connsiteX67" fmla="*/ 89535 w 333375"/>
                <a:gd name="connsiteY67" fmla="*/ 1955482 h 3057525"/>
                <a:gd name="connsiteX68" fmla="*/ 244793 w 333375"/>
                <a:gd name="connsiteY68" fmla="*/ 1955482 h 3057525"/>
                <a:gd name="connsiteX69" fmla="*/ 244793 w 333375"/>
                <a:gd name="connsiteY69" fmla="*/ 1861185 h 3057525"/>
                <a:gd name="connsiteX70" fmla="*/ 40958 w 333375"/>
                <a:gd name="connsiteY70" fmla="*/ 659130 h 3057525"/>
                <a:gd name="connsiteX71" fmla="*/ 53340 w 333375"/>
                <a:gd name="connsiteY71" fmla="*/ 652463 h 3057525"/>
                <a:gd name="connsiteX72" fmla="*/ 53340 w 333375"/>
                <a:gd name="connsiteY72" fmla="*/ 369570 h 3057525"/>
                <a:gd name="connsiteX73" fmla="*/ 17145 w 333375"/>
                <a:gd name="connsiteY73" fmla="*/ 396240 h 3057525"/>
                <a:gd name="connsiteX74" fmla="*/ 18098 w 333375"/>
                <a:gd name="connsiteY74" fmla="*/ 599123 h 3057525"/>
                <a:gd name="connsiteX75" fmla="*/ 40958 w 333375"/>
                <a:gd name="connsiteY75" fmla="*/ 659130 h 3057525"/>
                <a:gd name="connsiteX76" fmla="*/ 178118 w 333375"/>
                <a:gd name="connsiteY76" fmla="*/ 2103120 h 3057525"/>
                <a:gd name="connsiteX77" fmla="*/ 21908 w 333375"/>
                <a:gd name="connsiteY77" fmla="*/ 2103120 h 3057525"/>
                <a:gd name="connsiteX78" fmla="*/ 21908 w 333375"/>
                <a:gd name="connsiteY78" fmla="*/ 2197418 h 3057525"/>
                <a:gd name="connsiteX79" fmla="*/ 175260 w 333375"/>
                <a:gd name="connsiteY79" fmla="*/ 2197418 h 3057525"/>
                <a:gd name="connsiteX80" fmla="*/ 178118 w 333375"/>
                <a:gd name="connsiteY80" fmla="*/ 2177415 h 3057525"/>
                <a:gd name="connsiteX81" fmla="*/ 178118 w 333375"/>
                <a:gd name="connsiteY81" fmla="*/ 2103120 h 3057525"/>
                <a:gd name="connsiteX82" fmla="*/ 313373 w 333375"/>
                <a:gd name="connsiteY82" fmla="*/ 1086803 h 3057525"/>
                <a:gd name="connsiteX83" fmla="*/ 238125 w 333375"/>
                <a:gd name="connsiteY83" fmla="*/ 942022 h 3057525"/>
                <a:gd name="connsiteX84" fmla="*/ 238125 w 333375"/>
                <a:gd name="connsiteY84" fmla="*/ 1086803 h 3057525"/>
                <a:gd name="connsiteX85" fmla="*/ 313373 w 333375"/>
                <a:gd name="connsiteY85" fmla="*/ 1086803 h 3057525"/>
                <a:gd name="connsiteX86" fmla="*/ 133350 w 333375"/>
                <a:gd name="connsiteY86" fmla="*/ 339090 h 3057525"/>
                <a:gd name="connsiteX87" fmla="*/ 79058 w 333375"/>
                <a:gd name="connsiteY87" fmla="*/ 186690 h 3057525"/>
                <a:gd name="connsiteX88" fmla="*/ 79058 w 333375"/>
                <a:gd name="connsiteY88" fmla="*/ 339090 h 3057525"/>
                <a:gd name="connsiteX89" fmla="*/ 133350 w 333375"/>
                <a:gd name="connsiteY89" fmla="*/ 339090 h 3057525"/>
                <a:gd name="connsiteX90" fmla="*/ 33338 w 333375"/>
                <a:gd name="connsiteY90" fmla="*/ 140970 h 3057525"/>
                <a:gd name="connsiteX91" fmla="*/ 20003 w 333375"/>
                <a:gd name="connsiteY91" fmla="*/ 142875 h 3057525"/>
                <a:gd name="connsiteX92" fmla="*/ 20003 w 333375"/>
                <a:gd name="connsiteY92" fmla="*/ 346710 h 3057525"/>
                <a:gd name="connsiteX93" fmla="*/ 52388 w 333375"/>
                <a:gd name="connsiteY93" fmla="*/ 325755 h 3057525"/>
                <a:gd name="connsiteX94" fmla="*/ 33338 w 333375"/>
                <a:gd name="connsiteY94" fmla="*/ 140970 h 3057525"/>
                <a:gd name="connsiteX95" fmla="*/ 130493 w 333375"/>
                <a:gd name="connsiteY95" fmla="*/ 1713548 h 3057525"/>
                <a:gd name="connsiteX96" fmla="*/ 130493 w 333375"/>
                <a:gd name="connsiteY96" fmla="*/ 1614488 h 3057525"/>
                <a:gd name="connsiteX97" fmla="*/ 87630 w 333375"/>
                <a:gd name="connsiteY97" fmla="*/ 1619250 h 3057525"/>
                <a:gd name="connsiteX98" fmla="*/ 87630 w 333375"/>
                <a:gd name="connsiteY98" fmla="*/ 1713548 h 3057525"/>
                <a:gd name="connsiteX99" fmla="*/ 130493 w 333375"/>
                <a:gd name="connsiteY99" fmla="*/ 1713548 h 3057525"/>
                <a:gd name="connsiteX100" fmla="*/ 312420 w 333375"/>
                <a:gd name="connsiteY100" fmla="*/ 2099310 h 3057525"/>
                <a:gd name="connsiteX101" fmla="*/ 269558 w 333375"/>
                <a:gd name="connsiteY101" fmla="*/ 2103120 h 3057525"/>
                <a:gd name="connsiteX102" fmla="*/ 269558 w 333375"/>
                <a:gd name="connsiteY102" fmla="*/ 2196465 h 3057525"/>
                <a:gd name="connsiteX103" fmla="*/ 312420 w 333375"/>
                <a:gd name="connsiteY103" fmla="*/ 2196465 h 3057525"/>
                <a:gd name="connsiteX104" fmla="*/ 312420 w 333375"/>
                <a:gd name="connsiteY104" fmla="*/ 2099310 h 3057525"/>
                <a:gd name="connsiteX105" fmla="*/ 244793 w 333375"/>
                <a:gd name="connsiteY105" fmla="*/ 1975485 h 3057525"/>
                <a:gd name="connsiteX106" fmla="*/ 200978 w 333375"/>
                <a:gd name="connsiteY106" fmla="*/ 1980248 h 3057525"/>
                <a:gd name="connsiteX107" fmla="*/ 200978 w 333375"/>
                <a:gd name="connsiteY107" fmla="*/ 2073593 h 3057525"/>
                <a:gd name="connsiteX108" fmla="*/ 244793 w 333375"/>
                <a:gd name="connsiteY108" fmla="*/ 2073593 h 3057525"/>
                <a:gd name="connsiteX109" fmla="*/ 244793 w 333375"/>
                <a:gd name="connsiteY109" fmla="*/ 1975485 h 3057525"/>
                <a:gd name="connsiteX110" fmla="*/ 202883 w 333375"/>
                <a:gd name="connsiteY110" fmla="*/ 2101215 h 3057525"/>
                <a:gd name="connsiteX111" fmla="*/ 202883 w 333375"/>
                <a:gd name="connsiteY111" fmla="*/ 2196465 h 3057525"/>
                <a:gd name="connsiteX112" fmla="*/ 243840 w 333375"/>
                <a:gd name="connsiteY112" fmla="*/ 2196465 h 3057525"/>
                <a:gd name="connsiteX113" fmla="*/ 243840 w 333375"/>
                <a:gd name="connsiteY113" fmla="*/ 2101215 h 3057525"/>
                <a:gd name="connsiteX114" fmla="*/ 202883 w 333375"/>
                <a:gd name="connsiteY114" fmla="*/ 2101215 h 3057525"/>
                <a:gd name="connsiteX115" fmla="*/ 270510 w 333375"/>
                <a:gd name="connsiteY115" fmla="*/ 1979295 h 3057525"/>
                <a:gd name="connsiteX116" fmla="*/ 270510 w 333375"/>
                <a:gd name="connsiteY116" fmla="*/ 2078355 h 3057525"/>
                <a:gd name="connsiteX117" fmla="*/ 312420 w 333375"/>
                <a:gd name="connsiteY117" fmla="*/ 2073593 h 3057525"/>
                <a:gd name="connsiteX118" fmla="*/ 312420 w 333375"/>
                <a:gd name="connsiteY118" fmla="*/ 1979295 h 3057525"/>
                <a:gd name="connsiteX119" fmla="*/ 270510 w 333375"/>
                <a:gd name="connsiteY119" fmla="*/ 1979295 h 3057525"/>
                <a:gd name="connsiteX120" fmla="*/ 313373 w 333375"/>
                <a:gd name="connsiteY120" fmla="*/ 1741170 h 3057525"/>
                <a:gd name="connsiteX121" fmla="*/ 268605 w 333375"/>
                <a:gd name="connsiteY121" fmla="*/ 1741170 h 3057525"/>
                <a:gd name="connsiteX122" fmla="*/ 268605 w 333375"/>
                <a:gd name="connsiteY122" fmla="*/ 1836420 h 3057525"/>
                <a:gd name="connsiteX123" fmla="*/ 313373 w 333375"/>
                <a:gd name="connsiteY123" fmla="*/ 1836420 h 3057525"/>
                <a:gd name="connsiteX124" fmla="*/ 313373 w 333375"/>
                <a:gd name="connsiteY124" fmla="*/ 1741170 h 3057525"/>
                <a:gd name="connsiteX125" fmla="*/ 268605 w 333375"/>
                <a:gd name="connsiteY125" fmla="*/ 1499235 h 3057525"/>
                <a:gd name="connsiteX126" fmla="*/ 268605 w 333375"/>
                <a:gd name="connsiteY126" fmla="*/ 1594485 h 3057525"/>
                <a:gd name="connsiteX127" fmla="*/ 312420 w 333375"/>
                <a:gd name="connsiteY127" fmla="*/ 1594485 h 3057525"/>
                <a:gd name="connsiteX128" fmla="*/ 312420 w 333375"/>
                <a:gd name="connsiteY128" fmla="*/ 1499235 h 3057525"/>
                <a:gd name="connsiteX129" fmla="*/ 268605 w 333375"/>
                <a:gd name="connsiteY129" fmla="*/ 1499235 h 3057525"/>
                <a:gd name="connsiteX130" fmla="*/ 62865 w 333375"/>
                <a:gd name="connsiteY130" fmla="*/ 1595438 h 3057525"/>
                <a:gd name="connsiteX131" fmla="*/ 62865 w 333375"/>
                <a:gd name="connsiteY131" fmla="*/ 1500188 h 3057525"/>
                <a:gd name="connsiteX132" fmla="*/ 20003 w 333375"/>
                <a:gd name="connsiteY132" fmla="*/ 1500188 h 3057525"/>
                <a:gd name="connsiteX133" fmla="*/ 20003 w 333375"/>
                <a:gd name="connsiteY133" fmla="*/ 1595438 h 3057525"/>
                <a:gd name="connsiteX134" fmla="*/ 62865 w 333375"/>
                <a:gd name="connsiteY134" fmla="*/ 1595438 h 3057525"/>
                <a:gd name="connsiteX135" fmla="*/ 157163 w 333375"/>
                <a:gd name="connsiteY135" fmla="*/ 2435543 h 3057525"/>
                <a:gd name="connsiteX136" fmla="*/ 308610 w 333375"/>
                <a:gd name="connsiteY136" fmla="*/ 2435543 h 3057525"/>
                <a:gd name="connsiteX137" fmla="*/ 308610 w 333375"/>
                <a:gd name="connsiteY137" fmla="*/ 2342198 h 3057525"/>
                <a:gd name="connsiteX138" fmla="*/ 157163 w 333375"/>
                <a:gd name="connsiteY138" fmla="*/ 2342198 h 3057525"/>
                <a:gd name="connsiteX139" fmla="*/ 157163 w 333375"/>
                <a:gd name="connsiteY139" fmla="*/ 2435543 h 3057525"/>
                <a:gd name="connsiteX140" fmla="*/ 63818 w 333375"/>
                <a:gd name="connsiteY140" fmla="*/ 1862138 h 3057525"/>
                <a:gd name="connsiteX141" fmla="*/ 20003 w 333375"/>
                <a:gd name="connsiteY141" fmla="*/ 1862138 h 3057525"/>
                <a:gd name="connsiteX142" fmla="*/ 20003 w 333375"/>
                <a:gd name="connsiteY142" fmla="*/ 1954530 h 3057525"/>
                <a:gd name="connsiteX143" fmla="*/ 63818 w 333375"/>
                <a:gd name="connsiteY143" fmla="*/ 1954530 h 3057525"/>
                <a:gd name="connsiteX144" fmla="*/ 63818 w 333375"/>
                <a:gd name="connsiteY144" fmla="*/ 1862138 h 3057525"/>
                <a:gd name="connsiteX145" fmla="*/ 21908 w 333375"/>
                <a:gd name="connsiteY145" fmla="*/ 2225993 h 3057525"/>
                <a:gd name="connsiteX146" fmla="*/ 21908 w 333375"/>
                <a:gd name="connsiteY146" fmla="*/ 2310765 h 3057525"/>
                <a:gd name="connsiteX147" fmla="*/ 61913 w 333375"/>
                <a:gd name="connsiteY147" fmla="*/ 2270760 h 3057525"/>
                <a:gd name="connsiteX148" fmla="*/ 21908 w 333375"/>
                <a:gd name="connsiteY148" fmla="*/ 2225993 h 3057525"/>
                <a:gd name="connsiteX149" fmla="*/ 157163 w 333375"/>
                <a:gd name="connsiteY149" fmla="*/ 242888 h 3057525"/>
                <a:gd name="connsiteX150" fmla="*/ 195263 w 333375"/>
                <a:gd name="connsiteY150" fmla="*/ 334328 h 3057525"/>
                <a:gd name="connsiteX151" fmla="*/ 157163 w 333375"/>
                <a:gd name="connsiteY151" fmla="*/ 242888 h 3057525"/>
                <a:gd name="connsiteX152" fmla="*/ 268605 w 333375"/>
                <a:gd name="connsiteY152" fmla="*/ 1861185 h 3057525"/>
                <a:gd name="connsiteX153" fmla="*/ 268605 w 333375"/>
                <a:gd name="connsiteY153" fmla="*/ 1953578 h 3057525"/>
                <a:gd name="connsiteX154" fmla="*/ 312420 w 333375"/>
                <a:gd name="connsiteY154" fmla="*/ 1953578 h 3057525"/>
                <a:gd name="connsiteX155" fmla="*/ 312420 w 333375"/>
                <a:gd name="connsiteY155" fmla="*/ 1861185 h 3057525"/>
                <a:gd name="connsiteX156" fmla="*/ 268605 w 333375"/>
                <a:gd name="connsiteY156" fmla="*/ 1861185 h 3057525"/>
                <a:gd name="connsiteX157" fmla="*/ 90488 w 333375"/>
                <a:gd name="connsiteY157" fmla="*/ 2223135 h 3057525"/>
                <a:gd name="connsiteX158" fmla="*/ 90488 w 333375"/>
                <a:gd name="connsiteY158" fmla="*/ 2312670 h 3057525"/>
                <a:gd name="connsiteX159" fmla="*/ 242888 w 333375"/>
                <a:gd name="connsiteY159" fmla="*/ 2312670 h 3057525"/>
                <a:gd name="connsiteX160" fmla="*/ 242888 w 333375"/>
                <a:gd name="connsiteY160" fmla="*/ 2223135 h 3057525"/>
                <a:gd name="connsiteX161" fmla="*/ 90488 w 333375"/>
                <a:gd name="connsiteY161" fmla="*/ 2223135 h 3057525"/>
                <a:gd name="connsiteX162" fmla="*/ 126683 w 333375"/>
                <a:gd name="connsiteY162" fmla="*/ 2436495 h 3057525"/>
                <a:gd name="connsiteX163" fmla="*/ 126683 w 333375"/>
                <a:gd name="connsiteY163" fmla="*/ 2336483 h 3057525"/>
                <a:gd name="connsiteX164" fmla="*/ 90488 w 333375"/>
                <a:gd name="connsiteY164" fmla="*/ 2346960 h 3057525"/>
                <a:gd name="connsiteX165" fmla="*/ 88583 w 333375"/>
                <a:gd name="connsiteY165" fmla="*/ 2436495 h 3057525"/>
                <a:gd name="connsiteX166" fmla="*/ 126683 w 333375"/>
                <a:gd name="connsiteY166" fmla="*/ 2436495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333375" h="3057525">
                  <a:moveTo>
                    <a:pt x="335280" y="3057525"/>
                  </a:moveTo>
                  <a:cubicBezTo>
                    <a:pt x="220980" y="3057525"/>
                    <a:pt x="112395" y="3057525"/>
                    <a:pt x="0" y="3057525"/>
                  </a:cubicBezTo>
                  <a:cubicBezTo>
                    <a:pt x="0" y="2040255"/>
                    <a:pt x="0" y="1022985"/>
                    <a:pt x="0" y="0"/>
                  </a:cubicBezTo>
                  <a:cubicBezTo>
                    <a:pt x="70485" y="74295"/>
                    <a:pt x="138113" y="144780"/>
                    <a:pt x="203835" y="217170"/>
                  </a:cubicBezTo>
                  <a:cubicBezTo>
                    <a:pt x="214313" y="229552"/>
                    <a:pt x="218123" y="251460"/>
                    <a:pt x="218123" y="269558"/>
                  </a:cubicBezTo>
                  <a:cubicBezTo>
                    <a:pt x="219075" y="442913"/>
                    <a:pt x="220028" y="615315"/>
                    <a:pt x="218123" y="788670"/>
                  </a:cubicBezTo>
                  <a:cubicBezTo>
                    <a:pt x="218123" y="822960"/>
                    <a:pt x="224790" y="850583"/>
                    <a:pt x="252413" y="870585"/>
                  </a:cubicBezTo>
                  <a:cubicBezTo>
                    <a:pt x="323850" y="922020"/>
                    <a:pt x="338138" y="989647"/>
                    <a:pt x="338138" y="1076325"/>
                  </a:cubicBezTo>
                  <a:cubicBezTo>
                    <a:pt x="334328" y="1717358"/>
                    <a:pt x="336233" y="2358390"/>
                    <a:pt x="336233" y="2999423"/>
                  </a:cubicBezTo>
                  <a:cubicBezTo>
                    <a:pt x="335280" y="3017520"/>
                    <a:pt x="335280" y="3036570"/>
                    <a:pt x="335280" y="3057525"/>
                  </a:cubicBezTo>
                  <a:close/>
                  <a:moveTo>
                    <a:pt x="58103" y="796290"/>
                  </a:moveTo>
                  <a:cubicBezTo>
                    <a:pt x="50483" y="782955"/>
                    <a:pt x="42863" y="768668"/>
                    <a:pt x="35243" y="755333"/>
                  </a:cubicBezTo>
                  <a:cubicBezTo>
                    <a:pt x="30480" y="760095"/>
                    <a:pt x="25718" y="763905"/>
                    <a:pt x="20955" y="768668"/>
                  </a:cubicBezTo>
                  <a:cubicBezTo>
                    <a:pt x="20955" y="873443"/>
                    <a:pt x="20955" y="979170"/>
                    <a:pt x="20955" y="1084898"/>
                  </a:cubicBezTo>
                  <a:cubicBezTo>
                    <a:pt x="45720" y="1084898"/>
                    <a:pt x="66675" y="1084898"/>
                    <a:pt x="91440" y="1084898"/>
                  </a:cubicBezTo>
                  <a:cubicBezTo>
                    <a:pt x="91440" y="999172"/>
                    <a:pt x="92393" y="915353"/>
                    <a:pt x="90488" y="832485"/>
                  </a:cubicBezTo>
                  <a:cubicBezTo>
                    <a:pt x="90488" y="822008"/>
                    <a:pt x="71438" y="811530"/>
                    <a:pt x="61913" y="801053"/>
                  </a:cubicBezTo>
                  <a:cubicBezTo>
                    <a:pt x="60008" y="799147"/>
                    <a:pt x="59055" y="798195"/>
                    <a:pt x="58103" y="796290"/>
                  </a:cubicBezTo>
                  <a:close/>
                  <a:moveTo>
                    <a:pt x="158115" y="875347"/>
                  </a:moveTo>
                  <a:lnTo>
                    <a:pt x="159068" y="877253"/>
                  </a:lnTo>
                  <a:cubicBezTo>
                    <a:pt x="145733" y="864870"/>
                    <a:pt x="133350" y="852488"/>
                    <a:pt x="116205" y="837247"/>
                  </a:cubicBezTo>
                  <a:cubicBezTo>
                    <a:pt x="116205" y="923925"/>
                    <a:pt x="116205" y="1003935"/>
                    <a:pt x="116205" y="1084898"/>
                  </a:cubicBezTo>
                  <a:cubicBezTo>
                    <a:pt x="149543" y="1084898"/>
                    <a:pt x="180023" y="1084898"/>
                    <a:pt x="215265" y="1084898"/>
                  </a:cubicBezTo>
                  <a:cubicBezTo>
                    <a:pt x="215265" y="1046797"/>
                    <a:pt x="212408" y="1010603"/>
                    <a:pt x="216218" y="975360"/>
                  </a:cubicBezTo>
                  <a:cubicBezTo>
                    <a:pt x="221933" y="925830"/>
                    <a:pt x="203835" y="893445"/>
                    <a:pt x="158115" y="875347"/>
                  </a:cubicBezTo>
                  <a:close/>
                  <a:moveTo>
                    <a:pt x="215265" y="1448753"/>
                  </a:moveTo>
                  <a:cubicBezTo>
                    <a:pt x="215265" y="1334453"/>
                    <a:pt x="215265" y="1225868"/>
                    <a:pt x="215265" y="1114425"/>
                  </a:cubicBezTo>
                  <a:cubicBezTo>
                    <a:pt x="180975" y="1114425"/>
                    <a:pt x="148590" y="1114425"/>
                    <a:pt x="118110" y="1114425"/>
                  </a:cubicBezTo>
                  <a:cubicBezTo>
                    <a:pt x="118110" y="1227773"/>
                    <a:pt x="118110" y="1338263"/>
                    <a:pt x="118110" y="1448753"/>
                  </a:cubicBezTo>
                  <a:cubicBezTo>
                    <a:pt x="151448" y="1448753"/>
                    <a:pt x="180975" y="1448753"/>
                    <a:pt x="215265" y="1448753"/>
                  </a:cubicBezTo>
                  <a:close/>
                  <a:moveTo>
                    <a:pt x="236220" y="1113473"/>
                  </a:moveTo>
                  <a:cubicBezTo>
                    <a:pt x="236220" y="1225868"/>
                    <a:pt x="236220" y="1337310"/>
                    <a:pt x="236220" y="1447800"/>
                  </a:cubicBezTo>
                  <a:cubicBezTo>
                    <a:pt x="263843" y="1447800"/>
                    <a:pt x="288608" y="1447800"/>
                    <a:pt x="313373" y="1447800"/>
                  </a:cubicBezTo>
                  <a:cubicBezTo>
                    <a:pt x="313373" y="1335405"/>
                    <a:pt x="313373" y="1224915"/>
                    <a:pt x="313373" y="1113473"/>
                  </a:cubicBezTo>
                  <a:cubicBezTo>
                    <a:pt x="286703" y="1113473"/>
                    <a:pt x="262890" y="1113473"/>
                    <a:pt x="236220" y="1113473"/>
                  </a:cubicBezTo>
                  <a:close/>
                  <a:moveTo>
                    <a:pt x="89535" y="1448753"/>
                  </a:moveTo>
                  <a:cubicBezTo>
                    <a:pt x="89535" y="1333500"/>
                    <a:pt x="89535" y="1223963"/>
                    <a:pt x="89535" y="1114425"/>
                  </a:cubicBezTo>
                  <a:cubicBezTo>
                    <a:pt x="63818" y="1114425"/>
                    <a:pt x="42863" y="1114425"/>
                    <a:pt x="20003" y="1114425"/>
                  </a:cubicBezTo>
                  <a:cubicBezTo>
                    <a:pt x="20003" y="1226820"/>
                    <a:pt x="20003" y="1337310"/>
                    <a:pt x="20003" y="1448753"/>
                  </a:cubicBezTo>
                  <a:cubicBezTo>
                    <a:pt x="44768" y="1448753"/>
                    <a:pt x="66675" y="1448753"/>
                    <a:pt x="89535" y="1448753"/>
                  </a:cubicBezTo>
                  <a:close/>
                  <a:moveTo>
                    <a:pt x="135255" y="742950"/>
                  </a:moveTo>
                  <a:cubicBezTo>
                    <a:pt x="135255" y="615315"/>
                    <a:pt x="135255" y="491490"/>
                    <a:pt x="135255" y="366713"/>
                  </a:cubicBezTo>
                  <a:cubicBezTo>
                    <a:pt x="115253" y="366713"/>
                    <a:pt x="98108" y="366713"/>
                    <a:pt x="76200" y="366713"/>
                  </a:cubicBezTo>
                  <a:cubicBezTo>
                    <a:pt x="76200" y="457200"/>
                    <a:pt x="80010" y="545783"/>
                    <a:pt x="75248" y="633413"/>
                  </a:cubicBezTo>
                  <a:cubicBezTo>
                    <a:pt x="71438" y="685800"/>
                    <a:pt x="94298" y="715328"/>
                    <a:pt x="135255" y="742950"/>
                  </a:cubicBezTo>
                  <a:close/>
                  <a:moveTo>
                    <a:pt x="154305" y="367665"/>
                  </a:moveTo>
                  <a:cubicBezTo>
                    <a:pt x="154305" y="497205"/>
                    <a:pt x="153353" y="625793"/>
                    <a:pt x="156210" y="753428"/>
                  </a:cubicBezTo>
                  <a:cubicBezTo>
                    <a:pt x="156210" y="770572"/>
                    <a:pt x="176213" y="787718"/>
                    <a:pt x="194310" y="816293"/>
                  </a:cubicBezTo>
                  <a:cubicBezTo>
                    <a:pt x="194310" y="656273"/>
                    <a:pt x="194310" y="511492"/>
                    <a:pt x="194310" y="365760"/>
                  </a:cubicBezTo>
                  <a:cubicBezTo>
                    <a:pt x="180023" y="365760"/>
                    <a:pt x="169545" y="366713"/>
                    <a:pt x="154305" y="367665"/>
                  </a:cubicBezTo>
                  <a:close/>
                  <a:moveTo>
                    <a:pt x="176213" y="1740218"/>
                  </a:moveTo>
                  <a:cubicBezTo>
                    <a:pt x="122873" y="1740218"/>
                    <a:pt x="71438" y="1740218"/>
                    <a:pt x="20955" y="1740218"/>
                  </a:cubicBezTo>
                  <a:cubicBezTo>
                    <a:pt x="20955" y="1774508"/>
                    <a:pt x="20955" y="1804988"/>
                    <a:pt x="20955" y="1836420"/>
                  </a:cubicBezTo>
                  <a:cubicBezTo>
                    <a:pt x="74295" y="1836420"/>
                    <a:pt x="124778" y="1836420"/>
                    <a:pt x="176213" y="1836420"/>
                  </a:cubicBezTo>
                  <a:cubicBezTo>
                    <a:pt x="176213" y="1803083"/>
                    <a:pt x="176213" y="1772603"/>
                    <a:pt x="176213" y="1740218"/>
                  </a:cubicBezTo>
                  <a:close/>
                  <a:moveTo>
                    <a:pt x="155258" y="1618298"/>
                  </a:moveTo>
                  <a:cubicBezTo>
                    <a:pt x="155258" y="1651635"/>
                    <a:pt x="155258" y="1682115"/>
                    <a:pt x="155258" y="1713548"/>
                  </a:cubicBezTo>
                  <a:cubicBezTo>
                    <a:pt x="209550" y="1713548"/>
                    <a:pt x="260985" y="1713548"/>
                    <a:pt x="311468" y="1713548"/>
                  </a:cubicBezTo>
                  <a:cubicBezTo>
                    <a:pt x="311468" y="1679258"/>
                    <a:pt x="311468" y="1648778"/>
                    <a:pt x="311468" y="1618298"/>
                  </a:cubicBezTo>
                  <a:cubicBezTo>
                    <a:pt x="257175" y="1618298"/>
                    <a:pt x="207645" y="1618298"/>
                    <a:pt x="155258" y="1618298"/>
                  </a:cubicBezTo>
                  <a:close/>
                  <a:moveTo>
                    <a:pt x="87630" y="1595438"/>
                  </a:moveTo>
                  <a:cubicBezTo>
                    <a:pt x="140970" y="1595438"/>
                    <a:pt x="191453" y="1595438"/>
                    <a:pt x="243840" y="1595438"/>
                  </a:cubicBezTo>
                  <a:cubicBezTo>
                    <a:pt x="243840" y="1563053"/>
                    <a:pt x="243840" y="1531620"/>
                    <a:pt x="243840" y="1501140"/>
                  </a:cubicBezTo>
                  <a:cubicBezTo>
                    <a:pt x="190500" y="1501140"/>
                    <a:pt x="139065" y="1501140"/>
                    <a:pt x="87630" y="1501140"/>
                  </a:cubicBezTo>
                  <a:cubicBezTo>
                    <a:pt x="87630" y="1533525"/>
                    <a:pt x="87630" y="1563053"/>
                    <a:pt x="87630" y="1595438"/>
                  </a:cubicBezTo>
                  <a:close/>
                  <a:moveTo>
                    <a:pt x="244793" y="1861185"/>
                  </a:moveTo>
                  <a:cubicBezTo>
                    <a:pt x="190500" y="1861185"/>
                    <a:pt x="140970" y="1861185"/>
                    <a:pt x="89535" y="1861185"/>
                  </a:cubicBezTo>
                  <a:cubicBezTo>
                    <a:pt x="89535" y="1894523"/>
                    <a:pt x="89535" y="1924050"/>
                    <a:pt x="89535" y="1955482"/>
                  </a:cubicBezTo>
                  <a:cubicBezTo>
                    <a:pt x="142875" y="1955482"/>
                    <a:pt x="192405" y="1955482"/>
                    <a:pt x="244793" y="1955482"/>
                  </a:cubicBezTo>
                  <a:cubicBezTo>
                    <a:pt x="244793" y="1924050"/>
                    <a:pt x="244793" y="1894523"/>
                    <a:pt x="244793" y="1861185"/>
                  </a:cubicBezTo>
                  <a:close/>
                  <a:moveTo>
                    <a:pt x="40958" y="659130"/>
                  </a:moveTo>
                  <a:cubicBezTo>
                    <a:pt x="44768" y="657225"/>
                    <a:pt x="48578" y="654368"/>
                    <a:pt x="53340" y="652463"/>
                  </a:cubicBezTo>
                  <a:cubicBezTo>
                    <a:pt x="53340" y="558165"/>
                    <a:pt x="53340" y="463867"/>
                    <a:pt x="53340" y="369570"/>
                  </a:cubicBezTo>
                  <a:cubicBezTo>
                    <a:pt x="22860" y="357188"/>
                    <a:pt x="17145" y="371475"/>
                    <a:pt x="17145" y="396240"/>
                  </a:cubicBezTo>
                  <a:cubicBezTo>
                    <a:pt x="18098" y="463867"/>
                    <a:pt x="15240" y="531495"/>
                    <a:pt x="18098" y="599123"/>
                  </a:cubicBezTo>
                  <a:cubicBezTo>
                    <a:pt x="19050" y="620078"/>
                    <a:pt x="33338" y="640080"/>
                    <a:pt x="40958" y="659130"/>
                  </a:cubicBezTo>
                  <a:close/>
                  <a:moveTo>
                    <a:pt x="178118" y="2103120"/>
                  </a:moveTo>
                  <a:cubicBezTo>
                    <a:pt x="121920" y="2103120"/>
                    <a:pt x="71438" y="2103120"/>
                    <a:pt x="21908" y="2103120"/>
                  </a:cubicBezTo>
                  <a:cubicBezTo>
                    <a:pt x="21908" y="2136458"/>
                    <a:pt x="21908" y="2165985"/>
                    <a:pt x="21908" y="2197418"/>
                  </a:cubicBezTo>
                  <a:cubicBezTo>
                    <a:pt x="74295" y="2197418"/>
                    <a:pt x="123825" y="2197418"/>
                    <a:pt x="175260" y="2197418"/>
                  </a:cubicBezTo>
                  <a:cubicBezTo>
                    <a:pt x="176213" y="2189798"/>
                    <a:pt x="178118" y="2183130"/>
                    <a:pt x="178118" y="2177415"/>
                  </a:cubicBezTo>
                  <a:cubicBezTo>
                    <a:pt x="178118" y="2153603"/>
                    <a:pt x="178118" y="2129790"/>
                    <a:pt x="178118" y="2103120"/>
                  </a:cubicBezTo>
                  <a:close/>
                  <a:moveTo>
                    <a:pt x="313373" y="1086803"/>
                  </a:moveTo>
                  <a:cubicBezTo>
                    <a:pt x="320993" y="989647"/>
                    <a:pt x="316230" y="981075"/>
                    <a:pt x="238125" y="942022"/>
                  </a:cubicBezTo>
                  <a:cubicBezTo>
                    <a:pt x="238125" y="989647"/>
                    <a:pt x="238125" y="1037272"/>
                    <a:pt x="238125" y="1086803"/>
                  </a:cubicBezTo>
                  <a:cubicBezTo>
                    <a:pt x="263843" y="1086803"/>
                    <a:pt x="287655" y="1086803"/>
                    <a:pt x="313373" y="1086803"/>
                  </a:cubicBezTo>
                  <a:close/>
                  <a:moveTo>
                    <a:pt x="133350" y="339090"/>
                  </a:moveTo>
                  <a:cubicBezTo>
                    <a:pt x="146685" y="225742"/>
                    <a:pt x="140018" y="207645"/>
                    <a:pt x="79058" y="186690"/>
                  </a:cubicBezTo>
                  <a:cubicBezTo>
                    <a:pt x="79058" y="236220"/>
                    <a:pt x="79058" y="286703"/>
                    <a:pt x="79058" y="339090"/>
                  </a:cubicBezTo>
                  <a:cubicBezTo>
                    <a:pt x="97155" y="339090"/>
                    <a:pt x="113348" y="339090"/>
                    <a:pt x="133350" y="339090"/>
                  </a:cubicBezTo>
                  <a:close/>
                  <a:moveTo>
                    <a:pt x="33338" y="140970"/>
                  </a:moveTo>
                  <a:cubicBezTo>
                    <a:pt x="28575" y="141923"/>
                    <a:pt x="23813" y="142875"/>
                    <a:pt x="20003" y="142875"/>
                  </a:cubicBezTo>
                  <a:cubicBezTo>
                    <a:pt x="20003" y="207645"/>
                    <a:pt x="20003" y="271463"/>
                    <a:pt x="20003" y="346710"/>
                  </a:cubicBezTo>
                  <a:cubicBezTo>
                    <a:pt x="35243" y="337185"/>
                    <a:pt x="53340" y="330517"/>
                    <a:pt x="52388" y="325755"/>
                  </a:cubicBezTo>
                  <a:cubicBezTo>
                    <a:pt x="44768" y="263842"/>
                    <a:pt x="75248" y="197167"/>
                    <a:pt x="33338" y="140970"/>
                  </a:cubicBezTo>
                  <a:close/>
                  <a:moveTo>
                    <a:pt x="130493" y="1713548"/>
                  </a:moveTo>
                  <a:cubicBezTo>
                    <a:pt x="130493" y="1678305"/>
                    <a:pt x="130493" y="1647825"/>
                    <a:pt x="130493" y="1614488"/>
                  </a:cubicBezTo>
                  <a:cubicBezTo>
                    <a:pt x="113348" y="1616393"/>
                    <a:pt x="100013" y="1618298"/>
                    <a:pt x="87630" y="1619250"/>
                  </a:cubicBezTo>
                  <a:cubicBezTo>
                    <a:pt x="87630" y="1652588"/>
                    <a:pt x="87630" y="1682115"/>
                    <a:pt x="87630" y="1713548"/>
                  </a:cubicBezTo>
                  <a:cubicBezTo>
                    <a:pt x="101918" y="1713548"/>
                    <a:pt x="115253" y="1713548"/>
                    <a:pt x="130493" y="1713548"/>
                  </a:cubicBezTo>
                  <a:close/>
                  <a:moveTo>
                    <a:pt x="312420" y="2099310"/>
                  </a:moveTo>
                  <a:cubicBezTo>
                    <a:pt x="295275" y="2101215"/>
                    <a:pt x="281940" y="2102168"/>
                    <a:pt x="269558" y="2103120"/>
                  </a:cubicBezTo>
                  <a:cubicBezTo>
                    <a:pt x="269558" y="2136458"/>
                    <a:pt x="269558" y="2165985"/>
                    <a:pt x="269558" y="2196465"/>
                  </a:cubicBezTo>
                  <a:cubicBezTo>
                    <a:pt x="284798" y="2196465"/>
                    <a:pt x="297180" y="2196465"/>
                    <a:pt x="312420" y="2196465"/>
                  </a:cubicBezTo>
                  <a:cubicBezTo>
                    <a:pt x="312420" y="2164080"/>
                    <a:pt x="312420" y="2135505"/>
                    <a:pt x="312420" y="2099310"/>
                  </a:cubicBezTo>
                  <a:close/>
                  <a:moveTo>
                    <a:pt x="244793" y="1975485"/>
                  </a:moveTo>
                  <a:cubicBezTo>
                    <a:pt x="226695" y="1977390"/>
                    <a:pt x="213360" y="1979295"/>
                    <a:pt x="200978" y="1980248"/>
                  </a:cubicBezTo>
                  <a:cubicBezTo>
                    <a:pt x="200978" y="2013585"/>
                    <a:pt x="200978" y="2043113"/>
                    <a:pt x="200978" y="2073593"/>
                  </a:cubicBezTo>
                  <a:cubicBezTo>
                    <a:pt x="217170" y="2073593"/>
                    <a:pt x="230505" y="2073593"/>
                    <a:pt x="244793" y="2073593"/>
                  </a:cubicBezTo>
                  <a:cubicBezTo>
                    <a:pt x="244793" y="2042160"/>
                    <a:pt x="244793" y="2012632"/>
                    <a:pt x="244793" y="1975485"/>
                  </a:cubicBezTo>
                  <a:close/>
                  <a:moveTo>
                    <a:pt x="202883" y="2101215"/>
                  </a:moveTo>
                  <a:cubicBezTo>
                    <a:pt x="202883" y="2135505"/>
                    <a:pt x="202883" y="2165985"/>
                    <a:pt x="202883" y="2196465"/>
                  </a:cubicBezTo>
                  <a:cubicBezTo>
                    <a:pt x="218123" y="2196465"/>
                    <a:pt x="229553" y="2196465"/>
                    <a:pt x="243840" y="2196465"/>
                  </a:cubicBezTo>
                  <a:cubicBezTo>
                    <a:pt x="243840" y="2164080"/>
                    <a:pt x="243840" y="2132648"/>
                    <a:pt x="243840" y="2101215"/>
                  </a:cubicBezTo>
                  <a:cubicBezTo>
                    <a:pt x="229553" y="2101215"/>
                    <a:pt x="218123" y="2101215"/>
                    <a:pt x="202883" y="2101215"/>
                  </a:cubicBezTo>
                  <a:close/>
                  <a:moveTo>
                    <a:pt x="270510" y="1979295"/>
                  </a:moveTo>
                  <a:cubicBezTo>
                    <a:pt x="270510" y="2014538"/>
                    <a:pt x="270510" y="2045018"/>
                    <a:pt x="270510" y="2078355"/>
                  </a:cubicBezTo>
                  <a:cubicBezTo>
                    <a:pt x="287655" y="2076450"/>
                    <a:pt x="300038" y="2075498"/>
                    <a:pt x="312420" y="2073593"/>
                  </a:cubicBezTo>
                  <a:cubicBezTo>
                    <a:pt x="312420" y="2039303"/>
                    <a:pt x="312420" y="2009775"/>
                    <a:pt x="312420" y="1979295"/>
                  </a:cubicBezTo>
                  <a:cubicBezTo>
                    <a:pt x="297180" y="1979295"/>
                    <a:pt x="284798" y="1979295"/>
                    <a:pt x="270510" y="1979295"/>
                  </a:cubicBezTo>
                  <a:close/>
                  <a:moveTo>
                    <a:pt x="313373" y="1741170"/>
                  </a:moveTo>
                  <a:cubicBezTo>
                    <a:pt x="296228" y="1741170"/>
                    <a:pt x="281940" y="1741170"/>
                    <a:pt x="268605" y="1741170"/>
                  </a:cubicBezTo>
                  <a:cubicBezTo>
                    <a:pt x="268605" y="1774508"/>
                    <a:pt x="268605" y="1804988"/>
                    <a:pt x="268605" y="1836420"/>
                  </a:cubicBezTo>
                  <a:cubicBezTo>
                    <a:pt x="283845" y="1836420"/>
                    <a:pt x="297180" y="1836420"/>
                    <a:pt x="313373" y="1836420"/>
                  </a:cubicBezTo>
                  <a:cubicBezTo>
                    <a:pt x="313373" y="1803083"/>
                    <a:pt x="313373" y="1772603"/>
                    <a:pt x="313373" y="1741170"/>
                  </a:cubicBezTo>
                  <a:close/>
                  <a:moveTo>
                    <a:pt x="268605" y="1499235"/>
                  </a:moveTo>
                  <a:cubicBezTo>
                    <a:pt x="268605" y="1533525"/>
                    <a:pt x="268605" y="1564005"/>
                    <a:pt x="268605" y="1594485"/>
                  </a:cubicBezTo>
                  <a:cubicBezTo>
                    <a:pt x="284798" y="1594485"/>
                    <a:pt x="298133" y="1594485"/>
                    <a:pt x="312420" y="1594485"/>
                  </a:cubicBezTo>
                  <a:cubicBezTo>
                    <a:pt x="312420" y="1561148"/>
                    <a:pt x="312420" y="1530668"/>
                    <a:pt x="312420" y="1499235"/>
                  </a:cubicBezTo>
                  <a:cubicBezTo>
                    <a:pt x="298133" y="1499235"/>
                    <a:pt x="285750" y="1499235"/>
                    <a:pt x="268605" y="1499235"/>
                  </a:cubicBezTo>
                  <a:close/>
                  <a:moveTo>
                    <a:pt x="62865" y="1595438"/>
                  </a:moveTo>
                  <a:cubicBezTo>
                    <a:pt x="62865" y="1561148"/>
                    <a:pt x="62865" y="1531620"/>
                    <a:pt x="62865" y="1500188"/>
                  </a:cubicBezTo>
                  <a:cubicBezTo>
                    <a:pt x="47625" y="1500188"/>
                    <a:pt x="34290" y="1500188"/>
                    <a:pt x="20003" y="1500188"/>
                  </a:cubicBezTo>
                  <a:cubicBezTo>
                    <a:pt x="20003" y="1533525"/>
                    <a:pt x="20003" y="1564005"/>
                    <a:pt x="20003" y="1595438"/>
                  </a:cubicBezTo>
                  <a:cubicBezTo>
                    <a:pt x="36195" y="1595438"/>
                    <a:pt x="47625" y="1595438"/>
                    <a:pt x="62865" y="1595438"/>
                  </a:cubicBezTo>
                  <a:close/>
                  <a:moveTo>
                    <a:pt x="157163" y="2435543"/>
                  </a:moveTo>
                  <a:cubicBezTo>
                    <a:pt x="210503" y="2435543"/>
                    <a:pt x="258128" y="2435543"/>
                    <a:pt x="308610" y="2435543"/>
                  </a:cubicBezTo>
                  <a:cubicBezTo>
                    <a:pt x="308610" y="2402205"/>
                    <a:pt x="308610" y="2372678"/>
                    <a:pt x="308610" y="2342198"/>
                  </a:cubicBezTo>
                  <a:cubicBezTo>
                    <a:pt x="256223" y="2342198"/>
                    <a:pt x="208598" y="2342198"/>
                    <a:pt x="157163" y="2342198"/>
                  </a:cubicBezTo>
                  <a:cubicBezTo>
                    <a:pt x="157163" y="2373630"/>
                    <a:pt x="157163" y="2403158"/>
                    <a:pt x="157163" y="2435543"/>
                  </a:cubicBezTo>
                  <a:close/>
                  <a:moveTo>
                    <a:pt x="63818" y="1862138"/>
                  </a:moveTo>
                  <a:cubicBezTo>
                    <a:pt x="46673" y="1862138"/>
                    <a:pt x="34290" y="1862138"/>
                    <a:pt x="20003" y="1862138"/>
                  </a:cubicBezTo>
                  <a:cubicBezTo>
                    <a:pt x="20003" y="1894523"/>
                    <a:pt x="20003" y="1924050"/>
                    <a:pt x="20003" y="1954530"/>
                  </a:cubicBezTo>
                  <a:cubicBezTo>
                    <a:pt x="35243" y="1954530"/>
                    <a:pt x="48578" y="1954530"/>
                    <a:pt x="63818" y="1954530"/>
                  </a:cubicBezTo>
                  <a:cubicBezTo>
                    <a:pt x="63818" y="1923098"/>
                    <a:pt x="63818" y="1895475"/>
                    <a:pt x="63818" y="1862138"/>
                  </a:cubicBezTo>
                  <a:close/>
                  <a:moveTo>
                    <a:pt x="21908" y="2225993"/>
                  </a:moveTo>
                  <a:cubicBezTo>
                    <a:pt x="21908" y="2253615"/>
                    <a:pt x="21908" y="2282190"/>
                    <a:pt x="21908" y="2310765"/>
                  </a:cubicBezTo>
                  <a:cubicBezTo>
                    <a:pt x="63818" y="2324100"/>
                    <a:pt x="62865" y="2297430"/>
                    <a:pt x="61913" y="2270760"/>
                  </a:cubicBezTo>
                  <a:cubicBezTo>
                    <a:pt x="61913" y="2245995"/>
                    <a:pt x="72390" y="2212658"/>
                    <a:pt x="21908" y="2225993"/>
                  </a:cubicBezTo>
                  <a:close/>
                  <a:moveTo>
                    <a:pt x="157163" y="242888"/>
                  </a:moveTo>
                  <a:cubicBezTo>
                    <a:pt x="151448" y="340995"/>
                    <a:pt x="151448" y="340995"/>
                    <a:pt x="195263" y="334328"/>
                  </a:cubicBezTo>
                  <a:cubicBezTo>
                    <a:pt x="193358" y="300990"/>
                    <a:pt x="211455" y="260033"/>
                    <a:pt x="157163" y="242888"/>
                  </a:cubicBezTo>
                  <a:close/>
                  <a:moveTo>
                    <a:pt x="268605" y="1861185"/>
                  </a:moveTo>
                  <a:cubicBezTo>
                    <a:pt x="268605" y="1892618"/>
                    <a:pt x="268605" y="1922145"/>
                    <a:pt x="268605" y="1953578"/>
                  </a:cubicBezTo>
                  <a:cubicBezTo>
                    <a:pt x="283845" y="1953578"/>
                    <a:pt x="297180" y="1953578"/>
                    <a:pt x="312420" y="1953578"/>
                  </a:cubicBezTo>
                  <a:cubicBezTo>
                    <a:pt x="312420" y="1922145"/>
                    <a:pt x="312420" y="1892618"/>
                    <a:pt x="312420" y="1861185"/>
                  </a:cubicBezTo>
                  <a:cubicBezTo>
                    <a:pt x="297180" y="1861185"/>
                    <a:pt x="283845" y="1861185"/>
                    <a:pt x="268605" y="1861185"/>
                  </a:cubicBezTo>
                  <a:close/>
                  <a:moveTo>
                    <a:pt x="90488" y="2223135"/>
                  </a:moveTo>
                  <a:cubicBezTo>
                    <a:pt x="90488" y="2255520"/>
                    <a:pt x="90488" y="2283143"/>
                    <a:pt x="90488" y="2312670"/>
                  </a:cubicBezTo>
                  <a:cubicBezTo>
                    <a:pt x="142875" y="2312670"/>
                    <a:pt x="192405" y="2312670"/>
                    <a:pt x="242888" y="2312670"/>
                  </a:cubicBezTo>
                  <a:cubicBezTo>
                    <a:pt x="242888" y="2281238"/>
                    <a:pt x="242888" y="2252663"/>
                    <a:pt x="242888" y="2223135"/>
                  </a:cubicBezTo>
                  <a:cubicBezTo>
                    <a:pt x="190500" y="2223135"/>
                    <a:pt x="141923" y="2223135"/>
                    <a:pt x="90488" y="2223135"/>
                  </a:cubicBezTo>
                  <a:close/>
                  <a:moveTo>
                    <a:pt x="126683" y="2436495"/>
                  </a:moveTo>
                  <a:cubicBezTo>
                    <a:pt x="126683" y="2402205"/>
                    <a:pt x="126683" y="2371725"/>
                    <a:pt x="126683" y="2336483"/>
                  </a:cubicBezTo>
                  <a:cubicBezTo>
                    <a:pt x="111443" y="2341245"/>
                    <a:pt x="90488" y="2343150"/>
                    <a:pt x="90488" y="2346960"/>
                  </a:cubicBezTo>
                  <a:cubicBezTo>
                    <a:pt x="87630" y="2376488"/>
                    <a:pt x="88583" y="2405063"/>
                    <a:pt x="88583" y="2436495"/>
                  </a:cubicBezTo>
                  <a:cubicBezTo>
                    <a:pt x="102870" y="2436495"/>
                    <a:pt x="113348" y="2436495"/>
                    <a:pt x="126683" y="243649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07FFA4-88F5-448C-B15C-6EAD2AA6A805}"/>
                </a:ext>
              </a:extLst>
            </p:cNvPr>
            <p:cNvSpPr/>
            <p:nvPr/>
          </p:nvSpPr>
          <p:spPr>
            <a:xfrm>
              <a:off x="4641190" y="1423862"/>
              <a:ext cx="477157" cy="2330989"/>
            </a:xfrm>
            <a:custGeom>
              <a:avLst/>
              <a:gdLst>
                <a:gd name="connsiteX0" fmla="*/ 285608 w 487386"/>
                <a:gd name="connsiteY0" fmla="*/ 1339706 h 2330989"/>
                <a:gd name="connsiteX1" fmla="*/ 285608 w 487386"/>
                <a:gd name="connsiteY1" fmla="*/ 1414297 h 2330989"/>
                <a:gd name="connsiteX2" fmla="*/ 356272 w 487386"/>
                <a:gd name="connsiteY2" fmla="*/ 1414297 h 2330989"/>
                <a:gd name="connsiteX3" fmla="*/ 356272 w 487386"/>
                <a:gd name="connsiteY3" fmla="*/ 1339706 h 2330989"/>
                <a:gd name="connsiteX4" fmla="*/ 285608 w 487386"/>
                <a:gd name="connsiteY4" fmla="*/ 1339706 h 2330989"/>
                <a:gd name="connsiteX5" fmla="*/ 31407 w 487386"/>
                <a:gd name="connsiteY5" fmla="*/ 1338724 h 2330989"/>
                <a:gd name="connsiteX6" fmla="*/ 31407 w 487386"/>
                <a:gd name="connsiteY6" fmla="*/ 1414297 h 2330989"/>
                <a:gd name="connsiteX7" fmla="*/ 258126 w 487386"/>
                <a:gd name="connsiteY7" fmla="*/ 1414297 h 2330989"/>
                <a:gd name="connsiteX8" fmla="*/ 258126 w 487386"/>
                <a:gd name="connsiteY8" fmla="*/ 1338724 h 2330989"/>
                <a:gd name="connsiteX9" fmla="*/ 31407 w 487386"/>
                <a:gd name="connsiteY9" fmla="*/ 1338724 h 2330989"/>
                <a:gd name="connsiteX10" fmla="*/ 385716 w 487386"/>
                <a:gd name="connsiteY10" fmla="*/ 1245485 h 2330989"/>
                <a:gd name="connsiteX11" fmla="*/ 385716 w 487386"/>
                <a:gd name="connsiteY11" fmla="*/ 1318113 h 2330989"/>
                <a:gd name="connsiteX12" fmla="*/ 453438 w 487386"/>
                <a:gd name="connsiteY12" fmla="*/ 1318113 h 2330989"/>
                <a:gd name="connsiteX13" fmla="*/ 453438 w 487386"/>
                <a:gd name="connsiteY13" fmla="*/ 1245485 h 2330989"/>
                <a:gd name="connsiteX14" fmla="*/ 385716 w 487386"/>
                <a:gd name="connsiteY14" fmla="*/ 1245485 h 2330989"/>
                <a:gd name="connsiteX15" fmla="*/ 32388 w 487386"/>
                <a:gd name="connsiteY15" fmla="*/ 1243522 h 2330989"/>
                <a:gd name="connsiteX16" fmla="*/ 32388 w 487386"/>
                <a:gd name="connsiteY16" fmla="*/ 1318113 h 2330989"/>
                <a:gd name="connsiteX17" fmla="*/ 102073 w 487386"/>
                <a:gd name="connsiteY17" fmla="*/ 1318113 h 2330989"/>
                <a:gd name="connsiteX18" fmla="*/ 102073 w 487386"/>
                <a:gd name="connsiteY18" fmla="*/ 1243522 h 2330989"/>
                <a:gd name="connsiteX19" fmla="*/ 32388 w 487386"/>
                <a:gd name="connsiteY19" fmla="*/ 1243522 h 2330989"/>
                <a:gd name="connsiteX20" fmla="*/ 130535 w 487386"/>
                <a:gd name="connsiteY20" fmla="*/ 1242540 h 2330989"/>
                <a:gd name="connsiteX21" fmla="*/ 130535 w 487386"/>
                <a:gd name="connsiteY21" fmla="*/ 1317131 h 2330989"/>
                <a:gd name="connsiteX22" fmla="*/ 356272 w 487386"/>
                <a:gd name="connsiteY22" fmla="*/ 1317131 h 2330989"/>
                <a:gd name="connsiteX23" fmla="*/ 356272 w 487386"/>
                <a:gd name="connsiteY23" fmla="*/ 1242540 h 2330989"/>
                <a:gd name="connsiteX24" fmla="*/ 130535 w 487386"/>
                <a:gd name="connsiteY24" fmla="*/ 1242540 h 2330989"/>
                <a:gd name="connsiteX25" fmla="*/ 128572 w 487386"/>
                <a:gd name="connsiteY25" fmla="*/ 1149301 h 2330989"/>
                <a:gd name="connsiteX26" fmla="*/ 128572 w 487386"/>
                <a:gd name="connsiteY26" fmla="*/ 1220947 h 2330989"/>
                <a:gd name="connsiteX27" fmla="*/ 199237 w 487386"/>
                <a:gd name="connsiteY27" fmla="*/ 1220947 h 2330989"/>
                <a:gd name="connsiteX28" fmla="*/ 199237 w 487386"/>
                <a:gd name="connsiteY28" fmla="*/ 1149301 h 2330989"/>
                <a:gd name="connsiteX29" fmla="*/ 128572 w 487386"/>
                <a:gd name="connsiteY29" fmla="*/ 1149301 h 2330989"/>
                <a:gd name="connsiteX30" fmla="*/ 226720 w 487386"/>
                <a:gd name="connsiteY30" fmla="*/ 1148319 h 2330989"/>
                <a:gd name="connsiteX31" fmla="*/ 226720 w 487386"/>
                <a:gd name="connsiteY31" fmla="*/ 1219966 h 2330989"/>
                <a:gd name="connsiteX32" fmla="*/ 453438 w 487386"/>
                <a:gd name="connsiteY32" fmla="*/ 1219966 h 2330989"/>
                <a:gd name="connsiteX33" fmla="*/ 453438 w 487386"/>
                <a:gd name="connsiteY33" fmla="*/ 1148319 h 2330989"/>
                <a:gd name="connsiteX34" fmla="*/ 226720 w 487386"/>
                <a:gd name="connsiteY34" fmla="*/ 1148319 h 2330989"/>
                <a:gd name="connsiteX35" fmla="*/ 128572 w 487386"/>
                <a:gd name="connsiteY35" fmla="*/ 1050172 h 2330989"/>
                <a:gd name="connsiteX36" fmla="*/ 128572 w 487386"/>
                <a:gd name="connsiteY36" fmla="*/ 1121820 h 2330989"/>
                <a:gd name="connsiteX37" fmla="*/ 357254 w 487386"/>
                <a:gd name="connsiteY37" fmla="*/ 1121820 h 2330989"/>
                <a:gd name="connsiteX38" fmla="*/ 357254 w 487386"/>
                <a:gd name="connsiteY38" fmla="*/ 1050172 h 2330989"/>
                <a:gd name="connsiteX39" fmla="*/ 128572 w 487386"/>
                <a:gd name="connsiteY39" fmla="*/ 1050172 h 2330989"/>
                <a:gd name="connsiteX40" fmla="*/ 32388 w 487386"/>
                <a:gd name="connsiteY40" fmla="*/ 1050172 h 2330989"/>
                <a:gd name="connsiteX41" fmla="*/ 32388 w 487386"/>
                <a:gd name="connsiteY41" fmla="*/ 1122800 h 2330989"/>
                <a:gd name="connsiteX42" fmla="*/ 103055 w 487386"/>
                <a:gd name="connsiteY42" fmla="*/ 1122800 h 2330989"/>
                <a:gd name="connsiteX43" fmla="*/ 103055 w 487386"/>
                <a:gd name="connsiteY43" fmla="*/ 1050172 h 2330989"/>
                <a:gd name="connsiteX44" fmla="*/ 32388 w 487386"/>
                <a:gd name="connsiteY44" fmla="*/ 1050172 h 2330989"/>
                <a:gd name="connsiteX45" fmla="*/ 383754 w 487386"/>
                <a:gd name="connsiteY45" fmla="*/ 953007 h 2330989"/>
                <a:gd name="connsiteX46" fmla="*/ 383754 w 487386"/>
                <a:gd name="connsiteY46" fmla="*/ 1024654 h 2330989"/>
                <a:gd name="connsiteX47" fmla="*/ 452457 w 487386"/>
                <a:gd name="connsiteY47" fmla="*/ 1024654 h 2330989"/>
                <a:gd name="connsiteX48" fmla="*/ 452457 w 487386"/>
                <a:gd name="connsiteY48" fmla="*/ 953007 h 2330989"/>
                <a:gd name="connsiteX49" fmla="*/ 383754 w 487386"/>
                <a:gd name="connsiteY49" fmla="*/ 953007 h 2330989"/>
                <a:gd name="connsiteX50" fmla="*/ 30425 w 487386"/>
                <a:gd name="connsiteY50" fmla="*/ 953007 h 2330989"/>
                <a:gd name="connsiteX51" fmla="*/ 30425 w 487386"/>
                <a:gd name="connsiteY51" fmla="*/ 1023673 h 2330989"/>
                <a:gd name="connsiteX52" fmla="*/ 259108 w 487386"/>
                <a:gd name="connsiteY52" fmla="*/ 1023673 h 2330989"/>
                <a:gd name="connsiteX53" fmla="*/ 259108 w 487386"/>
                <a:gd name="connsiteY53" fmla="*/ 953007 h 2330989"/>
                <a:gd name="connsiteX54" fmla="*/ 30425 w 487386"/>
                <a:gd name="connsiteY54" fmla="*/ 953007 h 2330989"/>
                <a:gd name="connsiteX55" fmla="*/ 286589 w 487386"/>
                <a:gd name="connsiteY55" fmla="*/ 952025 h 2330989"/>
                <a:gd name="connsiteX56" fmla="*/ 286589 w 487386"/>
                <a:gd name="connsiteY56" fmla="*/ 1023673 h 2330989"/>
                <a:gd name="connsiteX57" fmla="*/ 357254 w 487386"/>
                <a:gd name="connsiteY57" fmla="*/ 1023673 h 2330989"/>
                <a:gd name="connsiteX58" fmla="*/ 357254 w 487386"/>
                <a:gd name="connsiteY58" fmla="*/ 952025 h 2330989"/>
                <a:gd name="connsiteX59" fmla="*/ 286589 w 487386"/>
                <a:gd name="connsiteY59" fmla="*/ 952025 h 2330989"/>
                <a:gd name="connsiteX60" fmla="*/ 382772 w 487386"/>
                <a:gd name="connsiteY60" fmla="*/ 854860 h 2330989"/>
                <a:gd name="connsiteX61" fmla="*/ 382772 w 487386"/>
                <a:gd name="connsiteY61" fmla="*/ 927489 h 2330989"/>
                <a:gd name="connsiteX62" fmla="*/ 452457 w 487386"/>
                <a:gd name="connsiteY62" fmla="*/ 927489 h 2330989"/>
                <a:gd name="connsiteX63" fmla="*/ 452457 w 487386"/>
                <a:gd name="connsiteY63" fmla="*/ 854860 h 2330989"/>
                <a:gd name="connsiteX64" fmla="*/ 382772 w 487386"/>
                <a:gd name="connsiteY64" fmla="*/ 854860 h 2330989"/>
                <a:gd name="connsiteX65" fmla="*/ 286589 w 487386"/>
                <a:gd name="connsiteY65" fmla="*/ 853878 h 2330989"/>
                <a:gd name="connsiteX66" fmla="*/ 286589 w 487386"/>
                <a:gd name="connsiteY66" fmla="*/ 927489 h 2330989"/>
                <a:gd name="connsiteX67" fmla="*/ 355291 w 487386"/>
                <a:gd name="connsiteY67" fmla="*/ 927489 h 2330989"/>
                <a:gd name="connsiteX68" fmla="*/ 355291 w 487386"/>
                <a:gd name="connsiteY68" fmla="*/ 853878 h 2330989"/>
                <a:gd name="connsiteX69" fmla="*/ 286589 w 487386"/>
                <a:gd name="connsiteY69" fmla="*/ 853878 h 2330989"/>
                <a:gd name="connsiteX70" fmla="*/ 384735 w 487386"/>
                <a:gd name="connsiteY70" fmla="*/ 756713 h 2330989"/>
                <a:gd name="connsiteX71" fmla="*/ 384735 w 487386"/>
                <a:gd name="connsiteY71" fmla="*/ 829342 h 2330989"/>
                <a:gd name="connsiteX72" fmla="*/ 453438 w 487386"/>
                <a:gd name="connsiteY72" fmla="*/ 829342 h 2330989"/>
                <a:gd name="connsiteX73" fmla="*/ 453438 w 487386"/>
                <a:gd name="connsiteY73" fmla="*/ 756713 h 2330989"/>
                <a:gd name="connsiteX74" fmla="*/ 384735 w 487386"/>
                <a:gd name="connsiteY74" fmla="*/ 756713 h 2330989"/>
                <a:gd name="connsiteX75" fmla="*/ 130535 w 487386"/>
                <a:gd name="connsiteY75" fmla="*/ 756713 h 2330989"/>
                <a:gd name="connsiteX76" fmla="*/ 130535 w 487386"/>
                <a:gd name="connsiteY76" fmla="*/ 829342 h 2330989"/>
                <a:gd name="connsiteX77" fmla="*/ 357254 w 487386"/>
                <a:gd name="connsiteY77" fmla="*/ 829342 h 2330989"/>
                <a:gd name="connsiteX78" fmla="*/ 357254 w 487386"/>
                <a:gd name="connsiteY78" fmla="*/ 756713 h 2330989"/>
                <a:gd name="connsiteX79" fmla="*/ 130535 w 487386"/>
                <a:gd name="connsiteY79" fmla="*/ 756713 h 2330989"/>
                <a:gd name="connsiteX80" fmla="*/ 32388 w 487386"/>
                <a:gd name="connsiteY80" fmla="*/ 755731 h 2330989"/>
                <a:gd name="connsiteX81" fmla="*/ 32388 w 487386"/>
                <a:gd name="connsiteY81" fmla="*/ 830323 h 2330989"/>
                <a:gd name="connsiteX82" fmla="*/ 102073 w 487386"/>
                <a:gd name="connsiteY82" fmla="*/ 830323 h 2330989"/>
                <a:gd name="connsiteX83" fmla="*/ 102073 w 487386"/>
                <a:gd name="connsiteY83" fmla="*/ 755731 h 2330989"/>
                <a:gd name="connsiteX84" fmla="*/ 32388 w 487386"/>
                <a:gd name="connsiteY84" fmla="*/ 755731 h 2330989"/>
                <a:gd name="connsiteX85" fmla="*/ 382772 w 487386"/>
                <a:gd name="connsiteY85" fmla="*/ 658566 h 2330989"/>
                <a:gd name="connsiteX86" fmla="*/ 382772 w 487386"/>
                <a:gd name="connsiteY86" fmla="*/ 733158 h 2330989"/>
                <a:gd name="connsiteX87" fmla="*/ 452457 w 487386"/>
                <a:gd name="connsiteY87" fmla="*/ 733158 h 2330989"/>
                <a:gd name="connsiteX88" fmla="*/ 452457 w 487386"/>
                <a:gd name="connsiteY88" fmla="*/ 658566 h 2330989"/>
                <a:gd name="connsiteX89" fmla="*/ 382772 w 487386"/>
                <a:gd name="connsiteY89" fmla="*/ 658566 h 2330989"/>
                <a:gd name="connsiteX90" fmla="*/ 31407 w 487386"/>
                <a:gd name="connsiteY90" fmla="*/ 658566 h 2330989"/>
                <a:gd name="connsiteX91" fmla="*/ 31407 w 487386"/>
                <a:gd name="connsiteY91" fmla="*/ 735121 h 2330989"/>
                <a:gd name="connsiteX92" fmla="*/ 259108 w 487386"/>
                <a:gd name="connsiteY92" fmla="*/ 735121 h 2330989"/>
                <a:gd name="connsiteX93" fmla="*/ 259108 w 487386"/>
                <a:gd name="connsiteY93" fmla="*/ 658566 h 2330989"/>
                <a:gd name="connsiteX94" fmla="*/ 31407 w 487386"/>
                <a:gd name="connsiteY94" fmla="*/ 658566 h 2330989"/>
                <a:gd name="connsiteX95" fmla="*/ 226720 w 487386"/>
                <a:gd name="connsiteY95" fmla="*/ 561400 h 2330989"/>
                <a:gd name="connsiteX96" fmla="*/ 226720 w 487386"/>
                <a:gd name="connsiteY96" fmla="*/ 638937 h 2330989"/>
                <a:gd name="connsiteX97" fmla="*/ 451475 w 487386"/>
                <a:gd name="connsiteY97" fmla="*/ 638937 h 2330989"/>
                <a:gd name="connsiteX98" fmla="*/ 451475 w 487386"/>
                <a:gd name="connsiteY98" fmla="*/ 561400 h 2330989"/>
                <a:gd name="connsiteX99" fmla="*/ 226720 w 487386"/>
                <a:gd name="connsiteY99" fmla="*/ 561400 h 2330989"/>
                <a:gd name="connsiteX100" fmla="*/ 128572 w 487386"/>
                <a:gd name="connsiteY100" fmla="*/ 561400 h 2330989"/>
                <a:gd name="connsiteX101" fmla="*/ 128572 w 487386"/>
                <a:gd name="connsiteY101" fmla="*/ 636974 h 2330989"/>
                <a:gd name="connsiteX102" fmla="*/ 198257 w 487386"/>
                <a:gd name="connsiteY102" fmla="*/ 636974 h 2330989"/>
                <a:gd name="connsiteX103" fmla="*/ 198257 w 487386"/>
                <a:gd name="connsiteY103" fmla="*/ 561400 h 2330989"/>
                <a:gd name="connsiteX104" fmla="*/ 128572 w 487386"/>
                <a:gd name="connsiteY104" fmla="*/ 561400 h 2330989"/>
                <a:gd name="connsiteX105" fmla="*/ 129554 w 487386"/>
                <a:gd name="connsiteY105" fmla="*/ 464235 h 2330989"/>
                <a:gd name="connsiteX106" fmla="*/ 129554 w 487386"/>
                <a:gd name="connsiteY106" fmla="*/ 540790 h 2330989"/>
                <a:gd name="connsiteX107" fmla="*/ 356272 w 487386"/>
                <a:gd name="connsiteY107" fmla="*/ 540790 h 2330989"/>
                <a:gd name="connsiteX108" fmla="*/ 356272 w 487386"/>
                <a:gd name="connsiteY108" fmla="*/ 464235 h 2330989"/>
                <a:gd name="connsiteX109" fmla="*/ 129554 w 487386"/>
                <a:gd name="connsiteY109" fmla="*/ 464235 h 2330989"/>
                <a:gd name="connsiteX110" fmla="*/ 34352 w 487386"/>
                <a:gd name="connsiteY110" fmla="*/ 463253 h 2330989"/>
                <a:gd name="connsiteX111" fmla="*/ 34352 w 487386"/>
                <a:gd name="connsiteY111" fmla="*/ 539808 h 2330989"/>
                <a:gd name="connsiteX112" fmla="*/ 102073 w 487386"/>
                <a:gd name="connsiteY112" fmla="*/ 539808 h 2330989"/>
                <a:gd name="connsiteX113" fmla="*/ 102073 w 487386"/>
                <a:gd name="connsiteY113" fmla="*/ 463253 h 2330989"/>
                <a:gd name="connsiteX114" fmla="*/ 34352 w 487386"/>
                <a:gd name="connsiteY114" fmla="*/ 463253 h 2330989"/>
                <a:gd name="connsiteX115" fmla="*/ 384735 w 487386"/>
                <a:gd name="connsiteY115" fmla="*/ 462272 h 2330989"/>
                <a:gd name="connsiteX116" fmla="*/ 384735 w 487386"/>
                <a:gd name="connsiteY116" fmla="*/ 540790 h 2330989"/>
                <a:gd name="connsiteX117" fmla="*/ 451475 w 487386"/>
                <a:gd name="connsiteY117" fmla="*/ 540790 h 2330989"/>
                <a:gd name="connsiteX118" fmla="*/ 451475 w 487386"/>
                <a:gd name="connsiteY118" fmla="*/ 462272 h 2330989"/>
                <a:gd name="connsiteX119" fmla="*/ 384735 w 487386"/>
                <a:gd name="connsiteY119" fmla="*/ 462272 h 2330989"/>
                <a:gd name="connsiteX120" fmla="*/ 52999 w 487386"/>
                <a:gd name="connsiteY120" fmla="*/ 286589 h 2330989"/>
                <a:gd name="connsiteX121" fmla="*/ 52999 w 487386"/>
                <a:gd name="connsiteY121" fmla="*/ 364126 h 2330989"/>
                <a:gd name="connsiteX122" fmla="*/ 192368 w 487386"/>
                <a:gd name="connsiteY122" fmla="*/ 364126 h 2330989"/>
                <a:gd name="connsiteX123" fmla="*/ 192368 w 487386"/>
                <a:gd name="connsiteY123" fmla="*/ 286589 h 2330989"/>
                <a:gd name="connsiteX124" fmla="*/ 52999 w 487386"/>
                <a:gd name="connsiteY124" fmla="*/ 286589 h 2330989"/>
                <a:gd name="connsiteX125" fmla="*/ 295422 w 487386"/>
                <a:gd name="connsiteY125" fmla="*/ 285608 h 2330989"/>
                <a:gd name="connsiteX126" fmla="*/ 295422 w 487386"/>
                <a:gd name="connsiteY126" fmla="*/ 364126 h 2330989"/>
                <a:gd name="connsiteX127" fmla="*/ 434790 w 487386"/>
                <a:gd name="connsiteY127" fmla="*/ 364126 h 2330989"/>
                <a:gd name="connsiteX128" fmla="*/ 434790 w 487386"/>
                <a:gd name="connsiteY128" fmla="*/ 285608 h 2330989"/>
                <a:gd name="connsiteX129" fmla="*/ 295422 w 487386"/>
                <a:gd name="connsiteY129" fmla="*/ 285608 h 2330989"/>
                <a:gd name="connsiteX130" fmla="*/ 51036 w 487386"/>
                <a:gd name="connsiteY130" fmla="*/ 186479 h 2330989"/>
                <a:gd name="connsiteX131" fmla="*/ 51036 w 487386"/>
                <a:gd name="connsiteY131" fmla="*/ 259108 h 2330989"/>
                <a:gd name="connsiteX132" fmla="*/ 190405 w 487386"/>
                <a:gd name="connsiteY132" fmla="*/ 259108 h 2330989"/>
                <a:gd name="connsiteX133" fmla="*/ 190405 w 487386"/>
                <a:gd name="connsiteY133" fmla="*/ 186479 h 2330989"/>
                <a:gd name="connsiteX134" fmla="*/ 51036 w 487386"/>
                <a:gd name="connsiteY134" fmla="*/ 186479 h 2330989"/>
                <a:gd name="connsiteX135" fmla="*/ 294440 w 487386"/>
                <a:gd name="connsiteY135" fmla="*/ 185498 h 2330989"/>
                <a:gd name="connsiteX136" fmla="*/ 294440 w 487386"/>
                <a:gd name="connsiteY136" fmla="*/ 260090 h 2330989"/>
                <a:gd name="connsiteX137" fmla="*/ 432828 w 487386"/>
                <a:gd name="connsiteY137" fmla="*/ 260090 h 2330989"/>
                <a:gd name="connsiteX138" fmla="*/ 432828 w 487386"/>
                <a:gd name="connsiteY138" fmla="*/ 185498 h 2330989"/>
                <a:gd name="connsiteX139" fmla="*/ 294440 w 487386"/>
                <a:gd name="connsiteY139" fmla="*/ 185498 h 2330989"/>
                <a:gd name="connsiteX140" fmla="*/ 52999 w 487386"/>
                <a:gd name="connsiteY140" fmla="*/ 89314 h 2330989"/>
                <a:gd name="connsiteX141" fmla="*/ 52999 w 487386"/>
                <a:gd name="connsiteY141" fmla="*/ 158017 h 2330989"/>
                <a:gd name="connsiteX142" fmla="*/ 191387 w 487386"/>
                <a:gd name="connsiteY142" fmla="*/ 158017 h 2330989"/>
                <a:gd name="connsiteX143" fmla="*/ 191387 w 487386"/>
                <a:gd name="connsiteY143" fmla="*/ 89314 h 2330989"/>
                <a:gd name="connsiteX144" fmla="*/ 52999 w 487386"/>
                <a:gd name="connsiteY144" fmla="*/ 89314 h 2330989"/>
                <a:gd name="connsiteX145" fmla="*/ 296403 w 487386"/>
                <a:gd name="connsiteY145" fmla="*/ 87351 h 2330989"/>
                <a:gd name="connsiteX146" fmla="*/ 296403 w 487386"/>
                <a:gd name="connsiteY146" fmla="*/ 158998 h 2330989"/>
                <a:gd name="connsiteX147" fmla="*/ 432828 w 487386"/>
                <a:gd name="connsiteY147" fmla="*/ 158998 h 2330989"/>
                <a:gd name="connsiteX148" fmla="*/ 432828 w 487386"/>
                <a:gd name="connsiteY148" fmla="*/ 87351 h 2330989"/>
                <a:gd name="connsiteX149" fmla="*/ 296403 w 487386"/>
                <a:gd name="connsiteY149" fmla="*/ 87351 h 2330989"/>
                <a:gd name="connsiteX150" fmla="*/ 26499 w 487386"/>
                <a:gd name="connsiteY150" fmla="*/ 0 h 2330989"/>
                <a:gd name="connsiteX151" fmla="*/ 219849 w 487386"/>
                <a:gd name="connsiteY151" fmla="*/ 0 h 2330989"/>
                <a:gd name="connsiteX152" fmla="*/ 219849 w 487386"/>
                <a:gd name="connsiteY152" fmla="*/ 111888 h 2330989"/>
                <a:gd name="connsiteX153" fmla="*/ 219849 w 487386"/>
                <a:gd name="connsiteY153" fmla="*/ 337625 h 2330989"/>
                <a:gd name="connsiteX154" fmla="*/ 263033 w 487386"/>
                <a:gd name="connsiteY154" fmla="*/ 366088 h 2330989"/>
                <a:gd name="connsiteX155" fmla="*/ 263033 w 487386"/>
                <a:gd name="connsiteY155" fmla="*/ 2945 h 2330989"/>
                <a:gd name="connsiteX156" fmla="*/ 461290 w 487386"/>
                <a:gd name="connsiteY156" fmla="*/ 2945 h 2330989"/>
                <a:gd name="connsiteX157" fmla="*/ 463253 w 487386"/>
                <a:gd name="connsiteY157" fmla="*/ 330756 h 2330989"/>
                <a:gd name="connsiteX158" fmla="*/ 481901 w 487386"/>
                <a:gd name="connsiteY158" fmla="*/ 1297502 h 2330989"/>
                <a:gd name="connsiteX159" fmla="*/ 483863 w 487386"/>
                <a:gd name="connsiteY159" fmla="*/ 2269156 h 2330989"/>
                <a:gd name="connsiteX160" fmla="*/ 483863 w 487386"/>
                <a:gd name="connsiteY160" fmla="*/ 2330989 h 2330989"/>
                <a:gd name="connsiteX161" fmla="*/ 0 w 487386"/>
                <a:gd name="connsiteY161" fmla="*/ 2330989 h 2330989"/>
                <a:gd name="connsiteX162" fmla="*/ 0 w 487386"/>
                <a:gd name="connsiteY162" fmla="*/ 2284859 h 2330989"/>
                <a:gd name="connsiteX163" fmla="*/ 0 w 487386"/>
                <a:gd name="connsiteY163" fmla="*/ 421051 h 2330989"/>
                <a:gd name="connsiteX164" fmla="*/ 26499 w 487386"/>
                <a:gd name="connsiteY164" fmla="*/ 0 h 233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87386" h="2330989">
                  <a:moveTo>
                    <a:pt x="285608" y="1339706"/>
                  </a:moveTo>
                  <a:cubicBezTo>
                    <a:pt x="285608" y="1366205"/>
                    <a:pt x="285608" y="1388779"/>
                    <a:pt x="285608" y="1414297"/>
                  </a:cubicBezTo>
                  <a:cubicBezTo>
                    <a:pt x="312107" y="1414297"/>
                    <a:pt x="333699" y="1414297"/>
                    <a:pt x="356272" y="1414297"/>
                  </a:cubicBezTo>
                  <a:cubicBezTo>
                    <a:pt x="356272" y="1387797"/>
                    <a:pt x="356272" y="1364242"/>
                    <a:pt x="356272" y="1339706"/>
                  </a:cubicBezTo>
                  <a:cubicBezTo>
                    <a:pt x="331736" y="1339706"/>
                    <a:pt x="309163" y="1339706"/>
                    <a:pt x="285608" y="1339706"/>
                  </a:cubicBezTo>
                  <a:close/>
                  <a:moveTo>
                    <a:pt x="31407" y="1338724"/>
                  </a:moveTo>
                  <a:cubicBezTo>
                    <a:pt x="31407" y="1366205"/>
                    <a:pt x="31407" y="1389760"/>
                    <a:pt x="31407" y="1414297"/>
                  </a:cubicBezTo>
                  <a:cubicBezTo>
                    <a:pt x="108942" y="1414297"/>
                    <a:pt x="183534" y="1414297"/>
                    <a:pt x="258126" y="1414297"/>
                  </a:cubicBezTo>
                  <a:cubicBezTo>
                    <a:pt x="258126" y="1386816"/>
                    <a:pt x="258126" y="1363261"/>
                    <a:pt x="258126" y="1338724"/>
                  </a:cubicBezTo>
                  <a:cubicBezTo>
                    <a:pt x="180590" y="1338724"/>
                    <a:pt x="106980" y="1338724"/>
                    <a:pt x="31407" y="1338724"/>
                  </a:cubicBezTo>
                  <a:close/>
                  <a:moveTo>
                    <a:pt x="385716" y="1245485"/>
                  </a:moveTo>
                  <a:cubicBezTo>
                    <a:pt x="385716" y="1271984"/>
                    <a:pt x="385716" y="1295539"/>
                    <a:pt x="385716" y="1318113"/>
                  </a:cubicBezTo>
                  <a:cubicBezTo>
                    <a:pt x="410253" y="1318113"/>
                    <a:pt x="430864" y="1318113"/>
                    <a:pt x="453438" y="1318113"/>
                  </a:cubicBezTo>
                  <a:cubicBezTo>
                    <a:pt x="453438" y="1293576"/>
                    <a:pt x="453438" y="1271003"/>
                    <a:pt x="453438" y="1245485"/>
                  </a:cubicBezTo>
                  <a:cubicBezTo>
                    <a:pt x="427920" y="1245485"/>
                    <a:pt x="406328" y="1245485"/>
                    <a:pt x="385716" y="1245485"/>
                  </a:cubicBezTo>
                  <a:close/>
                  <a:moveTo>
                    <a:pt x="32388" y="1243522"/>
                  </a:moveTo>
                  <a:cubicBezTo>
                    <a:pt x="32388" y="1270021"/>
                    <a:pt x="32388" y="1292595"/>
                    <a:pt x="32388" y="1318113"/>
                  </a:cubicBezTo>
                  <a:cubicBezTo>
                    <a:pt x="55943" y="1318113"/>
                    <a:pt x="78518" y="1318113"/>
                    <a:pt x="102073" y="1318113"/>
                  </a:cubicBezTo>
                  <a:cubicBezTo>
                    <a:pt x="102073" y="1292595"/>
                    <a:pt x="102073" y="1269040"/>
                    <a:pt x="102073" y="1243522"/>
                  </a:cubicBezTo>
                  <a:cubicBezTo>
                    <a:pt x="77536" y="1243522"/>
                    <a:pt x="55943" y="1243522"/>
                    <a:pt x="32388" y="1243522"/>
                  </a:cubicBezTo>
                  <a:close/>
                  <a:moveTo>
                    <a:pt x="130535" y="1242540"/>
                  </a:moveTo>
                  <a:cubicBezTo>
                    <a:pt x="130535" y="1271003"/>
                    <a:pt x="130535" y="1294558"/>
                    <a:pt x="130535" y="1317131"/>
                  </a:cubicBezTo>
                  <a:cubicBezTo>
                    <a:pt x="208071" y="1317131"/>
                    <a:pt x="281681" y="1317131"/>
                    <a:pt x="356272" y="1317131"/>
                  </a:cubicBezTo>
                  <a:cubicBezTo>
                    <a:pt x="356272" y="1290632"/>
                    <a:pt x="356272" y="1267077"/>
                    <a:pt x="356272" y="1242540"/>
                  </a:cubicBezTo>
                  <a:cubicBezTo>
                    <a:pt x="278737" y="1242540"/>
                    <a:pt x="206108" y="1242540"/>
                    <a:pt x="130535" y="1242540"/>
                  </a:cubicBezTo>
                  <a:close/>
                  <a:moveTo>
                    <a:pt x="128572" y="1149301"/>
                  </a:moveTo>
                  <a:cubicBezTo>
                    <a:pt x="128572" y="1174819"/>
                    <a:pt x="128572" y="1197392"/>
                    <a:pt x="128572" y="1220947"/>
                  </a:cubicBezTo>
                  <a:cubicBezTo>
                    <a:pt x="153109" y="1220947"/>
                    <a:pt x="174701" y="1220947"/>
                    <a:pt x="199237" y="1220947"/>
                  </a:cubicBezTo>
                  <a:cubicBezTo>
                    <a:pt x="199237" y="1193466"/>
                    <a:pt x="199237" y="1171874"/>
                    <a:pt x="199237" y="1149301"/>
                  </a:cubicBezTo>
                  <a:cubicBezTo>
                    <a:pt x="173719" y="1149301"/>
                    <a:pt x="151146" y="1149301"/>
                    <a:pt x="128572" y="1149301"/>
                  </a:cubicBezTo>
                  <a:close/>
                  <a:moveTo>
                    <a:pt x="226720" y="1148319"/>
                  </a:moveTo>
                  <a:cubicBezTo>
                    <a:pt x="226720" y="1174819"/>
                    <a:pt x="226720" y="1196411"/>
                    <a:pt x="226720" y="1219966"/>
                  </a:cubicBezTo>
                  <a:cubicBezTo>
                    <a:pt x="303273" y="1219966"/>
                    <a:pt x="377866" y="1219966"/>
                    <a:pt x="453438" y="1219966"/>
                  </a:cubicBezTo>
                  <a:cubicBezTo>
                    <a:pt x="453438" y="1195429"/>
                    <a:pt x="453438" y="1172856"/>
                    <a:pt x="453438" y="1148319"/>
                  </a:cubicBezTo>
                  <a:cubicBezTo>
                    <a:pt x="373940" y="1148319"/>
                    <a:pt x="300329" y="1148319"/>
                    <a:pt x="226720" y="1148319"/>
                  </a:cubicBezTo>
                  <a:close/>
                  <a:moveTo>
                    <a:pt x="128572" y="1050172"/>
                  </a:moveTo>
                  <a:cubicBezTo>
                    <a:pt x="128572" y="1075690"/>
                    <a:pt x="128572" y="1098264"/>
                    <a:pt x="128572" y="1121820"/>
                  </a:cubicBezTo>
                  <a:cubicBezTo>
                    <a:pt x="206108" y="1121820"/>
                    <a:pt x="280700" y="1121820"/>
                    <a:pt x="357254" y="1121820"/>
                  </a:cubicBezTo>
                  <a:cubicBezTo>
                    <a:pt x="357254" y="1096301"/>
                    <a:pt x="357254" y="1074709"/>
                    <a:pt x="357254" y="1050172"/>
                  </a:cubicBezTo>
                  <a:cubicBezTo>
                    <a:pt x="279719" y="1050172"/>
                    <a:pt x="204145" y="1050172"/>
                    <a:pt x="128572" y="1050172"/>
                  </a:cubicBezTo>
                  <a:close/>
                  <a:moveTo>
                    <a:pt x="32388" y="1050172"/>
                  </a:moveTo>
                  <a:cubicBezTo>
                    <a:pt x="32388" y="1076672"/>
                    <a:pt x="32388" y="1100227"/>
                    <a:pt x="32388" y="1122800"/>
                  </a:cubicBezTo>
                  <a:cubicBezTo>
                    <a:pt x="57906" y="1122800"/>
                    <a:pt x="79498" y="1122800"/>
                    <a:pt x="103055" y="1122800"/>
                  </a:cubicBezTo>
                  <a:cubicBezTo>
                    <a:pt x="103055" y="1097282"/>
                    <a:pt x="103055" y="1074709"/>
                    <a:pt x="103055" y="1050172"/>
                  </a:cubicBezTo>
                  <a:cubicBezTo>
                    <a:pt x="76555" y="1050172"/>
                    <a:pt x="53981" y="1050172"/>
                    <a:pt x="32388" y="1050172"/>
                  </a:cubicBezTo>
                  <a:close/>
                  <a:moveTo>
                    <a:pt x="383754" y="953007"/>
                  </a:moveTo>
                  <a:cubicBezTo>
                    <a:pt x="383754" y="978525"/>
                    <a:pt x="383754" y="1001098"/>
                    <a:pt x="383754" y="1024654"/>
                  </a:cubicBezTo>
                  <a:cubicBezTo>
                    <a:pt x="408291" y="1024654"/>
                    <a:pt x="429883" y="1024654"/>
                    <a:pt x="452457" y="1024654"/>
                  </a:cubicBezTo>
                  <a:cubicBezTo>
                    <a:pt x="452457" y="998154"/>
                    <a:pt x="452457" y="974599"/>
                    <a:pt x="452457" y="953007"/>
                  </a:cubicBezTo>
                  <a:cubicBezTo>
                    <a:pt x="426939" y="953007"/>
                    <a:pt x="405346" y="953007"/>
                    <a:pt x="383754" y="953007"/>
                  </a:cubicBezTo>
                  <a:close/>
                  <a:moveTo>
                    <a:pt x="30425" y="953007"/>
                  </a:moveTo>
                  <a:cubicBezTo>
                    <a:pt x="30425" y="977543"/>
                    <a:pt x="30425" y="998154"/>
                    <a:pt x="30425" y="1023673"/>
                  </a:cubicBezTo>
                  <a:cubicBezTo>
                    <a:pt x="109924" y="1023673"/>
                    <a:pt x="185497" y="1023673"/>
                    <a:pt x="259108" y="1023673"/>
                  </a:cubicBezTo>
                  <a:cubicBezTo>
                    <a:pt x="259108" y="997172"/>
                    <a:pt x="259108" y="975580"/>
                    <a:pt x="259108" y="953007"/>
                  </a:cubicBezTo>
                  <a:cubicBezTo>
                    <a:pt x="181572" y="953007"/>
                    <a:pt x="105999" y="953007"/>
                    <a:pt x="30425" y="953007"/>
                  </a:cubicBezTo>
                  <a:close/>
                  <a:moveTo>
                    <a:pt x="286589" y="952025"/>
                  </a:moveTo>
                  <a:cubicBezTo>
                    <a:pt x="286589" y="977543"/>
                    <a:pt x="286589" y="1001098"/>
                    <a:pt x="286589" y="1023673"/>
                  </a:cubicBezTo>
                  <a:cubicBezTo>
                    <a:pt x="312107" y="1023673"/>
                    <a:pt x="333699" y="1023673"/>
                    <a:pt x="357254" y="1023673"/>
                  </a:cubicBezTo>
                  <a:cubicBezTo>
                    <a:pt x="357254" y="999135"/>
                    <a:pt x="357254" y="977543"/>
                    <a:pt x="357254" y="952025"/>
                  </a:cubicBezTo>
                  <a:cubicBezTo>
                    <a:pt x="330754" y="952025"/>
                    <a:pt x="309163" y="952025"/>
                    <a:pt x="286589" y="952025"/>
                  </a:cubicBezTo>
                  <a:close/>
                  <a:moveTo>
                    <a:pt x="382772" y="854860"/>
                  </a:moveTo>
                  <a:cubicBezTo>
                    <a:pt x="382772" y="879396"/>
                    <a:pt x="382772" y="901970"/>
                    <a:pt x="382772" y="927489"/>
                  </a:cubicBezTo>
                  <a:cubicBezTo>
                    <a:pt x="409272" y="927489"/>
                    <a:pt x="429883" y="927489"/>
                    <a:pt x="452457" y="927489"/>
                  </a:cubicBezTo>
                  <a:cubicBezTo>
                    <a:pt x="452457" y="901970"/>
                    <a:pt x="452457" y="878415"/>
                    <a:pt x="452457" y="854860"/>
                  </a:cubicBezTo>
                  <a:cubicBezTo>
                    <a:pt x="426939" y="854860"/>
                    <a:pt x="405346" y="854860"/>
                    <a:pt x="382772" y="854860"/>
                  </a:cubicBezTo>
                  <a:close/>
                  <a:moveTo>
                    <a:pt x="286589" y="853878"/>
                  </a:moveTo>
                  <a:cubicBezTo>
                    <a:pt x="286589" y="880378"/>
                    <a:pt x="286589" y="902951"/>
                    <a:pt x="286589" y="927489"/>
                  </a:cubicBezTo>
                  <a:cubicBezTo>
                    <a:pt x="311125" y="927489"/>
                    <a:pt x="331736" y="927489"/>
                    <a:pt x="355291" y="927489"/>
                  </a:cubicBezTo>
                  <a:cubicBezTo>
                    <a:pt x="355291" y="901970"/>
                    <a:pt x="355291" y="878415"/>
                    <a:pt x="355291" y="853878"/>
                  </a:cubicBezTo>
                  <a:cubicBezTo>
                    <a:pt x="330754" y="853878"/>
                    <a:pt x="308181" y="853878"/>
                    <a:pt x="286589" y="853878"/>
                  </a:cubicBezTo>
                  <a:close/>
                  <a:moveTo>
                    <a:pt x="384735" y="756713"/>
                  </a:moveTo>
                  <a:cubicBezTo>
                    <a:pt x="384735" y="783212"/>
                    <a:pt x="384735" y="806767"/>
                    <a:pt x="384735" y="829342"/>
                  </a:cubicBezTo>
                  <a:cubicBezTo>
                    <a:pt x="409272" y="829342"/>
                    <a:pt x="429883" y="829342"/>
                    <a:pt x="453438" y="829342"/>
                  </a:cubicBezTo>
                  <a:cubicBezTo>
                    <a:pt x="453438" y="804805"/>
                    <a:pt x="453438" y="783212"/>
                    <a:pt x="453438" y="756713"/>
                  </a:cubicBezTo>
                  <a:cubicBezTo>
                    <a:pt x="427920" y="756713"/>
                    <a:pt x="406328" y="756713"/>
                    <a:pt x="384735" y="756713"/>
                  </a:cubicBezTo>
                  <a:close/>
                  <a:moveTo>
                    <a:pt x="130535" y="756713"/>
                  </a:moveTo>
                  <a:cubicBezTo>
                    <a:pt x="130535" y="784194"/>
                    <a:pt x="130535" y="807749"/>
                    <a:pt x="130535" y="829342"/>
                  </a:cubicBezTo>
                  <a:cubicBezTo>
                    <a:pt x="208071" y="829342"/>
                    <a:pt x="282663" y="829342"/>
                    <a:pt x="357254" y="829342"/>
                  </a:cubicBezTo>
                  <a:cubicBezTo>
                    <a:pt x="357254" y="802842"/>
                    <a:pt x="357254" y="781249"/>
                    <a:pt x="357254" y="756713"/>
                  </a:cubicBezTo>
                  <a:cubicBezTo>
                    <a:pt x="277755" y="756713"/>
                    <a:pt x="203163" y="756713"/>
                    <a:pt x="130535" y="756713"/>
                  </a:cubicBezTo>
                  <a:close/>
                  <a:moveTo>
                    <a:pt x="32388" y="755731"/>
                  </a:moveTo>
                  <a:cubicBezTo>
                    <a:pt x="32388" y="781249"/>
                    <a:pt x="32388" y="804805"/>
                    <a:pt x="32388" y="830323"/>
                  </a:cubicBezTo>
                  <a:cubicBezTo>
                    <a:pt x="56925" y="830323"/>
                    <a:pt x="78518" y="830323"/>
                    <a:pt x="102073" y="830323"/>
                  </a:cubicBezTo>
                  <a:cubicBezTo>
                    <a:pt x="102073" y="803824"/>
                    <a:pt x="102073" y="781249"/>
                    <a:pt x="102073" y="755731"/>
                  </a:cubicBezTo>
                  <a:cubicBezTo>
                    <a:pt x="77536" y="755731"/>
                    <a:pt x="55943" y="755731"/>
                    <a:pt x="32388" y="755731"/>
                  </a:cubicBezTo>
                  <a:close/>
                  <a:moveTo>
                    <a:pt x="382772" y="658566"/>
                  </a:moveTo>
                  <a:cubicBezTo>
                    <a:pt x="382772" y="685065"/>
                    <a:pt x="382772" y="707640"/>
                    <a:pt x="382772" y="733158"/>
                  </a:cubicBezTo>
                  <a:cubicBezTo>
                    <a:pt x="408291" y="733158"/>
                    <a:pt x="429883" y="733158"/>
                    <a:pt x="452457" y="733158"/>
                  </a:cubicBezTo>
                  <a:cubicBezTo>
                    <a:pt x="452457" y="706658"/>
                    <a:pt x="452457" y="683102"/>
                    <a:pt x="452457" y="658566"/>
                  </a:cubicBezTo>
                  <a:cubicBezTo>
                    <a:pt x="427920" y="658566"/>
                    <a:pt x="405346" y="658566"/>
                    <a:pt x="382772" y="658566"/>
                  </a:cubicBezTo>
                  <a:close/>
                  <a:moveTo>
                    <a:pt x="31407" y="658566"/>
                  </a:moveTo>
                  <a:cubicBezTo>
                    <a:pt x="31407" y="684084"/>
                    <a:pt x="31407" y="707640"/>
                    <a:pt x="31407" y="735121"/>
                  </a:cubicBezTo>
                  <a:cubicBezTo>
                    <a:pt x="107962" y="735121"/>
                    <a:pt x="182553" y="735121"/>
                    <a:pt x="259108" y="735121"/>
                  </a:cubicBezTo>
                  <a:cubicBezTo>
                    <a:pt x="259108" y="706658"/>
                    <a:pt x="259108" y="684084"/>
                    <a:pt x="259108" y="658566"/>
                  </a:cubicBezTo>
                  <a:cubicBezTo>
                    <a:pt x="182553" y="658566"/>
                    <a:pt x="107962" y="658566"/>
                    <a:pt x="31407" y="658566"/>
                  </a:cubicBezTo>
                  <a:close/>
                  <a:moveTo>
                    <a:pt x="226720" y="561400"/>
                  </a:moveTo>
                  <a:cubicBezTo>
                    <a:pt x="226720" y="586918"/>
                    <a:pt x="226720" y="610474"/>
                    <a:pt x="226720" y="638937"/>
                  </a:cubicBezTo>
                  <a:cubicBezTo>
                    <a:pt x="304255" y="638937"/>
                    <a:pt x="376884" y="638937"/>
                    <a:pt x="451475" y="638937"/>
                  </a:cubicBezTo>
                  <a:cubicBezTo>
                    <a:pt x="451475" y="611456"/>
                    <a:pt x="451475" y="586918"/>
                    <a:pt x="451475" y="561400"/>
                  </a:cubicBezTo>
                  <a:cubicBezTo>
                    <a:pt x="374921" y="561400"/>
                    <a:pt x="302292" y="561400"/>
                    <a:pt x="226720" y="561400"/>
                  </a:cubicBezTo>
                  <a:close/>
                  <a:moveTo>
                    <a:pt x="128572" y="561400"/>
                  </a:moveTo>
                  <a:cubicBezTo>
                    <a:pt x="128572" y="587900"/>
                    <a:pt x="128572" y="611456"/>
                    <a:pt x="128572" y="636974"/>
                  </a:cubicBezTo>
                  <a:cubicBezTo>
                    <a:pt x="156053" y="636974"/>
                    <a:pt x="177645" y="636974"/>
                    <a:pt x="198257" y="636974"/>
                  </a:cubicBezTo>
                  <a:cubicBezTo>
                    <a:pt x="198257" y="609493"/>
                    <a:pt x="198257" y="585938"/>
                    <a:pt x="198257" y="561400"/>
                  </a:cubicBezTo>
                  <a:cubicBezTo>
                    <a:pt x="173719" y="561400"/>
                    <a:pt x="152128" y="561400"/>
                    <a:pt x="128572" y="561400"/>
                  </a:cubicBezTo>
                  <a:close/>
                  <a:moveTo>
                    <a:pt x="129554" y="464235"/>
                  </a:moveTo>
                  <a:cubicBezTo>
                    <a:pt x="129554" y="489754"/>
                    <a:pt x="129554" y="513309"/>
                    <a:pt x="129554" y="540790"/>
                  </a:cubicBezTo>
                  <a:cubicBezTo>
                    <a:pt x="208071" y="540790"/>
                    <a:pt x="282663" y="540790"/>
                    <a:pt x="356272" y="540790"/>
                  </a:cubicBezTo>
                  <a:cubicBezTo>
                    <a:pt x="356272" y="513309"/>
                    <a:pt x="356272" y="489754"/>
                    <a:pt x="356272" y="464235"/>
                  </a:cubicBezTo>
                  <a:cubicBezTo>
                    <a:pt x="279719" y="464235"/>
                    <a:pt x="205126" y="464235"/>
                    <a:pt x="129554" y="464235"/>
                  </a:cubicBezTo>
                  <a:close/>
                  <a:moveTo>
                    <a:pt x="34352" y="463253"/>
                  </a:moveTo>
                  <a:cubicBezTo>
                    <a:pt x="34352" y="488772"/>
                    <a:pt x="34352" y="514290"/>
                    <a:pt x="34352" y="539808"/>
                  </a:cubicBezTo>
                  <a:cubicBezTo>
                    <a:pt x="58888" y="539808"/>
                    <a:pt x="80480" y="539808"/>
                    <a:pt x="102073" y="539808"/>
                  </a:cubicBezTo>
                  <a:cubicBezTo>
                    <a:pt x="102073" y="512327"/>
                    <a:pt x="102073" y="488772"/>
                    <a:pt x="102073" y="463253"/>
                  </a:cubicBezTo>
                  <a:cubicBezTo>
                    <a:pt x="79498" y="463253"/>
                    <a:pt x="58888" y="463253"/>
                    <a:pt x="34352" y="463253"/>
                  </a:cubicBezTo>
                  <a:close/>
                  <a:moveTo>
                    <a:pt x="384735" y="462272"/>
                  </a:moveTo>
                  <a:cubicBezTo>
                    <a:pt x="384735" y="490734"/>
                    <a:pt x="384735" y="516253"/>
                    <a:pt x="384735" y="540790"/>
                  </a:cubicBezTo>
                  <a:cubicBezTo>
                    <a:pt x="409272" y="540790"/>
                    <a:pt x="430864" y="540790"/>
                    <a:pt x="451475" y="540790"/>
                  </a:cubicBezTo>
                  <a:cubicBezTo>
                    <a:pt x="451475" y="512327"/>
                    <a:pt x="451475" y="487791"/>
                    <a:pt x="451475" y="462272"/>
                  </a:cubicBezTo>
                  <a:cubicBezTo>
                    <a:pt x="427920" y="462272"/>
                    <a:pt x="408291" y="462272"/>
                    <a:pt x="384735" y="462272"/>
                  </a:cubicBezTo>
                  <a:close/>
                  <a:moveTo>
                    <a:pt x="52999" y="286589"/>
                  </a:moveTo>
                  <a:cubicBezTo>
                    <a:pt x="52999" y="316033"/>
                    <a:pt x="52999" y="340570"/>
                    <a:pt x="52999" y="364126"/>
                  </a:cubicBezTo>
                  <a:cubicBezTo>
                    <a:pt x="101091" y="364126"/>
                    <a:pt x="146238" y="364126"/>
                    <a:pt x="192368" y="364126"/>
                  </a:cubicBezTo>
                  <a:cubicBezTo>
                    <a:pt x="192368" y="337625"/>
                    <a:pt x="192368" y="314070"/>
                    <a:pt x="192368" y="286589"/>
                  </a:cubicBezTo>
                  <a:cubicBezTo>
                    <a:pt x="142313" y="286589"/>
                    <a:pt x="97165" y="286589"/>
                    <a:pt x="52999" y="286589"/>
                  </a:cubicBezTo>
                  <a:close/>
                  <a:moveTo>
                    <a:pt x="295422" y="285608"/>
                  </a:moveTo>
                  <a:cubicBezTo>
                    <a:pt x="295422" y="314070"/>
                    <a:pt x="295422" y="339588"/>
                    <a:pt x="295422" y="364126"/>
                  </a:cubicBezTo>
                  <a:cubicBezTo>
                    <a:pt x="343514" y="364126"/>
                    <a:pt x="388661" y="364126"/>
                    <a:pt x="434790" y="364126"/>
                  </a:cubicBezTo>
                  <a:cubicBezTo>
                    <a:pt x="434790" y="337625"/>
                    <a:pt x="434790" y="313089"/>
                    <a:pt x="434790" y="285608"/>
                  </a:cubicBezTo>
                  <a:cubicBezTo>
                    <a:pt x="384735" y="285608"/>
                    <a:pt x="340569" y="285608"/>
                    <a:pt x="295422" y="285608"/>
                  </a:cubicBezTo>
                  <a:close/>
                  <a:moveTo>
                    <a:pt x="51036" y="186479"/>
                  </a:moveTo>
                  <a:cubicBezTo>
                    <a:pt x="51036" y="211997"/>
                    <a:pt x="51036" y="232609"/>
                    <a:pt x="51036" y="259108"/>
                  </a:cubicBezTo>
                  <a:cubicBezTo>
                    <a:pt x="100110" y="259108"/>
                    <a:pt x="144275" y="259108"/>
                    <a:pt x="190405" y="259108"/>
                  </a:cubicBezTo>
                  <a:cubicBezTo>
                    <a:pt x="190405" y="232609"/>
                    <a:pt x="190405" y="209053"/>
                    <a:pt x="190405" y="186479"/>
                  </a:cubicBezTo>
                  <a:cubicBezTo>
                    <a:pt x="142313" y="186479"/>
                    <a:pt x="97165" y="186479"/>
                    <a:pt x="51036" y="186479"/>
                  </a:cubicBezTo>
                  <a:close/>
                  <a:moveTo>
                    <a:pt x="294440" y="185498"/>
                  </a:moveTo>
                  <a:cubicBezTo>
                    <a:pt x="294440" y="211016"/>
                    <a:pt x="294440" y="232609"/>
                    <a:pt x="294440" y="260090"/>
                  </a:cubicBezTo>
                  <a:cubicBezTo>
                    <a:pt x="343514" y="260090"/>
                    <a:pt x="387680" y="260090"/>
                    <a:pt x="432828" y="260090"/>
                  </a:cubicBezTo>
                  <a:cubicBezTo>
                    <a:pt x="432828" y="233590"/>
                    <a:pt x="432828" y="210034"/>
                    <a:pt x="432828" y="185498"/>
                  </a:cubicBezTo>
                  <a:cubicBezTo>
                    <a:pt x="385716" y="185498"/>
                    <a:pt x="340569" y="185498"/>
                    <a:pt x="294440" y="185498"/>
                  </a:cubicBezTo>
                  <a:close/>
                  <a:moveTo>
                    <a:pt x="52999" y="89314"/>
                  </a:moveTo>
                  <a:cubicBezTo>
                    <a:pt x="52999" y="114832"/>
                    <a:pt x="52999" y="136425"/>
                    <a:pt x="52999" y="158017"/>
                  </a:cubicBezTo>
                  <a:cubicBezTo>
                    <a:pt x="101091" y="158017"/>
                    <a:pt x="145257" y="158017"/>
                    <a:pt x="191387" y="158017"/>
                  </a:cubicBezTo>
                  <a:cubicBezTo>
                    <a:pt x="191387" y="134462"/>
                    <a:pt x="191387" y="113850"/>
                    <a:pt x="191387" y="89314"/>
                  </a:cubicBezTo>
                  <a:cubicBezTo>
                    <a:pt x="142313" y="89314"/>
                    <a:pt x="97165" y="89314"/>
                    <a:pt x="52999" y="89314"/>
                  </a:cubicBezTo>
                  <a:close/>
                  <a:moveTo>
                    <a:pt x="296403" y="87351"/>
                  </a:moveTo>
                  <a:cubicBezTo>
                    <a:pt x="296403" y="114832"/>
                    <a:pt x="296403" y="137406"/>
                    <a:pt x="296403" y="158998"/>
                  </a:cubicBezTo>
                  <a:cubicBezTo>
                    <a:pt x="344496" y="158998"/>
                    <a:pt x="388661" y="158998"/>
                    <a:pt x="432828" y="158998"/>
                  </a:cubicBezTo>
                  <a:cubicBezTo>
                    <a:pt x="432828" y="133480"/>
                    <a:pt x="432828" y="110907"/>
                    <a:pt x="432828" y="87351"/>
                  </a:cubicBezTo>
                  <a:cubicBezTo>
                    <a:pt x="386698" y="87351"/>
                    <a:pt x="342532" y="87351"/>
                    <a:pt x="296403" y="87351"/>
                  </a:cubicBezTo>
                  <a:close/>
                  <a:moveTo>
                    <a:pt x="26499" y="0"/>
                  </a:moveTo>
                  <a:cubicBezTo>
                    <a:pt x="91276" y="0"/>
                    <a:pt x="151146" y="0"/>
                    <a:pt x="219849" y="0"/>
                  </a:cubicBezTo>
                  <a:cubicBezTo>
                    <a:pt x="219849" y="38278"/>
                    <a:pt x="219849" y="74592"/>
                    <a:pt x="219849" y="111888"/>
                  </a:cubicBezTo>
                  <a:cubicBezTo>
                    <a:pt x="219849" y="187461"/>
                    <a:pt x="220831" y="262053"/>
                    <a:pt x="219849" y="337625"/>
                  </a:cubicBezTo>
                  <a:cubicBezTo>
                    <a:pt x="218867" y="368051"/>
                    <a:pt x="231626" y="375903"/>
                    <a:pt x="263033" y="366088"/>
                  </a:cubicBezTo>
                  <a:cubicBezTo>
                    <a:pt x="263033" y="247330"/>
                    <a:pt x="263033" y="126610"/>
                    <a:pt x="263033" y="2945"/>
                  </a:cubicBezTo>
                  <a:cubicBezTo>
                    <a:pt x="329773" y="2945"/>
                    <a:pt x="392587" y="2945"/>
                    <a:pt x="461290" y="2945"/>
                  </a:cubicBezTo>
                  <a:cubicBezTo>
                    <a:pt x="461290" y="112869"/>
                    <a:pt x="448530" y="223775"/>
                    <a:pt x="463253" y="330756"/>
                  </a:cubicBezTo>
                  <a:cubicBezTo>
                    <a:pt x="508400" y="652677"/>
                    <a:pt x="475030" y="975580"/>
                    <a:pt x="481901" y="1297502"/>
                  </a:cubicBezTo>
                  <a:cubicBezTo>
                    <a:pt x="488771" y="1621387"/>
                    <a:pt x="483863" y="1945271"/>
                    <a:pt x="483863" y="2269156"/>
                  </a:cubicBezTo>
                  <a:cubicBezTo>
                    <a:pt x="483863" y="2288785"/>
                    <a:pt x="483863" y="2308415"/>
                    <a:pt x="483863" y="2330989"/>
                  </a:cubicBezTo>
                  <a:cubicBezTo>
                    <a:pt x="322902" y="2330989"/>
                    <a:pt x="164887" y="2330989"/>
                    <a:pt x="0" y="2330989"/>
                  </a:cubicBezTo>
                  <a:cubicBezTo>
                    <a:pt x="0" y="2315285"/>
                    <a:pt x="0" y="2299582"/>
                    <a:pt x="0" y="2284859"/>
                  </a:cubicBezTo>
                  <a:cubicBezTo>
                    <a:pt x="0" y="1663590"/>
                    <a:pt x="0" y="1042320"/>
                    <a:pt x="0" y="421051"/>
                  </a:cubicBezTo>
                  <a:cubicBezTo>
                    <a:pt x="45148" y="282663"/>
                    <a:pt x="12759" y="142314"/>
                    <a:pt x="264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FFCC73-8296-41A0-903B-2B120C0397EA}"/>
                </a:ext>
              </a:extLst>
            </p:cNvPr>
            <p:cNvSpPr/>
            <p:nvPr/>
          </p:nvSpPr>
          <p:spPr>
            <a:xfrm>
              <a:off x="7034837" y="2159409"/>
              <a:ext cx="252773" cy="1597499"/>
            </a:xfrm>
            <a:custGeom>
              <a:avLst/>
              <a:gdLst>
                <a:gd name="connsiteX0" fmla="*/ 94664 w 252773"/>
                <a:gd name="connsiteY0" fmla="*/ 1169580 h 1597499"/>
                <a:gd name="connsiteX1" fmla="*/ 94664 w 252773"/>
                <a:gd name="connsiteY1" fmla="*/ 1232327 h 1597499"/>
                <a:gd name="connsiteX2" fmla="*/ 158109 w 252773"/>
                <a:gd name="connsiteY2" fmla="*/ 1232327 h 1597499"/>
                <a:gd name="connsiteX3" fmla="*/ 158109 w 252773"/>
                <a:gd name="connsiteY3" fmla="*/ 1169580 h 1597499"/>
                <a:gd name="connsiteX4" fmla="*/ 94664 w 252773"/>
                <a:gd name="connsiteY4" fmla="*/ 1169580 h 1597499"/>
                <a:gd name="connsiteX5" fmla="*/ 175733 w 252773"/>
                <a:gd name="connsiteY5" fmla="*/ 1168551 h 1597499"/>
                <a:gd name="connsiteX6" fmla="*/ 175733 w 252773"/>
                <a:gd name="connsiteY6" fmla="*/ 1231813 h 1597499"/>
                <a:gd name="connsiteX7" fmla="*/ 237667 w 252773"/>
                <a:gd name="connsiteY7" fmla="*/ 1231813 h 1597499"/>
                <a:gd name="connsiteX8" fmla="*/ 237667 w 252773"/>
                <a:gd name="connsiteY8" fmla="*/ 1168551 h 1597499"/>
                <a:gd name="connsiteX9" fmla="*/ 175733 w 252773"/>
                <a:gd name="connsiteY9" fmla="*/ 1168551 h 1597499"/>
                <a:gd name="connsiteX10" fmla="*/ 95168 w 252773"/>
                <a:gd name="connsiteY10" fmla="*/ 1090888 h 1597499"/>
                <a:gd name="connsiteX11" fmla="*/ 95168 w 252773"/>
                <a:gd name="connsiteY11" fmla="*/ 1153636 h 1597499"/>
                <a:gd name="connsiteX12" fmla="*/ 157605 w 252773"/>
                <a:gd name="connsiteY12" fmla="*/ 1153636 h 1597499"/>
                <a:gd name="connsiteX13" fmla="*/ 157605 w 252773"/>
                <a:gd name="connsiteY13" fmla="*/ 1090888 h 1597499"/>
                <a:gd name="connsiteX14" fmla="*/ 95168 w 252773"/>
                <a:gd name="connsiteY14" fmla="*/ 1090888 h 1597499"/>
                <a:gd name="connsiteX15" fmla="*/ 15106 w 252773"/>
                <a:gd name="connsiteY15" fmla="*/ 1090888 h 1597499"/>
                <a:gd name="connsiteX16" fmla="*/ 15106 w 252773"/>
                <a:gd name="connsiteY16" fmla="*/ 1153636 h 1597499"/>
                <a:gd name="connsiteX17" fmla="*/ 77544 w 252773"/>
                <a:gd name="connsiteY17" fmla="*/ 1153636 h 1597499"/>
                <a:gd name="connsiteX18" fmla="*/ 77544 w 252773"/>
                <a:gd name="connsiteY18" fmla="*/ 1090888 h 1597499"/>
                <a:gd name="connsiteX19" fmla="*/ 15106 w 252773"/>
                <a:gd name="connsiteY19" fmla="*/ 1090888 h 1597499"/>
                <a:gd name="connsiteX20" fmla="*/ 95671 w 252773"/>
                <a:gd name="connsiteY20" fmla="*/ 1009110 h 1597499"/>
                <a:gd name="connsiteX21" fmla="*/ 95671 w 252773"/>
                <a:gd name="connsiteY21" fmla="*/ 1072886 h 1597499"/>
                <a:gd name="connsiteX22" fmla="*/ 157605 w 252773"/>
                <a:gd name="connsiteY22" fmla="*/ 1072886 h 1597499"/>
                <a:gd name="connsiteX23" fmla="*/ 157605 w 252773"/>
                <a:gd name="connsiteY23" fmla="*/ 1009110 h 1597499"/>
                <a:gd name="connsiteX24" fmla="*/ 95671 w 252773"/>
                <a:gd name="connsiteY24" fmla="*/ 1009110 h 1597499"/>
                <a:gd name="connsiteX25" fmla="*/ 175733 w 252773"/>
                <a:gd name="connsiteY25" fmla="*/ 1008595 h 1597499"/>
                <a:gd name="connsiteX26" fmla="*/ 175733 w 252773"/>
                <a:gd name="connsiteY26" fmla="*/ 1072371 h 1597499"/>
                <a:gd name="connsiteX27" fmla="*/ 238674 w 252773"/>
                <a:gd name="connsiteY27" fmla="*/ 1072371 h 1597499"/>
                <a:gd name="connsiteX28" fmla="*/ 238674 w 252773"/>
                <a:gd name="connsiteY28" fmla="*/ 1008595 h 1597499"/>
                <a:gd name="connsiteX29" fmla="*/ 175733 w 252773"/>
                <a:gd name="connsiteY29" fmla="*/ 1008595 h 1597499"/>
                <a:gd name="connsiteX30" fmla="*/ 175733 w 252773"/>
                <a:gd name="connsiteY30" fmla="*/ 929389 h 1597499"/>
                <a:gd name="connsiteX31" fmla="*/ 175733 w 252773"/>
                <a:gd name="connsiteY31" fmla="*/ 992651 h 1597499"/>
                <a:gd name="connsiteX32" fmla="*/ 239178 w 252773"/>
                <a:gd name="connsiteY32" fmla="*/ 992651 h 1597499"/>
                <a:gd name="connsiteX33" fmla="*/ 239178 w 252773"/>
                <a:gd name="connsiteY33" fmla="*/ 929389 h 1597499"/>
                <a:gd name="connsiteX34" fmla="*/ 175733 w 252773"/>
                <a:gd name="connsiteY34" fmla="*/ 929389 h 1597499"/>
                <a:gd name="connsiteX35" fmla="*/ 95671 w 252773"/>
                <a:gd name="connsiteY35" fmla="*/ 928875 h 1597499"/>
                <a:gd name="connsiteX36" fmla="*/ 95671 w 252773"/>
                <a:gd name="connsiteY36" fmla="*/ 993680 h 1597499"/>
                <a:gd name="connsiteX37" fmla="*/ 157605 w 252773"/>
                <a:gd name="connsiteY37" fmla="*/ 993680 h 1597499"/>
                <a:gd name="connsiteX38" fmla="*/ 157605 w 252773"/>
                <a:gd name="connsiteY38" fmla="*/ 928875 h 1597499"/>
                <a:gd name="connsiteX39" fmla="*/ 95671 w 252773"/>
                <a:gd name="connsiteY39" fmla="*/ 928875 h 1597499"/>
                <a:gd name="connsiteX40" fmla="*/ 14602 w 252773"/>
                <a:gd name="connsiteY40" fmla="*/ 928875 h 1597499"/>
                <a:gd name="connsiteX41" fmla="*/ 14602 w 252773"/>
                <a:gd name="connsiteY41" fmla="*/ 992651 h 1597499"/>
                <a:gd name="connsiteX42" fmla="*/ 77544 w 252773"/>
                <a:gd name="connsiteY42" fmla="*/ 992651 h 1597499"/>
                <a:gd name="connsiteX43" fmla="*/ 77544 w 252773"/>
                <a:gd name="connsiteY43" fmla="*/ 928875 h 1597499"/>
                <a:gd name="connsiteX44" fmla="*/ 14602 w 252773"/>
                <a:gd name="connsiteY44" fmla="*/ 928875 h 1597499"/>
                <a:gd name="connsiteX45" fmla="*/ 175229 w 252773"/>
                <a:gd name="connsiteY45" fmla="*/ 849668 h 1597499"/>
                <a:gd name="connsiteX46" fmla="*/ 175229 w 252773"/>
                <a:gd name="connsiteY46" fmla="*/ 912930 h 1597499"/>
                <a:gd name="connsiteX47" fmla="*/ 238171 w 252773"/>
                <a:gd name="connsiteY47" fmla="*/ 912930 h 1597499"/>
                <a:gd name="connsiteX48" fmla="*/ 238171 w 252773"/>
                <a:gd name="connsiteY48" fmla="*/ 849668 h 1597499"/>
                <a:gd name="connsiteX49" fmla="*/ 175229 w 252773"/>
                <a:gd name="connsiteY49" fmla="*/ 849668 h 1597499"/>
                <a:gd name="connsiteX50" fmla="*/ 94664 w 252773"/>
                <a:gd name="connsiteY50" fmla="*/ 767890 h 1597499"/>
                <a:gd name="connsiteX51" fmla="*/ 94664 w 252773"/>
                <a:gd name="connsiteY51" fmla="*/ 831152 h 1597499"/>
                <a:gd name="connsiteX52" fmla="*/ 157605 w 252773"/>
                <a:gd name="connsiteY52" fmla="*/ 831152 h 1597499"/>
                <a:gd name="connsiteX53" fmla="*/ 157605 w 252773"/>
                <a:gd name="connsiteY53" fmla="*/ 767890 h 1597499"/>
                <a:gd name="connsiteX54" fmla="*/ 94664 w 252773"/>
                <a:gd name="connsiteY54" fmla="*/ 767890 h 1597499"/>
                <a:gd name="connsiteX55" fmla="*/ 15106 w 252773"/>
                <a:gd name="connsiteY55" fmla="*/ 767890 h 1597499"/>
                <a:gd name="connsiteX56" fmla="*/ 15106 w 252773"/>
                <a:gd name="connsiteY56" fmla="*/ 831152 h 1597499"/>
                <a:gd name="connsiteX57" fmla="*/ 77040 w 252773"/>
                <a:gd name="connsiteY57" fmla="*/ 831152 h 1597499"/>
                <a:gd name="connsiteX58" fmla="*/ 77040 w 252773"/>
                <a:gd name="connsiteY58" fmla="*/ 767890 h 1597499"/>
                <a:gd name="connsiteX59" fmla="*/ 15106 w 252773"/>
                <a:gd name="connsiteY59" fmla="*/ 767890 h 1597499"/>
                <a:gd name="connsiteX60" fmla="*/ 175229 w 252773"/>
                <a:gd name="connsiteY60" fmla="*/ 767376 h 1597499"/>
                <a:gd name="connsiteX61" fmla="*/ 175229 w 252773"/>
                <a:gd name="connsiteY61" fmla="*/ 831667 h 1597499"/>
                <a:gd name="connsiteX62" fmla="*/ 238171 w 252773"/>
                <a:gd name="connsiteY62" fmla="*/ 831667 h 1597499"/>
                <a:gd name="connsiteX63" fmla="*/ 238171 w 252773"/>
                <a:gd name="connsiteY63" fmla="*/ 767376 h 1597499"/>
                <a:gd name="connsiteX64" fmla="*/ 175229 w 252773"/>
                <a:gd name="connsiteY64" fmla="*/ 767376 h 1597499"/>
                <a:gd name="connsiteX65" fmla="*/ 175229 w 252773"/>
                <a:gd name="connsiteY65" fmla="*/ 689712 h 1597499"/>
                <a:gd name="connsiteX66" fmla="*/ 175229 w 252773"/>
                <a:gd name="connsiteY66" fmla="*/ 752975 h 1597499"/>
                <a:gd name="connsiteX67" fmla="*/ 238171 w 252773"/>
                <a:gd name="connsiteY67" fmla="*/ 752975 h 1597499"/>
                <a:gd name="connsiteX68" fmla="*/ 238171 w 252773"/>
                <a:gd name="connsiteY68" fmla="*/ 689712 h 1597499"/>
                <a:gd name="connsiteX69" fmla="*/ 175229 w 252773"/>
                <a:gd name="connsiteY69" fmla="*/ 689712 h 1597499"/>
                <a:gd name="connsiteX70" fmla="*/ 14602 w 252773"/>
                <a:gd name="connsiteY70" fmla="*/ 689198 h 1597499"/>
                <a:gd name="connsiteX71" fmla="*/ 14602 w 252773"/>
                <a:gd name="connsiteY71" fmla="*/ 752460 h 1597499"/>
                <a:gd name="connsiteX72" fmla="*/ 78048 w 252773"/>
                <a:gd name="connsiteY72" fmla="*/ 752460 h 1597499"/>
                <a:gd name="connsiteX73" fmla="*/ 78048 w 252773"/>
                <a:gd name="connsiteY73" fmla="*/ 689198 h 1597499"/>
                <a:gd name="connsiteX74" fmla="*/ 14602 w 252773"/>
                <a:gd name="connsiteY74" fmla="*/ 689198 h 1597499"/>
                <a:gd name="connsiteX75" fmla="*/ 14099 w 252773"/>
                <a:gd name="connsiteY75" fmla="*/ 608449 h 1597499"/>
                <a:gd name="connsiteX76" fmla="*/ 14099 w 252773"/>
                <a:gd name="connsiteY76" fmla="*/ 671711 h 1597499"/>
                <a:gd name="connsiteX77" fmla="*/ 78048 w 252773"/>
                <a:gd name="connsiteY77" fmla="*/ 671711 h 1597499"/>
                <a:gd name="connsiteX78" fmla="*/ 78048 w 252773"/>
                <a:gd name="connsiteY78" fmla="*/ 608449 h 1597499"/>
                <a:gd name="connsiteX79" fmla="*/ 14099 w 252773"/>
                <a:gd name="connsiteY79" fmla="*/ 608449 h 1597499"/>
                <a:gd name="connsiteX80" fmla="*/ 95168 w 252773"/>
                <a:gd name="connsiteY80" fmla="*/ 607935 h 1597499"/>
                <a:gd name="connsiteX81" fmla="*/ 95168 w 252773"/>
                <a:gd name="connsiteY81" fmla="*/ 672226 h 1597499"/>
                <a:gd name="connsiteX82" fmla="*/ 158109 w 252773"/>
                <a:gd name="connsiteY82" fmla="*/ 672226 h 1597499"/>
                <a:gd name="connsiteX83" fmla="*/ 158109 w 252773"/>
                <a:gd name="connsiteY83" fmla="*/ 607935 h 1597499"/>
                <a:gd name="connsiteX84" fmla="*/ 95168 w 252773"/>
                <a:gd name="connsiteY84" fmla="*/ 607935 h 1597499"/>
                <a:gd name="connsiteX85" fmla="*/ 175229 w 252773"/>
                <a:gd name="connsiteY85" fmla="*/ 528728 h 1597499"/>
                <a:gd name="connsiteX86" fmla="*/ 175229 w 252773"/>
                <a:gd name="connsiteY86" fmla="*/ 592505 h 1597499"/>
                <a:gd name="connsiteX87" fmla="*/ 239178 w 252773"/>
                <a:gd name="connsiteY87" fmla="*/ 592505 h 1597499"/>
                <a:gd name="connsiteX88" fmla="*/ 239178 w 252773"/>
                <a:gd name="connsiteY88" fmla="*/ 528728 h 1597499"/>
                <a:gd name="connsiteX89" fmla="*/ 175229 w 252773"/>
                <a:gd name="connsiteY89" fmla="*/ 528728 h 1597499"/>
                <a:gd name="connsiteX90" fmla="*/ 95168 w 252773"/>
                <a:gd name="connsiteY90" fmla="*/ 528214 h 1597499"/>
                <a:gd name="connsiteX91" fmla="*/ 95168 w 252773"/>
                <a:gd name="connsiteY91" fmla="*/ 593019 h 1597499"/>
                <a:gd name="connsiteX92" fmla="*/ 158613 w 252773"/>
                <a:gd name="connsiteY92" fmla="*/ 593019 h 1597499"/>
                <a:gd name="connsiteX93" fmla="*/ 158613 w 252773"/>
                <a:gd name="connsiteY93" fmla="*/ 528214 h 1597499"/>
                <a:gd name="connsiteX94" fmla="*/ 95168 w 252773"/>
                <a:gd name="connsiteY94" fmla="*/ 528214 h 1597499"/>
                <a:gd name="connsiteX95" fmla="*/ 15106 w 252773"/>
                <a:gd name="connsiteY95" fmla="*/ 528214 h 1597499"/>
                <a:gd name="connsiteX96" fmla="*/ 15106 w 252773"/>
                <a:gd name="connsiteY96" fmla="*/ 593019 h 1597499"/>
                <a:gd name="connsiteX97" fmla="*/ 78048 w 252773"/>
                <a:gd name="connsiteY97" fmla="*/ 593019 h 1597499"/>
                <a:gd name="connsiteX98" fmla="*/ 78048 w 252773"/>
                <a:gd name="connsiteY98" fmla="*/ 528214 h 1597499"/>
                <a:gd name="connsiteX99" fmla="*/ 15106 w 252773"/>
                <a:gd name="connsiteY99" fmla="*/ 528214 h 1597499"/>
                <a:gd name="connsiteX100" fmla="*/ 14602 w 252773"/>
                <a:gd name="connsiteY100" fmla="*/ 449007 h 1597499"/>
                <a:gd name="connsiteX101" fmla="*/ 14602 w 252773"/>
                <a:gd name="connsiteY101" fmla="*/ 512270 h 1597499"/>
                <a:gd name="connsiteX102" fmla="*/ 77544 w 252773"/>
                <a:gd name="connsiteY102" fmla="*/ 512270 h 1597499"/>
                <a:gd name="connsiteX103" fmla="*/ 77544 w 252773"/>
                <a:gd name="connsiteY103" fmla="*/ 449007 h 1597499"/>
                <a:gd name="connsiteX104" fmla="*/ 14602 w 252773"/>
                <a:gd name="connsiteY104" fmla="*/ 449007 h 1597499"/>
                <a:gd name="connsiteX105" fmla="*/ 94664 w 252773"/>
                <a:gd name="connsiteY105" fmla="*/ 447979 h 1597499"/>
                <a:gd name="connsiteX106" fmla="*/ 94664 w 252773"/>
                <a:gd name="connsiteY106" fmla="*/ 512270 h 1597499"/>
                <a:gd name="connsiteX107" fmla="*/ 158613 w 252773"/>
                <a:gd name="connsiteY107" fmla="*/ 512270 h 1597499"/>
                <a:gd name="connsiteX108" fmla="*/ 158613 w 252773"/>
                <a:gd name="connsiteY108" fmla="*/ 447979 h 1597499"/>
                <a:gd name="connsiteX109" fmla="*/ 94664 w 252773"/>
                <a:gd name="connsiteY109" fmla="*/ 447979 h 1597499"/>
                <a:gd name="connsiteX110" fmla="*/ 174726 w 252773"/>
                <a:gd name="connsiteY110" fmla="*/ 368258 h 1597499"/>
                <a:gd name="connsiteX111" fmla="*/ 174726 w 252773"/>
                <a:gd name="connsiteY111" fmla="*/ 431006 h 1597499"/>
                <a:gd name="connsiteX112" fmla="*/ 239178 w 252773"/>
                <a:gd name="connsiteY112" fmla="*/ 431006 h 1597499"/>
                <a:gd name="connsiteX113" fmla="*/ 239178 w 252773"/>
                <a:gd name="connsiteY113" fmla="*/ 368258 h 1597499"/>
                <a:gd name="connsiteX114" fmla="*/ 174726 w 252773"/>
                <a:gd name="connsiteY114" fmla="*/ 368258 h 1597499"/>
                <a:gd name="connsiteX115" fmla="*/ 95168 w 252773"/>
                <a:gd name="connsiteY115" fmla="*/ 367744 h 1597499"/>
                <a:gd name="connsiteX116" fmla="*/ 95168 w 252773"/>
                <a:gd name="connsiteY116" fmla="*/ 431520 h 1597499"/>
                <a:gd name="connsiteX117" fmla="*/ 158613 w 252773"/>
                <a:gd name="connsiteY117" fmla="*/ 431520 h 1597499"/>
                <a:gd name="connsiteX118" fmla="*/ 158613 w 252773"/>
                <a:gd name="connsiteY118" fmla="*/ 367744 h 1597499"/>
                <a:gd name="connsiteX119" fmla="*/ 95168 w 252773"/>
                <a:gd name="connsiteY119" fmla="*/ 367744 h 1597499"/>
                <a:gd name="connsiteX120" fmla="*/ 0 w 252773"/>
                <a:gd name="connsiteY120" fmla="*/ 350771 h 1597499"/>
                <a:gd name="connsiteX121" fmla="*/ 252270 w 252773"/>
                <a:gd name="connsiteY121" fmla="*/ 350771 h 1597499"/>
                <a:gd name="connsiteX122" fmla="*/ 252270 w 252773"/>
                <a:gd name="connsiteY122" fmla="*/ 1597499 h 1597499"/>
                <a:gd name="connsiteX123" fmla="*/ 0 w 252773"/>
                <a:gd name="connsiteY123" fmla="*/ 1597499 h 1597499"/>
                <a:gd name="connsiteX124" fmla="*/ 0 w 252773"/>
                <a:gd name="connsiteY124" fmla="*/ 350771 h 1597499"/>
                <a:gd name="connsiteX125" fmla="*/ 134947 w 252773"/>
                <a:gd name="connsiteY125" fmla="*/ 273107 h 1597499"/>
                <a:gd name="connsiteX126" fmla="*/ 134947 w 252773"/>
                <a:gd name="connsiteY126" fmla="*/ 321969 h 1597499"/>
                <a:gd name="connsiteX127" fmla="*/ 238674 w 252773"/>
                <a:gd name="connsiteY127" fmla="*/ 321969 h 1597499"/>
                <a:gd name="connsiteX128" fmla="*/ 238674 w 252773"/>
                <a:gd name="connsiteY128" fmla="*/ 273107 h 1597499"/>
                <a:gd name="connsiteX129" fmla="*/ 134947 w 252773"/>
                <a:gd name="connsiteY129" fmla="*/ 273107 h 1597499"/>
                <a:gd name="connsiteX130" fmla="*/ 14099 w 252773"/>
                <a:gd name="connsiteY130" fmla="*/ 271564 h 1597499"/>
                <a:gd name="connsiteX131" fmla="*/ 14099 w 252773"/>
                <a:gd name="connsiteY131" fmla="*/ 321969 h 1597499"/>
                <a:gd name="connsiteX132" fmla="*/ 117827 w 252773"/>
                <a:gd name="connsiteY132" fmla="*/ 321969 h 1597499"/>
                <a:gd name="connsiteX133" fmla="*/ 117827 w 252773"/>
                <a:gd name="connsiteY133" fmla="*/ 271564 h 1597499"/>
                <a:gd name="connsiteX134" fmla="*/ 66466 w 252773"/>
                <a:gd name="connsiteY134" fmla="*/ 271564 h 1597499"/>
                <a:gd name="connsiteX135" fmla="*/ 14099 w 252773"/>
                <a:gd name="connsiteY135" fmla="*/ 271564 h 1597499"/>
                <a:gd name="connsiteX136" fmla="*/ 49346 w 252773"/>
                <a:gd name="connsiteY136" fmla="*/ 209331 h 1597499"/>
                <a:gd name="connsiteX137" fmla="*/ 17120 w 252773"/>
                <a:gd name="connsiteY137" fmla="*/ 255106 h 1597499"/>
                <a:gd name="connsiteX138" fmla="*/ 237164 w 252773"/>
                <a:gd name="connsiteY138" fmla="*/ 255106 h 1597499"/>
                <a:gd name="connsiteX139" fmla="*/ 202923 w 252773"/>
                <a:gd name="connsiteY139" fmla="*/ 209331 h 1597499"/>
                <a:gd name="connsiteX140" fmla="*/ 49346 w 252773"/>
                <a:gd name="connsiteY140" fmla="*/ 209331 h 1597499"/>
                <a:gd name="connsiteX141" fmla="*/ 0 w 252773"/>
                <a:gd name="connsiteY141" fmla="*/ 190815 h 1597499"/>
                <a:gd name="connsiteX142" fmla="*/ 252773 w 252773"/>
                <a:gd name="connsiteY142" fmla="*/ 190815 h 1597499"/>
                <a:gd name="connsiteX143" fmla="*/ 252773 w 252773"/>
                <a:gd name="connsiteY143" fmla="*/ 340484 h 1597499"/>
                <a:gd name="connsiteX144" fmla="*/ 0 w 252773"/>
                <a:gd name="connsiteY144" fmla="*/ 340484 h 1597499"/>
                <a:gd name="connsiteX145" fmla="*/ 0 w 252773"/>
                <a:gd name="connsiteY145" fmla="*/ 190815 h 1597499"/>
                <a:gd name="connsiteX146" fmla="*/ 31723 w 252773"/>
                <a:gd name="connsiteY146" fmla="*/ 0 h 1597499"/>
                <a:gd name="connsiteX147" fmla="*/ 31723 w 252773"/>
                <a:gd name="connsiteY147" fmla="*/ 120867 h 1597499"/>
                <a:gd name="connsiteX148" fmla="*/ 95168 w 252773"/>
                <a:gd name="connsiteY148" fmla="*/ 120867 h 1597499"/>
                <a:gd name="connsiteX149" fmla="*/ 95168 w 252773"/>
                <a:gd name="connsiteY149" fmla="*/ 183100 h 1597499"/>
                <a:gd name="connsiteX150" fmla="*/ 11078 w 252773"/>
                <a:gd name="connsiteY150" fmla="*/ 183100 h 1597499"/>
                <a:gd name="connsiteX151" fmla="*/ 24170 w 252773"/>
                <a:gd name="connsiteY151" fmla="*/ 514 h 1597499"/>
                <a:gd name="connsiteX152" fmla="*/ 31723 w 252773"/>
                <a:gd name="connsiteY152" fmla="*/ 0 h 159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52773" h="1597499">
                  <a:moveTo>
                    <a:pt x="94664" y="1169580"/>
                  </a:moveTo>
                  <a:cubicBezTo>
                    <a:pt x="94664" y="1191696"/>
                    <a:pt x="94664" y="1211754"/>
                    <a:pt x="94664" y="1232327"/>
                  </a:cubicBezTo>
                  <a:cubicBezTo>
                    <a:pt x="115813" y="1232327"/>
                    <a:pt x="135450" y="1232327"/>
                    <a:pt x="158109" y="1232327"/>
                  </a:cubicBezTo>
                  <a:cubicBezTo>
                    <a:pt x="158109" y="1209697"/>
                    <a:pt x="158109" y="1189639"/>
                    <a:pt x="158109" y="1169580"/>
                  </a:cubicBezTo>
                  <a:cubicBezTo>
                    <a:pt x="136457" y="1169580"/>
                    <a:pt x="115813" y="1169580"/>
                    <a:pt x="94664" y="1169580"/>
                  </a:cubicBezTo>
                  <a:close/>
                  <a:moveTo>
                    <a:pt x="175733" y="1168551"/>
                  </a:moveTo>
                  <a:cubicBezTo>
                    <a:pt x="175733" y="1190153"/>
                    <a:pt x="175733" y="1210726"/>
                    <a:pt x="175733" y="1231813"/>
                  </a:cubicBezTo>
                  <a:cubicBezTo>
                    <a:pt x="197385" y="1231813"/>
                    <a:pt x="217022" y="1231813"/>
                    <a:pt x="237667" y="1231813"/>
                  </a:cubicBezTo>
                  <a:cubicBezTo>
                    <a:pt x="237667" y="1210212"/>
                    <a:pt x="237667" y="1189639"/>
                    <a:pt x="237667" y="1168551"/>
                  </a:cubicBezTo>
                  <a:cubicBezTo>
                    <a:pt x="216519" y="1168551"/>
                    <a:pt x="196881" y="1168551"/>
                    <a:pt x="175733" y="1168551"/>
                  </a:cubicBezTo>
                  <a:close/>
                  <a:moveTo>
                    <a:pt x="95168" y="1090888"/>
                  </a:moveTo>
                  <a:cubicBezTo>
                    <a:pt x="95168" y="1112490"/>
                    <a:pt x="95168" y="1132548"/>
                    <a:pt x="95168" y="1153636"/>
                  </a:cubicBezTo>
                  <a:cubicBezTo>
                    <a:pt x="116820" y="1153636"/>
                    <a:pt x="135954" y="1153636"/>
                    <a:pt x="157605" y="1153636"/>
                  </a:cubicBezTo>
                  <a:cubicBezTo>
                    <a:pt x="157605" y="1132548"/>
                    <a:pt x="157605" y="1113004"/>
                    <a:pt x="157605" y="1090888"/>
                  </a:cubicBezTo>
                  <a:cubicBezTo>
                    <a:pt x="135954" y="1090888"/>
                    <a:pt x="115309" y="1090888"/>
                    <a:pt x="95168" y="1090888"/>
                  </a:cubicBezTo>
                  <a:close/>
                  <a:moveTo>
                    <a:pt x="15106" y="1090888"/>
                  </a:moveTo>
                  <a:cubicBezTo>
                    <a:pt x="15106" y="1112490"/>
                    <a:pt x="15106" y="1132548"/>
                    <a:pt x="15106" y="1153636"/>
                  </a:cubicBezTo>
                  <a:cubicBezTo>
                    <a:pt x="36758" y="1153636"/>
                    <a:pt x="56396" y="1153636"/>
                    <a:pt x="77544" y="1153636"/>
                  </a:cubicBezTo>
                  <a:cubicBezTo>
                    <a:pt x="77544" y="1132548"/>
                    <a:pt x="77544" y="1112490"/>
                    <a:pt x="77544" y="1090888"/>
                  </a:cubicBezTo>
                  <a:cubicBezTo>
                    <a:pt x="55389" y="1090888"/>
                    <a:pt x="34744" y="1090888"/>
                    <a:pt x="15106" y="1090888"/>
                  </a:cubicBezTo>
                  <a:close/>
                  <a:moveTo>
                    <a:pt x="95671" y="1009110"/>
                  </a:moveTo>
                  <a:cubicBezTo>
                    <a:pt x="95671" y="1031225"/>
                    <a:pt x="95671" y="1051798"/>
                    <a:pt x="95671" y="1072886"/>
                  </a:cubicBezTo>
                  <a:cubicBezTo>
                    <a:pt x="116820" y="1072886"/>
                    <a:pt x="135954" y="1072886"/>
                    <a:pt x="157605" y="1072886"/>
                  </a:cubicBezTo>
                  <a:cubicBezTo>
                    <a:pt x="157605" y="1050256"/>
                    <a:pt x="157605" y="1029683"/>
                    <a:pt x="157605" y="1009110"/>
                  </a:cubicBezTo>
                  <a:cubicBezTo>
                    <a:pt x="135450" y="1009110"/>
                    <a:pt x="115813" y="1009110"/>
                    <a:pt x="95671" y="1009110"/>
                  </a:cubicBezTo>
                  <a:close/>
                  <a:moveTo>
                    <a:pt x="175733" y="1008595"/>
                  </a:moveTo>
                  <a:cubicBezTo>
                    <a:pt x="175733" y="1030197"/>
                    <a:pt x="175733" y="1050770"/>
                    <a:pt x="175733" y="1072371"/>
                  </a:cubicBezTo>
                  <a:cubicBezTo>
                    <a:pt x="197385" y="1072371"/>
                    <a:pt x="217022" y="1072371"/>
                    <a:pt x="238674" y="1072371"/>
                  </a:cubicBezTo>
                  <a:cubicBezTo>
                    <a:pt x="238674" y="1050770"/>
                    <a:pt x="238674" y="1029683"/>
                    <a:pt x="238674" y="1008595"/>
                  </a:cubicBezTo>
                  <a:cubicBezTo>
                    <a:pt x="216519" y="1008595"/>
                    <a:pt x="196881" y="1008595"/>
                    <a:pt x="175733" y="1008595"/>
                  </a:cubicBezTo>
                  <a:close/>
                  <a:moveTo>
                    <a:pt x="175733" y="929389"/>
                  </a:moveTo>
                  <a:cubicBezTo>
                    <a:pt x="175733" y="951505"/>
                    <a:pt x="175733" y="972078"/>
                    <a:pt x="175733" y="992651"/>
                  </a:cubicBezTo>
                  <a:cubicBezTo>
                    <a:pt x="197888" y="992651"/>
                    <a:pt x="218029" y="992651"/>
                    <a:pt x="239178" y="992651"/>
                  </a:cubicBezTo>
                  <a:cubicBezTo>
                    <a:pt x="239178" y="970535"/>
                    <a:pt x="239178" y="950990"/>
                    <a:pt x="239178" y="929389"/>
                  </a:cubicBezTo>
                  <a:cubicBezTo>
                    <a:pt x="218029" y="929389"/>
                    <a:pt x="196881" y="929389"/>
                    <a:pt x="175733" y="929389"/>
                  </a:cubicBezTo>
                  <a:close/>
                  <a:moveTo>
                    <a:pt x="95671" y="928875"/>
                  </a:moveTo>
                  <a:cubicBezTo>
                    <a:pt x="95671" y="951505"/>
                    <a:pt x="95671" y="972593"/>
                    <a:pt x="95671" y="993680"/>
                  </a:cubicBezTo>
                  <a:cubicBezTo>
                    <a:pt x="116820" y="993680"/>
                    <a:pt x="135954" y="993680"/>
                    <a:pt x="157605" y="993680"/>
                  </a:cubicBezTo>
                  <a:cubicBezTo>
                    <a:pt x="157605" y="970535"/>
                    <a:pt x="157605" y="949448"/>
                    <a:pt x="157605" y="928875"/>
                  </a:cubicBezTo>
                  <a:cubicBezTo>
                    <a:pt x="135450" y="928875"/>
                    <a:pt x="115309" y="928875"/>
                    <a:pt x="95671" y="928875"/>
                  </a:cubicBezTo>
                  <a:close/>
                  <a:moveTo>
                    <a:pt x="14602" y="928875"/>
                  </a:moveTo>
                  <a:cubicBezTo>
                    <a:pt x="14602" y="951505"/>
                    <a:pt x="14602" y="971563"/>
                    <a:pt x="14602" y="992651"/>
                  </a:cubicBezTo>
                  <a:cubicBezTo>
                    <a:pt x="36255" y="992651"/>
                    <a:pt x="56396" y="992651"/>
                    <a:pt x="77544" y="992651"/>
                  </a:cubicBezTo>
                  <a:cubicBezTo>
                    <a:pt x="77544" y="970021"/>
                    <a:pt x="77544" y="949448"/>
                    <a:pt x="77544" y="928875"/>
                  </a:cubicBezTo>
                  <a:cubicBezTo>
                    <a:pt x="55389" y="928875"/>
                    <a:pt x="35247" y="928875"/>
                    <a:pt x="14602" y="928875"/>
                  </a:cubicBezTo>
                  <a:close/>
                  <a:moveTo>
                    <a:pt x="175229" y="849668"/>
                  </a:moveTo>
                  <a:cubicBezTo>
                    <a:pt x="175229" y="871784"/>
                    <a:pt x="175229" y="891843"/>
                    <a:pt x="175229" y="912930"/>
                  </a:cubicBezTo>
                  <a:cubicBezTo>
                    <a:pt x="196881" y="912930"/>
                    <a:pt x="217022" y="912930"/>
                    <a:pt x="238171" y="912930"/>
                  </a:cubicBezTo>
                  <a:cubicBezTo>
                    <a:pt x="238171" y="891328"/>
                    <a:pt x="238171" y="870241"/>
                    <a:pt x="238171" y="849668"/>
                  </a:cubicBezTo>
                  <a:cubicBezTo>
                    <a:pt x="216015" y="849668"/>
                    <a:pt x="195874" y="849668"/>
                    <a:pt x="175229" y="849668"/>
                  </a:cubicBezTo>
                  <a:close/>
                  <a:moveTo>
                    <a:pt x="94664" y="767890"/>
                  </a:moveTo>
                  <a:cubicBezTo>
                    <a:pt x="94664" y="789492"/>
                    <a:pt x="94664" y="809551"/>
                    <a:pt x="94664" y="831152"/>
                  </a:cubicBezTo>
                  <a:cubicBezTo>
                    <a:pt x="116316" y="831152"/>
                    <a:pt x="136457" y="831152"/>
                    <a:pt x="157605" y="831152"/>
                  </a:cubicBezTo>
                  <a:cubicBezTo>
                    <a:pt x="157605" y="809036"/>
                    <a:pt x="157605" y="788463"/>
                    <a:pt x="157605" y="767890"/>
                  </a:cubicBezTo>
                  <a:cubicBezTo>
                    <a:pt x="135450" y="767890"/>
                    <a:pt x="115813" y="767890"/>
                    <a:pt x="94664" y="767890"/>
                  </a:cubicBezTo>
                  <a:close/>
                  <a:moveTo>
                    <a:pt x="15106" y="767890"/>
                  </a:moveTo>
                  <a:cubicBezTo>
                    <a:pt x="15106" y="790006"/>
                    <a:pt x="15106" y="810579"/>
                    <a:pt x="15106" y="831152"/>
                  </a:cubicBezTo>
                  <a:cubicBezTo>
                    <a:pt x="37262" y="831152"/>
                    <a:pt x="56899" y="831152"/>
                    <a:pt x="77040" y="831152"/>
                  </a:cubicBezTo>
                  <a:cubicBezTo>
                    <a:pt x="77040" y="809036"/>
                    <a:pt x="77040" y="788463"/>
                    <a:pt x="77040" y="767890"/>
                  </a:cubicBezTo>
                  <a:cubicBezTo>
                    <a:pt x="54885" y="767890"/>
                    <a:pt x="35247" y="767890"/>
                    <a:pt x="15106" y="767890"/>
                  </a:cubicBezTo>
                  <a:close/>
                  <a:moveTo>
                    <a:pt x="175229" y="767376"/>
                  </a:moveTo>
                  <a:cubicBezTo>
                    <a:pt x="175229" y="788978"/>
                    <a:pt x="175229" y="810065"/>
                    <a:pt x="175229" y="831667"/>
                  </a:cubicBezTo>
                  <a:cubicBezTo>
                    <a:pt x="196881" y="831667"/>
                    <a:pt x="217022" y="831667"/>
                    <a:pt x="238171" y="831667"/>
                  </a:cubicBezTo>
                  <a:cubicBezTo>
                    <a:pt x="238171" y="809551"/>
                    <a:pt x="238171" y="788978"/>
                    <a:pt x="238171" y="767376"/>
                  </a:cubicBezTo>
                  <a:cubicBezTo>
                    <a:pt x="216519" y="767376"/>
                    <a:pt x="196881" y="767376"/>
                    <a:pt x="175229" y="767376"/>
                  </a:cubicBezTo>
                  <a:close/>
                  <a:moveTo>
                    <a:pt x="175229" y="689712"/>
                  </a:moveTo>
                  <a:cubicBezTo>
                    <a:pt x="175229" y="711829"/>
                    <a:pt x="175229" y="731887"/>
                    <a:pt x="175229" y="752975"/>
                  </a:cubicBezTo>
                  <a:cubicBezTo>
                    <a:pt x="196378" y="752975"/>
                    <a:pt x="216519" y="752975"/>
                    <a:pt x="238171" y="752975"/>
                  </a:cubicBezTo>
                  <a:cubicBezTo>
                    <a:pt x="238171" y="730344"/>
                    <a:pt x="238171" y="709771"/>
                    <a:pt x="238171" y="689712"/>
                  </a:cubicBezTo>
                  <a:cubicBezTo>
                    <a:pt x="216015" y="689712"/>
                    <a:pt x="195371" y="689712"/>
                    <a:pt x="175229" y="689712"/>
                  </a:cubicBezTo>
                  <a:close/>
                  <a:moveTo>
                    <a:pt x="14602" y="689198"/>
                  </a:moveTo>
                  <a:cubicBezTo>
                    <a:pt x="14602" y="711314"/>
                    <a:pt x="14602" y="732402"/>
                    <a:pt x="14602" y="752460"/>
                  </a:cubicBezTo>
                  <a:cubicBezTo>
                    <a:pt x="36758" y="752460"/>
                    <a:pt x="56899" y="752460"/>
                    <a:pt x="78048" y="752460"/>
                  </a:cubicBezTo>
                  <a:cubicBezTo>
                    <a:pt x="78048" y="730344"/>
                    <a:pt x="78048" y="710285"/>
                    <a:pt x="78048" y="689198"/>
                  </a:cubicBezTo>
                  <a:cubicBezTo>
                    <a:pt x="56396" y="689198"/>
                    <a:pt x="35751" y="689198"/>
                    <a:pt x="14602" y="689198"/>
                  </a:cubicBezTo>
                  <a:close/>
                  <a:moveTo>
                    <a:pt x="14099" y="608449"/>
                  </a:moveTo>
                  <a:cubicBezTo>
                    <a:pt x="14099" y="630050"/>
                    <a:pt x="14099" y="650109"/>
                    <a:pt x="14099" y="671711"/>
                  </a:cubicBezTo>
                  <a:cubicBezTo>
                    <a:pt x="35751" y="671711"/>
                    <a:pt x="56396" y="671711"/>
                    <a:pt x="78048" y="671711"/>
                  </a:cubicBezTo>
                  <a:cubicBezTo>
                    <a:pt x="78048" y="650109"/>
                    <a:pt x="78048" y="630050"/>
                    <a:pt x="78048" y="608449"/>
                  </a:cubicBezTo>
                  <a:cubicBezTo>
                    <a:pt x="55389" y="608449"/>
                    <a:pt x="35247" y="608449"/>
                    <a:pt x="14099" y="608449"/>
                  </a:cubicBezTo>
                  <a:close/>
                  <a:moveTo>
                    <a:pt x="95168" y="607935"/>
                  </a:moveTo>
                  <a:cubicBezTo>
                    <a:pt x="95168" y="630565"/>
                    <a:pt x="95168" y="651138"/>
                    <a:pt x="95168" y="672226"/>
                  </a:cubicBezTo>
                  <a:cubicBezTo>
                    <a:pt x="116820" y="672226"/>
                    <a:pt x="136961" y="672226"/>
                    <a:pt x="158109" y="672226"/>
                  </a:cubicBezTo>
                  <a:cubicBezTo>
                    <a:pt x="158109" y="650109"/>
                    <a:pt x="158109" y="629536"/>
                    <a:pt x="158109" y="607935"/>
                  </a:cubicBezTo>
                  <a:cubicBezTo>
                    <a:pt x="136961" y="607935"/>
                    <a:pt x="116820" y="607935"/>
                    <a:pt x="95168" y="607935"/>
                  </a:cubicBezTo>
                  <a:close/>
                  <a:moveTo>
                    <a:pt x="175229" y="528728"/>
                  </a:moveTo>
                  <a:cubicBezTo>
                    <a:pt x="175229" y="550844"/>
                    <a:pt x="175229" y="571417"/>
                    <a:pt x="175229" y="592505"/>
                  </a:cubicBezTo>
                  <a:cubicBezTo>
                    <a:pt x="196378" y="592505"/>
                    <a:pt x="216519" y="592505"/>
                    <a:pt x="239178" y="592505"/>
                  </a:cubicBezTo>
                  <a:cubicBezTo>
                    <a:pt x="239178" y="570388"/>
                    <a:pt x="239178" y="550330"/>
                    <a:pt x="239178" y="528728"/>
                  </a:cubicBezTo>
                  <a:cubicBezTo>
                    <a:pt x="217526" y="528728"/>
                    <a:pt x="196378" y="528728"/>
                    <a:pt x="175229" y="528728"/>
                  </a:cubicBezTo>
                  <a:close/>
                  <a:moveTo>
                    <a:pt x="95168" y="528214"/>
                  </a:moveTo>
                  <a:cubicBezTo>
                    <a:pt x="95168" y="550844"/>
                    <a:pt x="95168" y="571417"/>
                    <a:pt x="95168" y="593019"/>
                  </a:cubicBezTo>
                  <a:cubicBezTo>
                    <a:pt x="116820" y="593019"/>
                    <a:pt x="136457" y="593019"/>
                    <a:pt x="158613" y="593019"/>
                  </a:cubicBezTo>
                  <a:cubicBezTo>
                    <a:pt x="158613" y="569874"/>
                    <a:pt x="158613" y="549815"/>
                    <a:pt x="158613" y="528214"/>
                  </a:cubicBezTo>
                  <a:cubicBezTo>
                    <a:pt x="136457" y="528214"/>
                    <a:pt x="115813" y="528214"/>
                    <a:pt x="95168" y="528214"/>
                  </a:cubicBezTo>
                  <a:close/>
                  <a:moveTo>
                    <a:pt x="15106" y="528214"/>
                  </a:moveTo>
                  <a:cubicBezTo>
                    <a:pt x="15106" y="551873"/>
                    <a:pt x="15106" y="572446"/>
                    <a:pt x="15106" y="593019"/>
                  </a:cubicBezTo>
                  <a:cubicBezTo>
                    <a:pt x="37262" y="593019"/>
                    <a:pt x="56899" y="593019"/>
                    <a:pt x="78048" y="593019"/>
                  </a:cubicBezTo>
                  <a:cubicBezTo>
                    <a:pt x="78048" y="570903"/>
                    <a:pt x="78048" y="550330"/>
                    <a:pt x="78048" y="528214"/>
                  </a:cubicBezTo>
                  <a:cubicBezTo>
                    <a:pt x="56396" y="528214"/>
                    <a:pt x="36255" y="528214"/>
                    <a:pt x="15106" y="528214"/>
                  </a:cubicBezTo>
                  <a:close/>
                  <a:moveTo>
                    <a:pt x="14602" y="449007"/>
                  </a:moveTo>
                  <a:cubicBezTo>
                    <a:pt x="14602" y="471124"/>
                    <a:pt x="14602" y="491182"/>
                    <a:pt x="14602" y="512270"/>
                  </a:cubicBezTo>
                  <a:cubicBezTo>
                    <a:pt x="35751" y="512270"/>
                    <a:pt x="55389" y="512270"/>
                    <a:pt x="77544" y="512270"/>
                  </a:cubicBezTo>
                  <a:cubicBezTo>
                    <a:pt x="77544" y="489125"/>
                    <a:pt x="77544" y="468552"/>
                    <a:pt x="77544" y="449007"/>
                  </a:cubicBezTo>
                  <a:cubicBezTo>
                    <a:pt x="54885" y="449007"/>
                    <a:pt x="34744" y="449007"/>
                    <a:pt x="14602" y="449007"/>
                  </a:cubicBezTo>
                  <a:close/>
                  <a:moveTo>
                    <a:pt x="94664" y="447979"/>
                  </a:moveTo>
                  <a:cubicBezTo>
                    <a:pt x="94664" y="469580"/>
                    <a:pt x="94664" y="490153"/>
                    <a:pt x="94664" y="512270"/>
                  </a:cubicBezTo>
                  <a:cubicBezTo>
                    <a:pt x="116316" y="512270"/>
                    <a:pt x="136457" y="512270"/>
                    <a:pt x="158613" y="512270"/>
                  </a:cubicBezTo>
                  <a:cubicBezTo>
                    <a:pt x="158613" y="489639"/>
                    <a:pt x="158613" y="469580"/>
                    <a:pt x="158613" y="447979"/>
                  </a:cubicBezTo>
                  <a:cubicBezTo>
                    <a:pt x="136961" y="447979"/>
                    <a:pt x="116316" y="447979"/>
                    <a:pt x="94664" y="447979"/>
                  </a:cubicBezTo>
                  <a:close/>
                  <a:moveTo>
                    <a:pt x="174726" y="368258"/>
                  </a:moveTo>
                  <a:cubicBezTo>
                    <a:pt x="174726" y="389346"/>
                    <a:pt x="174726" y="409404"/>
                    <a:pt x="174726" y="431006"/>
                  </a:cubicBezTo>
                  <a:cubicBezTo>
                    <a:pt x="196378" y="431006"/>
                    <a:pt x="217526" y="431006"/>
                    <a:pt x="239178" y="431006"/>
                  </a:cubicBezTo>
                  <a:cubicBezTo>
                    <a:pt x="239178" y="409919"/>
                    <a:pt x="239178" y="390374"/>
                    <a:pt x="239178" y="368258"/>
                  </a:cubicBezTo>
                  <a:cubicBezTo>
                    <a:pt x="217526" y="368258"/>
                    <a:pt x="196881" y="368258"/>
                    <a:pt x="174726" y="368258"/>
                  </a:cubicBezTo>
                  <a:close/>
                  <a:moveTo>
                    <a:pt x="95168" y="367744"/>
                  </a:moveTo>
                  <a:cubicBezTo>
                    <a:pt x="95168" y="389860"/>
                    <a:pt x="95168" y="410947"/>
                    <a:pt x="95168" y="431520"/>
                  </a:cubicBezTo>
                  <a:cubicBezTo>
                    <a:pt x="117323" y="431520"/>
                    <a:pt x="137968" y="431520"/>
                    <a:pt x="158613" y="431520"/>
                  </a:cubicBezTo>
                  <a:cubicBezTo>
                    <a:pt x="158613" y="409404"/>
                    <a:pt x="158613" y="389346"/>
                    <a:pt x="158613" y="367744"/>
                  </a:cubicBezTo>
                  <a:cubicBezTo>
                    <a:pt x="135954" y="367744"/>
                    <a:pt x="115813" y="367744"/>
                    <a:pt x="95168" y="367744"/>
                  </a:cubicBezTo>
                  <a:close/>
                  <a:moveTo>
                    <a:pt x="0" y="350771"/>
                  </a:moveTo>
                  <a:cubicBezTo>
                    <a:pt x="83083" y="350771"/>
                    <a:pt x="166669" y="350771"/>
                    <a:pt x="252270" y="350771"/>
                  </a:cubicBezTo>
                  <a:cubicBezTo>
                    <a:pt x="252270" y="765319"/>
                    <a:pt x="252270" y="1180380"/>
                    <a:pt x="252270" y="1597499"/>
                  </a:cubicBezTo>
                  <a:cubicBezTo>
                    <a:pt x="167173" y="1597499"/>
                    <a:pt x="84594" y="1597499"/>
                    <a:pt x="0" y="1597499"/>
                  </a:cubicBezTo>
                  <a:cubicBezTo>
                    <a:pt x="0" y="1181923"/>
                    <a:pt x="0" y="767376"/>
                    <a:pt x="0" y="350771"/>
                  </a:cubicBezTo>
                  <a:close/>
                  <a:moveTo>
                    <a:pt x="134947" y="273107"/>
                  </a:moveTo>
                  <a:cubicBezTo>
                    <a:pt x="134947" y="290080"/>
                    <a:pt x="134947" y="306024"/>
                    <a:pt x="134947" y="321969"/>
                  </a:cubicBezTo>
                  <a:cubicBezTo>
                    <a:pt x="170194" y="321969"/>
                    <a:pt x="203931" y="321969"/>
                    <a:pt x="238674" y="321969"/>
                  </a:cubicBezTo>
                  <a:cubicBezTo>
                    <a:pt x="238674" y="304482"/>
                    <a:pt x="238674" y="289566"/>
                    <a:pt x="238674" y="273107"/>
                  </a:cubicBezTo>
                  <a:cubicBezTo>
                    <a:pt x="202420" y="273107"/>
                    <a:pt x="169691" y="273107"/>
                    <a:pt x="134947" y="273107"/>
                  </a:cubicBezTo>
                  <a:close/>
                  <a:moveTo>
                    <a:pt x="14099" y="271564"/>
                  </a:moveTo>
                  <a:cubicBezTo>
                    <a:pt x="14099" y="290080"/>
                    <a:pt x="14099" y="304996"/>
                    <a:pt x="14099" y="321969"/>
                  </a:cubicBezTo>
                  <a:cubicBezTo>
                    <a:pt x="50353" y="321969"/>
                    <a:pt x="83587" y="321969"/>
                    <a:pt x="117827" y="321969"/>
                  </a:cubicBezTo>
                  <a:cubicBezTo>
                    <a:pt x="117827" y="304996"/>
                    <a:pt x="117827" y="289052"/>
                    <a:pt x="117827" y="271564"/>
                  </a:cubicBezTo>
                  <a:cubicBezTo>
                    <a:pt x="99700" y="271564"/>
                    <a:pt x="83083" y="271564"/>
                    <a:pt x="66466" y="271564"/>
                  </a:cubicBezTo>
                  <a:cubicBezTo>
                    <a:pt x="49346" y="271564"/>
                    <a:pt x="32226" y="271564"/>
                    <a:pt x="14099" y="271564"/>
                  </a:cubicBezTo>
                  <a:close/>
                  <a:moveTo>
                    <a:pt x="49346" y="209331"/>
                  </a:moveTo>
                  <a:cubicBezTo>
                    <a:pt x="11581" y="209331"/>
                    <a:pt x="6043" y="217045"/>
                    <a:pt x="17120" y="255106"/>
                  </a:cubicBezTo>
                  <a:cubicBezTo>
                    <a:pt x="90132" y="255106"/>
                    <a:pt x="163145" y="255106"/>
                    <a:pt x="237164" y="255106"/>
                  </a:cubicBezTo>
                  <a:cubicBezTo>
                    <a:pt x="243710" y="212417"/>
                    <a:pt x="241192" y="209331"/>
                    <a:pt x="202923" y="209331"/>
                  </a:cubicBezTo>
                  <a:cubicBezTo>
                    <a:pt x="151563" y="209331"/>
                    <a:pt x="100707" y="209331"/>
                    <a:pt x="49346" y="209331"/>
                  </a:cubicBezTo>
                  <a:close/>
                  <a:moveTo>
                    <a:pt x="0" y="190815"/>
                  </a:moveTo>
                  <a:cubicBezTo>
                    <a:pt x="84594" y="190815"/>
                    <a:pt x="167676" y="190815"/>
                    <a:pt x="252773" y="190815"/>
                  </a:cubicBezTo>
                  <a:cubicBezTo>
                    <a:pt x="252773" y="240704"/>
                    <a:pt x="252773" y="290080"/>
                    <a:pt x="252773" y="340484"/>
                  </a:cubicBezTo>
                  <a:cubicBezTo>
                    <a:pt x="168180" y="340484"/>
                    <a:pt x="84594" y="340484"/>
                    <a:pt x="0" y="340484"/>
                  </a:cubicBezTo>
                  <a:cubicBezTo>
                    <a:pt x="0" y="290594"/>
                    <a:pt x="0" y="241219"/>
                    <a:pt x="0" y="190815"/>
                  </a:cubicBezTo>
                  <a:close/>
                  <a:moveTo>
                    <a:pt x="31723" y="0"/>
                  </a:moveTo>
                  <a:cubicBezTo>
                    <a:pt x="31723" y="39603"/>
                    <a:pt x="31723" y="78691"/>
                    <a:pt x="31723" y="120867"/>
                  </a:cubicBezTo>
                  <a:cubicBezTo>
                    <a:pt x="55892" y="120867"/>
                    <a:pt x="74523" y="120867"/>
                    <a:pt x="95168" y="120867"/>
                  </a:cubicBezTo>
                  <a:cubicBezTo>
                    <a:pt x="95168" y="142468"/>
                    <a:pt x="95168" y="162013"/>
                    <a:pt x="95168" y="183100"/>
                  </a:cubicBezTo>
                  <a:cubicBezTo>
                    <a:pt x="66467" y="183100"/>
                    <a:pt x="40786" y="183100"/>
                    <a:pt x="11078" y="183100"/>
                  </a:cubicBezTo>
                  <a:cubicBezTo>
                    <a:pt x="15610" y="121381"/>
                    <a:pt x="20142" y="61205"/>
                    <a:pt x="24170" y="514"/>
                  </a:cubicBezTo>
                  <a:cubicBezTo>
                    <a:pt x="26688" y="514"/>
                    <a:pt x="29205" y="514"/>
                    <a:pt x="3172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8BFB4C-4651-4607-A3D6-6BFB8DE71039}"/>
                </a:ext>
              </a:extLst>
            </p:cNvPr>
            <p:cNvSpPr/>
            <p:nvPr/>
          </p:nvSpPr>
          <p:spPr>
            <a:xfrm>
              <a:off x="7336235" y="2262006"/>
              <a:ext cx="427135" cy="1492845"/>
            </a:xfrm>
            <a:custGeom>
              <a:avLst/>
              <a:gdLst>
                <a:gd name="connsiteX0" fmla="*/ 342995 w 577665"/>
                <a:gd name="connsiteY0" fmla="*/ 1531565 h 1976576"/>
                <a:gd name="connsiteX1" fmla="*/ 342995 w 577665"/>
                <a:gd name="connsiteY1" fmla="*/ 1585857 h 1976576"/>
                <a:gd name="connsiteX2" fmla="*/ 451295 w 577665"/>
                <a:gd name="connsiteY2" fmla="*/ 1585857 h 1976576"/>
                <a:gd name="connsiteX3" fmla="*/ 451295 w 577665"/>
                <a:gd name="connsiteY3" fmla="*/ 1531565 h 1976576"/>
                <a:gd name="connsiteX4" fmla="*/ 126370 w 577665"/>
                <a:gd name="connsiteY4" fmla="*/ 1526871 h 1976576"/>
                <a:gd name="connsiteX5" fmla="*/ 126370 w 577665"/>
                <a:gd name="connsiteY5" fmla="*/ 1581163 h 1976576"/>
                <a:gd name="connsiteX6" fmla="*/ 234670 w 577665"/>
                <a:gd name="connsiteY6" fmla="*/ 1581163 h 1976576"/>
                <a:gd name="connsiteX7" fmla="*/ 234670 w 577665"/>
                <a:gd name="connsiteY7" fmla="*/ 1526871 h 1976576"/>
                <a:gd name="connsiteX8" fmla="*/ 342995 w 577665"/>
                <a:gd name="connsiteY8" fmla="*/ 1409581 h 1976576"/>
                <a:gd name="connsiteX9" fmla="*/ 342995 w 577665"/>
                <a:gd name="connsiteY9" fmla="*/ 1463873 h 1976576"/>
                <a:gd name="connsiteX10" fmla="*/ 451295 w 577665"/>
                <a:gd name="connsiteY10" fmla="*/ 1463873 h 1976576"/>
                <a:gd name="connsiteX11" fmla="*/ 451295 w 577665"/>
                <a:gd name="connsiteY11" fmla="*/ 1409581 h 1976576"/>
                <a:gd name="connsiteX12" fmla="*/ 126370 w 577665"/>
                <a:gd name="connsiteY12" fmla="*/ 1404887 h 1976576"/>
                <a:gd name="connsiteX13" fmla="*/ 126370 w 577665"/>
                <a:gd name="connsiteY13" fmla="*/ 1459180 h 1976576"/>
                <a:gd name="connsiteX14" fmla="*/ 234670 w 577665"/>
                <a:gd name="connsiteY14" fmla="*/ 1459180 h 1976576"/>
                <a:gd name="connsiteX15" fmla="*/ 234670 w 577665"/>
                <a:gd name="connsiteY15" fmla="*/ 1404887 h 1976576"/>
                <a:gd name="connsiteX16" fmla="*/ 342995 w 577665"/>
                <a:gd name="connsiteY16" fmla="*/ 1287599 h 1976576"/>
                <a:gd name="connsiteX17" fmla="*/ 342995 w 577665"/>
                <a:gd name="connsiteY17" fmla="*/ 1341892 h 1976576"/>
                <a:gd name="connsiteX18" fmla="*/ 451295 w 577665"/>
                <a:gd name="connsiteY18" fmla="*/ 1341892 h 1976576"/>
                <a:gd name="connsiteX19" fmla="*/ 451295 w 577665"/>
                <a:gd name="connsiteY19" fmla="*/ 1287599 h 1976576"/>
                <a:gd name="connsiteX20" fmla="*/ 126370 w 577665"/>
                <a:gd name="connsiteY20" fmla="*/ 1282905 h 1976576"/>
                <a:gd name="connsiteX21" fmla="*/ 126370 w 577665"/>
                <a:gd name="connsiteY21" fmla="*/ 1337198 h 1976576"/>
                <a:gd name="connsiteX22" fmla="*/ 234670 w 577665"/>
                <a:gd name="connsiteY22" fmla="*/ 1337198 h 1976576"/>
                <a:gd name="connsiteX23" fmla="*/ 234670 w 577665"/>
                <a:gd name="connsiteY23" fmla="*/ 1282905 h 1976576"/>
                <a:gd name="connsiteX24" fmla="*/ 342995 w 577665"/>
                <a:gd name="connsiteY24" fmla="*/ 1165617 h 1976576"/>
                <a:gd name="connsiteX25" fmla="*/ 342995 w 577665"/>
                <a:gd name="connsiteY25" fmla="*/ 1219910 h 1976576"/>
                <a:gd name="connsiteX26" fmla="*/ 451295 w 577665"/>
                <a:gd name="connsiteY26" fmla="*/ 1219910 h 1976576"/>
                <a:gd name="connsiteX27" fmla="*/ 451295 w 577665"/>
                <a:gd name="connsiteY27" fmla="*/ 1165617 h 1976576"/>
                <a:gd name="connsiteX28" fmla="*/ 126370 w 577665"/>
                <a:gd name="connsiteY28" fmla="*/ 1160924 h 1976576"/>
                <a:gd name="connsiteX29" fmla="*/ 126370 w 577665"/>
                <a:gd name="connsiteY29" fmla="*/ 1215216 h 1976576"/>
                <a:gd name="connsiteX30" fmla="*/ 234670 w 577665"/>
                <a:gd name="connsiteY30" fmla="*/ 1215216 h 1976576"/>
                <a:gd name="connsiteX31" fmla="*/ 234670 w 577665"/>
                <a:gd name="connsiteY31" fmla="*/ 1160924 h 1976576"/>
                <a:gd name="connsiteX32" fmla="*/ 342995 w 577665"/>
                <a:gd name="connsiteY32" fmla="*/ 1043636 h 1976576"/>
                <a:gd name="connsiteX33" fmla="*/ 342995 w 577665"/>
                <a:gd name="connsiteY33" fmla="*/ 1097928 h 1976576"/>
                <a:gd name="connsiteX34" fmla="*/ 451295 w 577665"/>
                <a:gd name="connsiteY34" fmla="*/ 1097928 h 1976576"/>
                <a:gd name="connsiteX35" fmla="*/ 451295 w 577665"/>
                <a:gd name="connsiteY35" fmla="*/ 1043636 h 1976576"/>
                <a:gd name="connsiteX36" fmla="*/ 126370 w 577665"/>
                <a:gd name="connsiteY36" fmla="*/ 1038942 h 1976576"/>
                <a:gd name="connsiteX37" fmla="*/ 126370 w 577665"/>
                <a:gd name="connsiteY37" fmla="*/ 1093234 h 1976576"/>
                <a:gd name="connsiteX38" fmla="*/ 234670 w 577665"/>
                <a:gd name="connsiteY38" fmla="*/ 1093234 h 1976576"/>
                <a:gd name="connsiteX39" fmla="*/ 234670 w 577665"/>
                <a:gd name="connsiteY39" fmla="*/ 1038942 h 1976576"/>
                <a:gd name="connsiteX40" fmla="*/ 342995 w 577665"/>
                <a:gd name="connsiteY40" fmla="*/ 921654 h 1976576"/>
                <a:gd name="connsiteX41" fmla="*/ 342995 w 577665"/>
                <a:gd name="connsiteY41" fmla="*/ 975946 h 1976576"/>
                <a:gd name="connsiteX42" fmla="*/ 451295 w 577665"/>
                <a:gd name="connsiteY42" fmla="*/ 975946 h 1976576"/>
                <a:gd name="connsiteX43" fmla="*/ 451295 w 577665"/>
                <a:gd name="connsiteY43" fmla="*/ 921654 h 1976576"/>
                <a:gd name="connsiteX44" fmla="*/ 126370 w 577665"/>
                <a:gd name="connsiteY44" fmla="*/ 916960 h 1976576"/>
                <a:gd name="connsiteX45" fmla="*/ 126370 w 577665"/>
                <a:gd name="connsiteY45" fmla="*/ 971252 h 1976576"/>
                <a:gd name="connsiteX46" fmla="*/ 234670 w 577665"/>
                <a:gd name="connsiteY46" fmla="*/ 971252 h 1976576"/>
                <a:gd name="connsiteX47" fmla="*/ 234670 w 577665"/>
                <a:gd name="connsiteY47" fmla="*/ 916960 h 1976576"/>
                <a:gd name="connsiteX48" fmla="*/ 342995 w 577665"/>
                <a:gd name="connsiteY48" fmla="*/ 799672 h 1976576"/>
                <a:gd name="connsiteX49" fmla="*/ 342995 w 577665"/>
                <a:gd name="connsiteY49" fmla="*/ 853964 h 1976576"/>
                <a:gd name="connsiteX50" fmla="*/ 451295 w 577665"/>
                <a:gd name="connsiteY50" fmla="*/ 853964 h 1976576"/>
                <a:gd name="connsiteX51" fmla="*/ 451295 w 577665"/>
                <a:gd name="connsiteY51" fmla="*/ 799672 h 1976576"/>
                <a:gd name="connsiteX52" fmla="*/ 126370 w 577665"/>
                <a:gd name="connsiteY52" fmla="*/ 794978 h 1976576"/>
                <a:gd name="connsiteX53" fmla="*/ 126370 w 577665"/>
                <a:gd name="connsiteY53" fmla="*/ 849270 h 1976576"/>
                <a:gd name="connsiteX54" fmla="*/ 234670 w 577665"/>
                <a:gd name="connsiteY54" fmla="*/ 849270 h 1976576"/>
                <a:gd name="connsiteX55" fmla="*/ 234670 w 577665"/>
                <a:gd name="connsiteY55" fmla="*/ 794978 h 1976576"/>
                <a:gd name="connsiteX56" fmla="*/ 342995 w 577665"/>
                <a:gd name="connsiteY56" fmla="*/ 677690 h 1976576"/>
                <a:gd name="connsiteX57" fmla="*/ 342995 w 577665"/>
                <a:gd name="connsiteY57" fmla="*/ 731982 h 1976576"/>
                <a:gd name="connsiteX58" fmla="*/ 451295 w 577665"/>
                <a:gd name="connsiteY58" fmla="*/ 731982 h 1976576"/>
                <a:gd name="connsiteX59" fmla="*/ 451295 w 577665"/>
                <a:gd name="connsiteY59" fmla="*/ 677690 h 1976576"/>
                <a:gd name="connsiteX60" fmla="*/ 126370 w 577665"/>
                <a:gd name="connsiteY60" fmla="*/ 672996 h 1976576"/>
                <a:gd name="connsiteX61" fmla="*/ 126370 w 577665"/>
                <a:gd name="connsiteY61" fmla="*/ 727289 h 1976576"/>
                <a:gd name="connsiteX62" fmla="*/ 234670 w 577665"/>
                <a:gd name="connsiteY62" fmla="*/ 727289 h 1976576"/>
                <a:gd name="connsiteX63" fmla="*/ 234670 w 577665"/>
                <a:gd name="connsiteY63" fmla="*/ 672996 h 1976576"/>
                <a:gd name="connsiteX64" fmla="*/ 342995 w 577665"/>
                <a:gd name="connsiteY64" fmla="*/ 555708 h 1976576"/>
                <a:gd name="connsiteX65" fmla="*/ 342995 w 577665"/>
                <a:gd name="connsiteY65" fmla="*/ 610000 h 1976576"/>
                <a:gd name="connsiteX66" fmla="*/ 451295 w 577665"/>
                <a:gd name="connsiteY66" fmla="*/ 610000 h 1976576"/>
                <a:gd name="connsiteX67" fmla="*/ 451295 w 577665"/>
                <a:gd name="connsiteY67" fmla="*/ 555708 h 1976576"/>
                <a:gd name="connsiteX68" fmla="*/ 126370 w 577665"/>
                <a:gd name="connsiteY68" fmla="*/ 551014 h 1976576"/>
                <a:gd name="connsiteX69" fmla="*/ 126370 w 577665"/>
                <a:gd name="connsiteY69" fmla="*/ 605307 h 1976576"/>
                <a:gd name="connsiteX70" fmla="*/ 234670 w 577665"/>
                <a:gd name="connsiteY70" fmla="*/ 605307 h 1976576"/>
                <a:gd name="connsiteX71" fmla="*/ 234670 w 577665"/>
                <a:gd name="connsiteY71" fmla="*/ 551014 h 1976576"/>
                <a:gd name="connsiteX72" fmla="*/ 342995 w 577665"/>
                <a:gd name="connsiteY72" fmla="*/ 433726 h 1976576"/>
                <a:gd name="connsiteX73" fmla="*/ 342995 w 577665"/>
                <a:gd name="connsiteY73" fmla="*/ 488019 h 1976576"/>
                <a:gd name="connsiteX74" fmla="*/ 451295 w 577665"/>
                <a:gd name="connsiteY74" fmla="*/ 488019 h 1976576"/>
                <a:gd name="connsiteX75" fmla="*/ 451295 w 577665"/>
                <a:gd name="connsiteY75" fmla="*/ 433726 h 1976576"/>
                <a:gd name="connsiteX76" fmla="*/ 126370 w 577665"/>
                <a:gd name="connsiteY76" fmla="*/ 429032 h 1976576"/>
                <a:gd name="connsiteX77" fmla="*/ 126370 w 577665"/>
                <a:gd name="connsiteY77" fmla="*/ 483325 h 1976576"/>
                <a:gd name="connsiteX78" fmla="*/ 234670 w 577665"/>
                <a:gd name="connsiteY78" fmla="*/ 483325 h 1976576"/>
                <a:gd name="connsiteX79" fmla="*/ 234670 w 577665"/>
                <a:gd name="connsiteY79" fmla="*/ 429032 h 1976576"/>
                <a:gd name="connsiteX80" fmla="*/ 249290 w 577665"/>
                <a:gd name="connsiteY80" fmla="*/ 0 h 1976576"/>
                <a:gd name="connsiteX81" fmla="*/ 328376 w 577665"/>
                <a:gd name="connsiteY81" fmla="*/ 0 h 1976576"/>
                <a:gd name="connsiteX82" fmla="*/ 328376 w 577665"/>
                <a:gd name="connsiteY82" fmla="*/ 178763 h 1976576"/>
                <a:gd name="connsiteX83" fmla="*/ 397145 w 577665"/>
                <a:gd name="connsiteY83" fmla="*/ 178763 h 1976576"/>
                <a:gd name="connsiteX84" fmla="*/ 397145 w 577665"/>
                <a:gd name="connsiteY84" fmla="*/ 299617 h 1976576"/>
                <a:gd name="connsiteX85" fmla="*/ 577665 w 577665"/>
                <a:gd name="connsiteY85" fmla="*/ 299617 h 1976576"/>
                <a:gd name="connsiteX86" fmla="*/ 577665 w 577665"/>
                <a:gd name="connsiteY86" fmla="*/ 1976576 h 1976576"/>
                <a:gd name="connsiteX87" fmla="*/ 379083 w 577665"/>
                <a:gd name="connsiteY87" fmla="*/ 1976576 h 1976576"/>
                <a:gd name="connsiteX88" fmla="*/ 379083 w 577665"/>
                <a:gd name="connsiteY88" fmla="*/ 1654427 h 1976576"/>
                <a:gd name="connsiteX89" fmla="*/ 198582 w 577665"/>
                <a:gd name="connsiteY89" fmla="*/ 1654427 h 1976576"/>
                <a:gd name="connsiteX90" fmla="*/ 198582 w 577665"/>
                <a:gd name="connsiteY90" fmla="*/ 1976576 h 1976576"/>
                <a:gd name="connsiteX91" fmla="*/ 0 w 577665"/>
                <a:gd name="connsiteY91" fmla="*/ 1976576 h 1976576"/>
                <a:gd name="connsiteX92" fmla="*/ 0 w 577665"/>
                <a:gd name="connsiteY92" fmla="*/ 299617 h 1976576"/>
                <a:gd name="connsiteX93" fmla="*/ 180520 w 577665"/>
                <a:gd name="connsiteY93" fmla="*/ 299617 h 1976576"/>
                <a:gd name="connsiteX94" fmla="*/ 180520 w 577665"/>
                <a:gd name="connsiteY94" fmla="*/ 178763 h 1976576"/>
                <a:gd name="connsiteX95" fmla="*/ 249290 w 577665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77665" h="1976576">
                  <a:moveTo>
                    <a:pt x="342995" y="1531565"/>
                  </a:moveTo>
                  <a:lnTo>
                    <a:pt x="342995" y="1585857"/>
                  </a:lnTo>
                  <a:lnTo>
                    <a:pt x="451295" y="1585857"/>
                  </a:lnTo>
                  <a:lnTo>
                    <a:pt x="451295" y="1531565"/>
                  </a:lnTo>
                  <a:close/>
                  <a:moveTo>
                    <a:pt x="126370" y="1526871"/>
                  </a:moveTo>
                  <a:lnTo>
                    <a:pt x="126370" y="1581163"/>
                  </a:lnTo>
                  <a:lnTo>
                    <a:pt x="234670" y="1581163"/>
                  </a:lnTo>
                  <a:lnTo>
                    <a:pt x="234670" y="1526871"/>
                  </a:lnTo>
                  <a:close/>
                  <a:moveTo>
                    <a:pt x="342995" y="1409581"/>
                  </a:moveTo>
                  <a:lnTo>
                    <a:pt x="342995" y="1463873"/>
                  </a:lnTo>
                  <a:lnTo>
                    <a:pt x="451295" y="1463873"/>
                  </a:lnTo>
                  <a:lnTo>
                    <a:pt x="451295" y="1409581"/>
                  </a:lnTo>
                  <a:close/>
                  <a:moveTo>
                    <a:pt x="126370" y="1404887"/>
                  </a:moveTo>
                  <a:lnTo>
                    <a:pt x="126370" y="1459180"/>
                  </a:lnTo>
                  <a:lnTo>
                    <a:pt x="234670" y="1459180"/>
                  </a:lnTo>
                  <a:lnTo>
                    <a:pt x="234670" y="1404887"/>
                  </a:lnTo>
                  <a:close/>
                  <a:moveTo>
                    <a:pt x="342995" y="1287599"/>
                  </a:moveTo>
                  <a:lnTo>
                    <a:pt x="342995" y="1341892"/>
                  </a:lnTo>
                  <a:lnTo>
                    <a:pt x="451295" y="1341892"/>
                  </a:lnTo>
                  <a:lnTo>
                    <a:pt x="451295" y="1287599"/>
                  </a:lnTo>
                  <a:close/>
                  <a:moveTo>
                    <a:pt x="126370" y="1282905"/>
                  </a:moveTo>
                  <a:lnTo>
                    <a:pt x="126370" y="1337198"/>
                  </a:lnTo>
                  <a:lnTo>
                    <a:pt x="234670" y="1337198"/>
                  </a:lnTo>
                  <a:lnTo>
                    <a:pt x="234670" y="1282905"/>
                  </a:lnTo>
                  <a:close/>
                  <a:moveTo>
                    <a:pt x="342995" y="1165617"/>
                  </a:moveTo>
                  <a:lnTo>
                    <a:pt x="342995" y="1219910"/>
                  </a:lnTo>
                  <a:lnTo>
                    <a:pt x="451295" y="1219910"/>
                  </a:lnTo>
                  <a:lnTo>
                    <a:pt x="451295" y="1165617"/>
                  </a:lnTo>
                  <a:close/>
                  <a:moveTo>
                    <a:pt x="126370" y="1160924"/>
                  </a:moveTo>
                  <a:lnTo>
                    <a:pt x="126370" y="1215216"/>
                  </a:lnTo>
                  <a:lnTo>
                    <a:pt x="234670" y="1215216"/>
                  </a:lnTo>
                  <a:lnTo>
                    <a:pt x="234670" y="1160924"/>
                  </a:lnTo>
                  <a:close/>
                  <a:moveTo>
                    <a:pt x="342995" y="1043636"/>
                  </a:moveTo>
                  <a:lnTo>
                    <a:pt x="342995" y="1097928"/>
                  </a:lnTo>
                  <a:lnTo>
                    <a:pt x="451295" y="1097928"/>
                  </a:lnTo>
                  <a:lnTo>
                    <a:pt x="451295" y="1043636"/>
                  </a:lnTo>
                  <a:close/>
                  <a:moveTo>
                    <a:pt x="126370" y="1038942"/>
                  </a:moveTo>
                  <a:lnTo>
                    <a:pt x="126370" y="1093234"/>
                  </a:lnTo>
                  <a:lnTo>
                    <a:pt x="234670" y="1093234"/>
                  </a:lnTo>
                  <a:lnTo>
                    <a:pt x="234670" y="1038942"/>
                  </a:lnTo>
                  <a:close/>
                  <a:moveTo>
                    <a:pt x="342995" y="921654"/>
                  </a:moveTo>
                  <a:lnTo>
                    <a:pt x="342995" y="975946"/>
                  </a:lnTo>
                  <a:lnTo>
                    <a:pt x="451295" y="975946"/>
                  </a:lnTo>
                  <a:lnTo>
                    <a:pt x="451295" y="921654"/>
                  </a:lnTo>
                  <a:close/>
                  <a:moveTo>
                    <a:pt x="126370" y="916960"/>
                  </a:moveTo>
                  <a:lnTo>
                    <a:pt x="126370" y="971252"/>
                  </a:lnTo>
                  <a:lnTo>
                    <a:pt x="234670" y="971252"/>
                  </a:lnTo>
                  <a:lnTo>
                    <a:pt x="234670" y="916960"/>
                  </a:lnTo>
                  <a:close/>
                  <a:moveTo>
                    <a:pt x="342995" y="799672"/>
                  </a:moveTo>
                  <a:lnTo>
                    <a:pt x="342995" y="853964"/>
                  </a:lnTo>
                  <a:lnTo>
                    <a:pt x="451295" y="853964"/>
                  </a:lnTo>
                  <a:lnTo>
                    <a:pt x="451295" y="799672"/>
                  </a:lnTo>
                  <a:close/>
                  <a:moveTo>
                    <a:pt x="126370" y="794978"/>
                  </a:moveTo>
                  <a:lnTo>
                    <a:pt x="126370" y="849270"/>
                  </a:lnTo>
                  <a:lnTo>
                    <a:pt x="234670" y="849270"/>
                  </a:lnTo>
                  <a:lnTo>
                    <a:pt x="234670" y="794978"/>
                  </a:lnTo>
                  <a:close/>
                  <a:moveTo>
                    <a:pt x="342995" y="677690"/>
                  </a:moveTo>
                  <a:lnTo>
                    <a:pt x="342995" y="731982"/>
                  </a:lnTo>
                  <a:lnTo>
                    <a:pt x="451295" y="731982"/>
                  </a:lnTo>
                  <a:lnTo>
                    <a:pt x="451295" y="677690"/>
                  </a:lnTo>
                  <a:close/>
                  <a:moveTo>
                    <a:pt x="126370" y="672996"/>
                  </a:moveTo>
                  <a:lnTo>
                    <a:pt x="126370" y="727289"/>
                  </a:lnTo>
                  <a:lnTo>
                    <a:pt x="234670" y="727289"/>
                  </a:lnTo>
                  <a:lnTo>
                    <a:pt x="234670" y="672996"/>
                  </a:lnTo>
                  <a:close/>
                  <a:moveTo>
                    <a:pt x="342995" y="555708"/>
                  </a:moveTo>
                  <a:lnTo>
                    <a:pt x="342995" y="610000"/>
                  </a:lnTo>
                  <a:lnTo>
                    <a:pt x="451295" y="610000"/>
                  </a:lnTo>
                  <a:lnTo>
                    <a:pt x="451295" y="555708"/>
                  </a:lnTo>
                  <a:close/>
                  <a:moveTo>
                    <a:pt x="126370" y="551014"/>
                  </a:moveTo>
                  <a:lnTo>
                    <a:pt x="126370" y="605307"/>
                  </a:lnTo>
                  <a:lnTo>
                    <a:pt x="234670" y="605307"/>
                  </a:lnTo>
                  <a:lnTo>
                    <a:pt x="234670" y="551014"/>
                  </a:lnTo>
                  <a:close/>
                  <a:moveTo>
                    <a:pt x="342995" y="433726"/>
                  </a:moveTo>
                  <a:lnTo>
                    <a:pt x="342995" y="488019"/>
                  </a:lnTo>
                  <a:lnTo>
                    <a:pt x="451295" y="488019"/>
                  </a:lnTo>
                  <a:lnTo>
                    <a:pt x="451295" y="433726"/>
                  </a:lnTo>
                  <a:close/>
                  <a:moveTo>
                    <a:pt x="126370" y="429032"/>
                  </a:moveTo>
                  <a:lnTo>
                    <a:pt x="126370" y="483325"/>
                  </a:lnTo>
                  <a:lnTo>
                    <a:pt x="234670" y="483325"/>
                  </a:lnTo>
                  <a:lnTo>
                    <a:pt x="234670" y="429032"/>
                  </a:lnTo>
                  <a:close/>
                  <a:moveTo>
                    <a:pt x="249290" y="0"/>
                  </a:moveTo>
                  <a:lnTo>
                    <a:pt x="328376" y="0"/>
                  </a:lnTo>
                  <a:lnTo>
                    <a:pt x="328376" y="178763"/>
                  </a:lnTo>
                  <a:lnTo>
                    <a:pt x="397145" y="178763"/>
                  </a:lnTo>
                  <a:lnTo>
                    <a:pt x="397145" y="299617"/>
                  </a:lnTo>
                  <a:lnTo>
                    <a:pt x="577665" y="299617"/>
                  </a:lnTo>
                  <a:lnTo>
                    <a:pt x="577665" y="1976576"/>
                  </a:lnTo>
                  <a:lnTo>
                    <a:pt x="379083" y="1976576"/>
                  </a:lnTo>
                  <a:lnTo>
                    <a:pt x="379083" y="1654427"/>
                  </a:lnTo>
                  <a:lnTo>
                    <a:pt x="198582" y="1654427"/>
                  </a:lnTo>
                  <a:lnTo>
                    <a:pt x="19858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80520" y="299617"/>
                  </a:lnTo>
                  <a:lnTo>
                    <a:pt x="180520" y="178763"/>
                  </a:lnTo>
                  <a:lnTo>
                    <a:pt x="249290" y="1787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645CA-211C-4882-BBC4-47B5C631414A}"/>
                </a:ext>
              </a:extLst>
            </p:cNvPr>
            <p:cNvSpPr/>
            <p:nvPr/>
          </p:nvSpPr>
          <p:spPr>
            <a:xfrm>
              <a:off x="7813002" y="2415640"/>
              <a:ext cx="623978" cy="1339211"/>
            </a:xfrm>
            <a:custGeom>
              <a:avLst/>
              <a:gdLst>
                <a:gd name="connsiteX0" fmla="*/ 220666 w 637355"/>
                <a:gd name="connsiteY0" fmla="*/ 807253 h 1339211"/>
                <a:gd name="connsiteX1" fmla="*/ 220666 w 637355"/>
                <a:gd name="connsiteY1" fmla="*/ 920972 h 1339211"/>
                <a:gd name="connsiteX2" fmla="*/ 334385 w 637355"/>
                <a:gd name="connsiteY2" fmla="*/ 920972 h 1339211"/>
                <a:gd name="connsiteX3" fmla="*/ 334385 w 637355"/>
                <a:gd name="connsiteY3" fmla="*/ 807253 h 1339211"/>
                <a:gd name="connsiteX4" fmla="*/ 79542 w 637355"/>
                <a:gd name="connsiteY4" fmla="*/ 807253 h 1339211"/>
                <a:gd name="connsiteX5" fmla="*/ 79542 w 637355"/>
                <a:gd name="connsiteY5" fmla="*/ 920972 h 1339211"/>
                <a:gd name="connsiteX6" fmla="*/ 193261 w 637355"/>
                <a:gd name="connsiteY6" fmla="*/ 920972 h 1339211"/>
                <a:gd name="connsiteX7" fmla="*/ 193261 w 637355"/>
                <a:gd name="connsiteY7" fmla="*/ 807253 h 1339211"/>
                <a:gd name="connsiteX8" fmla="*/ 220666 w 637355"/>
                <a:gd name="connsiteY8" fmla="*/ 661702 h 1339211"/>
                <a:gd name="connsiteX9" fmla="*/ 220666 w 637355"/>
                <a:gd name="connsiteY9" fmla="*/ 775421 h 1339211"/>
                <a:gd name="connsiteX10" fmla="*/ 334385 w 637355"/>
                <a:gd name="connsiteY10" fmla="*/ 775421 h 1339211"/>
                <a:gd name="connsiteX11" fmla="*/ 334385 w 637355"/>
                <a:gd name="connsiteY11" fmla="*/ 661702 h 1339211"/>
                <a:gd name="connsiteX12" fmla="*/ 79542 w 637355"/>
                <a:gd name="connsiteY12" fmla="*/ 661702 h 1339211"/>
                <a:gd name="connsiteX13" fmla="*/ 79542 w 637355"/>
                <a:gd name="connsiteY13" fmla="*/ 775421 h 1339211"/>
                <a:gd name="connsiteX14" fmla="*/ 193261 w 637355"/>
                <a:gd name="connsiteY14" fmla="*/ 775421 h 1339211"/>
                <a:gd name="connsiteX15" fmla="*/ 193261 w 637355"/>
                <a:gd name="connsiteY15" fmla="*/ 661702 h 1339211"/>
                <a:gd name="connsiteX16" fmla="*/ 220666 w 637355"/>
                <a:gd name="connsiteY16" fmla="*/ 519029 h 1339211"/>
                <a:gd name="connsiteX17" fmla="*/ 220666 w 637355"/>
                <a:gd name="connsiteY17" fmla="*/ 632748 h 1339211"/>
                <a:gd name="connsiteX18" fmla="*/ 334385 w 637355"/>
                <a:gd name="connsiteY18" fmla="*/ 632748 h 1339211"/>
                <a:gd name="connsiteX19" fmla="*/ 334385 w 637355"/>
                <a:gd name="connsiteY19" fmla="*/ 519029 h 1339211"/>
                <a:gd name="connsiteX20" fmla="*/ 79542 w 637355"/>
                <a:gd name="connsiteY20" fmla="*/ 519029 h 1339211"/>
                <a:gd name="connsiteX21" fmla="*/ 79542 w 637355"/>
                <a:gd name="connsiteY21" fmla="*/ 632748 h 1339211"/>
                <a:gd name="connsiteX22" fmla="*/ 193261 w 637355"/>
                <a:gd name="connsiteY22" fmla="*/ 632748 h 1339211"/>
                <a:gd name="connsiteX23" fmla="*/ 193261 w 637355"/>
                <a:gd name="connsiteY23" fmla="*/ 519029 h 1339211"/>
                <a:gd name="connsiteX24" fmla="*/ 220666 w 637355"/>
                <a:gd name="connsiteY24" fmla="*/ 373478 h 1339211"/>
                <a:gd name="connsiteX25" fmla="*/ 220666 w 637355"/>
                <a:gd name="connsiteY25" fmla="*/ 487197 h 1339211"/>
                <a:gd name="connsiteX26" fmla="*/ 334385 w 637355"/>
                <a:gd name="connsiteY26" fmla="*/ 487197 h 1339211"/>
                <a:gd name="connsiteX27" fmla="*/ 334385 w 637355"/>
                <a:gd name="connsiteY27" fmla="*/ 373478 h 1339211"/>
                <a:gd name="connsiteX28" fmla="*/ 79542 w 637355"/>
                <a:gd name="connsiteY28" fmla="*/ 373478 h 1339211"/>
                <a:gd name="connsiteX29" fmla="*/ 79542 w 637355"/>
                <a:gd name="connsiteY29" fmla="*/ 487197 h 1339211"/>
                <a:gd name="connsiteX30" fmla="*/ 193261 w 637355"/>
                <a:gd name="connsiteY30" fmla="*/ 487197 h 1339211"/>
                <a:gd name="connsiteX31" fmla="*/ 193261 w 637355"/>
                <a:gd name="connsiteY31" fmla="*/ 373478 h 1339211"/>
                <a:gd name="connsiteX32" fmla="*/ 220666 w 637355"/>
                <a:gd name="connsiteY32" fmla="*/ 230805 h 1339211"/>
                <a:gd name="connsiteX33" fmla="*/ 220666 w 637355"/>
                <a:gd name="connsiteY33" fmla="*/ 344524 h 1339211"/>
                <a:gd name="connsiteX34" fmla="*/ 334385 w 637355"/>
                <a:gd name="connsiteY34" fmla="*/ 344524 h 1339211"/>
                <a:gd name="connsiteX35" fmla="*/ 334385 w 637355"/>
                <a:gd name="connsiteY35" fmla="*/ 230805 h 1339211"/>
                <a:gd name="connsiteX36" fmla="*/ 79542 w 637355"/>
                <a:gd name="connsiteY36" fmla="*/ 230805 h 1339211"/>
                <a:gd name="connsiteX37" fmla="*/ 79542 w 637355"/>
                <a:gd name="connsiteY37" fmla="*/ 344524 h 1339211"/>
                <a:gd name="connsiteX38" fmla="*/ 193261 w 637355"/>
                <a:gd name="connsiteY38" fmla="*/ 344524 h 1339211"/>
                <a:gd name="connsiteX39" fmla="*/ 193261 w 637355"/>
                <a:gd name="connsiteY39" fmla="*/ 230805 h 1339211"/>
                <a:gd name="connsiteX40" fmla="*/ 220666 w 637355"/>
                <a:gd name="connsiteY40" fmla="*/ 85254 h 1339211"/>
                <a:gd name="connsiteX41" fmla="*/ 220666 w 637355"/>
                <a:gd name="connsiteY41" fmla="*/ 198973 h 1339211"/>
                <a:gd name="connsiteX42" fmla="*/ 334385 w 637355"/>
                <a:gd name="connsiteY42" fmla="*/ 198973 h 1339211"/>
                <a:gd name="connsiteX43" fmla="*/ 334385 w 637355"/>
                <a:gd name="connsiteY43" fmla="*/ 85254 h 1339211"/>
                <a:gd name="connsiteX44" fmla="*/ 79542 w 637355"/>
                <a:gd name="connsiteY44" fmla="*/ 85254 h 1339211"/>
                <a:gd name="connsiteX45" fmla="*/ 79542 w 637355"/>
                <a:gd name="connsiteY45" fmla="*/ 198973 h 1339211"/>
                <a:gd name="connsiteX46" fmla="*/ 193261 w 637355"/>
                <a:gd name="connsiteY46" fmla="*/ 198973 h 1339211"/>
                <a:gd name="connsiteX47" fmla="*/ 193261 w 637355"/>
                <a:gd name="connsiteY47" fmla="*/ 85254 h 1339211"/>
                <a:gd name="connsiteX48" fmla="*/ 0 w 637355"/>
                <a:gd name="connsiteY48" fmla="*/ 0 h 1339211"/>
                <a:gd name="connsiteX49" fmla="*/ 637355 w 637355"/>
                <a:gd name="connsiteY49" fmla="*/ 0 h 1339211"/>
                <a:gd name="connsiteX50" fmla="*/ 637355 w 637355"/>
                <a:gd name="connsiteY50" fmla="*/ 1339211 h 1339211"/>
                <a:gd name="connsiteX51" fmla="*/ 0 w 637355"/>
                <a:gd name="connsiteY51" fmla="*/ 1339211 h 133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37355" h="1339211">
                  <a:moveTo>
                    <a:pt x="220666" y="807253"/>
                  </a:moveTo>
                  <a:lnTo>
                    <a:pt x="220666" y="920972"/>
                  </a:lnTo>
                  <a:lnTo>
                    <a:pt x="334385" y="920972"/>
                  </a:lnTo>
                  <a:lnTo>
                    <a:pt x="334385" y="807253"/>
                  </a:lnTo>
                  <a:close/>
                  <a:moveTo>
                    <a:pt x="79542" y="807253"/>
                  </a:moveTo>
                  <a:lnTo>
                    <a:pt x="79542" y="920972"/>
                  </a:lnTo>
                  <a:lnTo>
                    <a:pt x="193261" y="920972"/>
                  </a:lnTo>
                  <a:lnTo>
                    <a:pt x="193261" y="807253"/>
                  </a:lnTo>
                  <a:close/>
                  <a:moveTo>
                    <a:pt x="220666" y="661702"/>
                  </a:moveTo>
                  <a:lnTo>
                    <a:pt x="220666" y="775421"/>
                  </a:lnTo>
                  <a:lnTo>
                    <a:pt x="334385" y="775421"/>
                  </a:lnTo>
                  <a:lnTo>
                    <a:pt x="334385" y="661702"/>
                  </a:lnTo>
                  <a:close/>
                  <a:moveTo>
                    <a:pt x="79542" y="661702"/>
                  </a:moveTo>
                  <a:lnTo>
                    <a:pt x="79542" y="775421"/>
                  </a:lnTo>
                  <a:lnTo>
                    <a:pt x="193261" y="775421"/>
                  </a:lnTo>
                  <a:lnTo>
                    <a:pt x="193261" y="661702"/>
                  </a:lnTo>
                  <a:close/>
                  <a:moveTo>
                    <a:pt x="220666" y="519029"/>
                  </a:moveTo>
                  <a:lnTo>
                    <a:pt x="220666" y="632748"/>
                  </a:lnTo>
                  <a:lnTo>
                    <a:pt x="334385" y="632748"/>
                  </a:lnTo>
                  <a:lnTo>
                    <a:pt x="334385" y="519029"/>
                  </a:lnTo>
                  <a:close/>
                  <a:moveTo>
                    <a:pt x="79542" y="519029"/>
                  </a:moveTo>
                  <a:lnTo>
                    <a:pt x="79542" y="632748"/>
                  </a:lnTo>
                  <a:lnTo>
                    <a:pt x="193261" y="632748"/>
                  </a:lnTo>
                  <a:lnTo>
                    <a:pt x="193261" y="519029"/>
                  </a:lnTo>
                  <a:close/>
                  <a:moveTo>
                    <a:pt x="220666" y="373478"/>
                  </a:moveTo>
                  <a:lnTo>
                    <a:pt x="220666" y="487197"/>
                  </a:lnTo>
                  <a:lnTo>
                    <a:pt x="334385" y="487197"/>
                  </a:lnTo>
                  <a:lnTo>
                    <a:pt x="334385" y="373478"/>
                  </a:lnTo>
                  <a:close/>
                  <a:moveTo>
                    <a:pt x="79542" y="373478"/>
                  </a:moveTo>
                  <a:lnTo>
                    <a:pt x="79542" y="487197"/>
                  </a:lnTo>
                  <a:lnTo>
                    <a:pt x="193261" y="487197"/>
                  </a:lnTo>
                  <a:lnTo>
                    <a:pt x="193261" y="373478"/>
                  </a:lnTo>
                  <a:close/>
                  <a:moveTo>
                    <a:pt x="220666" y="230805"/>
                  </a:moveTo>
                  <a:lnTo>
                    <a:pt x="220666" y="344524"/>
                  </a:lnTo>
                  <a:lnTo>
                    <a:pt x="334385" y="344524"/>
                  </a:lnTo>
                  <a:lnTo>
                    <a:pt x="334385" y="230805"/>
                  </a:lnTo>
                  <a:close/>
                  <a:moveTo>
                    <a:pt x="79542" y="230805"/>
                  </a:moveTo>
                  <a:lnTo>
                    <a:pt x="79542" y="344524"/>
                  </a:lnTo>
                  <a:lnTo>
                    <a:pt x="193261" y="344524"/>
                  </a:lnTo>
                  <a:lnTo>
                    <a:pt x="193261" y="230805"/>
                  </a:lnTo>
                  <a:close/>
                  <a:moveTo>
                    <a:pt x="220666" y="85254"/>
                  </a:moveTo>
                  <a:lnTo>
                    <a:pt x="220666" y="198973"/>
                  </a:lnTo>
                  <a:lnTo>
                    <a:pt x="334385" y="198973"/>
                  </a:lnTo>
                  <a:lnTo>
                    <a:pt x="334385" y="85254"/>
                  </a:lnTo>
                  <a:close/>
                  <a:moveTo>
                    <a:pt x="79542" y="85254"/>
                  </a:moveTo>
                  <a:lnTo>
                    <a:pt x="79542" y="198973"/>
                  </a:lnTo>
                  <a:lnTo>
                    <a:pt x="193261" y="198973"/>
                  </a:lnTo>
                  <a:lnTo>
                    <a:pt x="193261" y="85254"/>
                  </a:lnTo>
                  <a:close/>
                  <a:moveTo>
                    <a:pt x="0" y="0"/>
                  </a:moveTo>
                  <a:lnTo>
                    <a:pt x="637355" y="0"/>
                  </a:lnTo>
                  <a:lnTo>
                    <a:pt x="637355" y="1339211"/>
                  </a:lnTo>
                  <a:lnTo>
                    <a:pt x="0" y="13392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DD8844-DB94-47B5-91D7-0EE7BFEA177E}"/>
                </a:ext>
              </a:extLst>
            </p:cNvPr>
            <p:cNvSpPr/>
            <p:nvPr/>
          </p:nvSpPr>
          <p:spPr>
            <a:xfrm>
              <a:off x="3788766" y="2278018"/>
              <a:ext cx="452749" cy="1476833"/>
            </a:xfrm>
            <a:custGeom>
              <a:avLst/>
              <a:gdLst>
                <a:gd name="connsiteX0" fmla="*/ 244930 w 462455"/>
                <a:gd name="connsiteY0" fmla="*/ 661816 h 1476833"/>
                <a:gd name="connsiteX1" fmla="*/ 244930 w 462455"/>
                <a:gd name="connsiteY1" fmla="*/ 775535 h 1476833"/>
                <a:gd name="connsiteX2" fmla="*/ 358649 w 462455"/>
                <a:gd name="connsiteY2" fmla="*/ 775535 h 1476833"/>
                <a:gd name="connsiteX3" fmla="*/ 358649 w 462455"/>
                <a:gd name="connsiteY3" fmla="*/ 661816 h 1476833"/>
                <a:gd name="connsiteX4" fmla="*/ 103806 w 462455"/>
                <a:gd name="connsiteY4" fmla="*/ 661816 h 1476833"/>
                <a:gd name="connsiteX5" fmla="*/ 103806 w 462455"/>
                <a:gd name="connsiteY5" fmla="*/ 775535 h 1476833"/>
                <a:gd name="connsiteX6" fmla="*/ 217525 w 462455"/>
                <a:gd name="connsiteY6" fmla="*/ 775535 h 1476833"/>
                <a:gd name="connsiteX7" fmla="*/ 217525 w 462455"/>
                <a:gd name="connsiteY7" fmla="*/ 661816 h 1476833"/>
                <a:gd name="connsiteX8" fmla="*/ 244930 w 462455"/>
                <a:gd name="connsiteY8" fmla="*/ 516265 h 1476833"/>
                <a:gd name="connsiteX9" fmla="*/ 244930 w 462455"/>
                <a:gd name="connsiteY9" fmla="*/ 629984 h 1476833"/>
                <a:gd name="connsiteX10" fmla="*/ 358649 w 462455"/>
                <a:gd name="connsiteY10" fmla="*/ 629984 h 1476833"/>
                <a:gd name="connsiteX11" fmla="*/ 358649 w 462455"/>
                <a:gd name="connsiteY11" fmla="*/ 516265 h 1476833"/>
                <a:gd name="connsiteX12" fmla="*/ 103806 w 462455"/>
                <a:gd name="connsiteY12" fmla="*/ 516265 h 1476833"/>
                <a:gd name="connsiteX13" fmla="*/ 103806 w 462455"/>
                <a:gd name="connsiteY13" fmla="*/ 629984 h 1476833"/>
                <a:gd name="connsiteX14" fmla="*/ 217525 w 462455"/>
                <a:gd name="connsiteY14" fmla="*/ 629984 h 1476833"/>
                <a:gd name="connsiteX15" fmla="*/ 217525 w 462455"/>
                <a:gd name="connsiteY15" fmla="*/ 516265 h 1476833"/>
                <a:gd name="connsiteX16" fmla="*/ 244930 w 462455"/>
                <a:gd name="connsiteY16" fmla="*/ 368427 h 1476833"/>
                <a:gd name="connsiteX17" fmla="*/ 244930 w 462455"/>
                <a:gd name="connsiteY17" fmla="*/ 482146 h 1476833"/>
                <a:gd name="connsiteX18" fmla="*/ 358649 w 462455"/>
                <a:gd name="connsiteY18" fmla="*/ 482146 h 1476833"/>
                <a:gd name="connsiteX19" fmla="*/ 358649 w 462455"/>
                <a:gd name="connsiteY19" fmla="*/ 368427 h 1476833"/>
                <a:gd name="connsiteX20" fmla="*/ 103806 w 462455"/>
                <a:gd name="connsiteY20" fmla="*/ 368427 h 1476833"/>
                <a:gd name="connsiteX21" fmla="*/ 103806 w 462455"/>
                <a:gd name="connsiteY21" fmla="*/ 482146 h 1476833"/>
                <a:gd name="connsiteX22" fmla="*/ 217525 w 462455"/>
                <a:gd name="connsiteY22" fmla="*/ 482146 h 1476833"/>
                <a:gd name="connsiteX23" fmla="*/ 217525 w 462455"/>
                <a:gd name="connsiteY23" fmla="*/ 368427 h 1476833"/>
                <a:gd name="connsiteX24" fmla="*/ 244930 w 462455"/>
                <a:gd name="connsiteY24" fmla="*/ 222876 h 1476833"/>
                <a:gd name="connsiteX25" fmla="*/ 244930 w 462455"/>
                <a:gd name="connsiteY25" fmla="*/ 336595 h 1476833"/>
                <a:gd name="connsiteX26" fmla="*/ 358649 w 462455"/>
                <a:gd name="connsiteY26" fmla="*/ 336595 h 1476833"/>
                <a:gd name="connsiteX27" fmla="*/ 358649 w 462455"/>
                <a:gd name="connsiteY27" fmla="*/ 222876 h 1476833"/>
                <a:gd name="connsiteX28" fmla="*/ 103806 w 462455"/>
                <a:gd name="connsiteY28" fmla="*/ 222876 h 1476833"/>
                <a:gd name="connsiteX29" fmla="*/ 103806 w 462455"/>
                <a:gd name="connsiteY29" fmla="*/ 336595 h 1476833"/>
                <a:gd name="connsiteX30" fmla="*/ 217525 w 462455"/>
                <a:gd name="connsiteY30" fmla="*/ 336595 h 1476833"/>
                <a:gd name="connsiteX31" fmla="*/ 217525 w 462455"/>
                <a:gd name="connsiteY31" fmla="*/ 222876 h 1476833"/>
                <a:gd name="connsiteX32" fmla="*/ 0 w 462455"/>
                <a:gd name="connsiteY32" fmla="*/ 0 h 1476833"/>
                <a:gd name="connsiteX33" fmla="*/ 162985 w 462455"/>
                <a:gd name="connsiteY33" fmla="*/ 0 h 1476833"/>
                <a:gd name="connsiteX34" fmla="*/ 162985 w 462455"/>
                <a:gd name="connsiteY34" fmla="*/ 137622 h 1476833"/>
                <a:gd name="connsiteX35" fmla="*/ 462455 w 462455"/>
                <a:gd name="connsiteY35" fmla="*/ 137622 h 1476833"/>
                <a:gd name="connsiteX36" fmla="*/ 462455 w 462455"/>
                <a:gd name="connsiteY36" fmla="*/ 1476833 h 1476833"/>
                <a:gd name="connsiteX37" fmla="*/ 0 w 462455"/>
                <a:gd name="connsiteY37" fmla="*/ 1476833 h 1476833"/>
                <a:gd name="connsiteX38" fmla="*/ 0 w 462455"/>
                <a:gd name="connsiteY38" fmla="*/ 188757 h 1476833"/>
                <a:gd name="connsiteX39" fmla="*/ 0 w 462455"/>
                <a:gd name="connsiteY39" fmla="*/ 137622 h 147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62455" h="1476833">
                  <a:moveTo>
                    <a:pt x="244930" y="661816"/>
                  </a:moveTo>
                  <a:lnTo>
                    <a:pt x="244930" y="775535"/>
                  </a:lnTo>
                  <a:lnTo>
                    <a:pt x="358649" y="775535"/>
                  </a:lnTo>
                  <a:lnTo>
                    <a:pt x="358649" y="661816"/>
                  </a:lnTo>
                  <a:close/>
                  <a:moveTo>
                    <a:pt x="103806" y="661816"/>
                  </a:moveTo>
                  <a:lnTo>
                    <a:pt x="103806" y="775535"/>
                  </a:lnTo>
                  <a:lnTo>
                    <a:pt x="217525" y="775535"/>
                  </a:lnTo>
                  <a:lnTo>
                    <a:pt x="217525" y="661816"/>
                  </a:lnTo>
                  <a:close/>
                  <a:moveTo>
                    <a:pt x="244930" y="516265"/>
                  </a:moveTo>
                  <a:lnTo>
                    <a:pt x="244930" y="629984"/>
                  </a:lnTo>
                  <a:lnTo>
                    <a:pt x="358649" y="629984"/>
                  </a:lnTo>
                  <a:lnTo>
                    <a:pt x="358649" y="516265"/>
                  </a:lnTo>
                  <a:close/>
                  <a:moveTo>
                    <a:pt x="103806" y="516265"/>
                  </a:moveTo>
                  <a:lnTo>
                    <a:pt x="103806" y="629984"/>
                  </a:lnTo>
                  <a:lnTo>
                    <a:pt x="217525" y="629984"/>
                  </a:lnTo>
                  <a:lnTo>
                    <a:pt x="217525" y="516265"/>
                  </a:lnTo>
                  <a:close/>
                  <a:moveTo>
                    <a:pt x="244930" y="368427"/>
                  </a:moveTo>
                  <a:lnTo>
                    <a:pt x="244930" y="482146"/>
                  </a:lnTo>
                  <a:lnTo>
                    <a:pt x="358649" y="482146"/>
                  </a:lnTo>
                  <a:lnTo>
                    <a:pt x="358649" y="368427"/>
                  </a:lnTo>
                  <a:close/>
                  <a:moveTo>
                    <a:pt x="103806" y="368427"/>
                  </a:moveTo>
                  <a:lnTo>
                    <a:pt x="103806" y="482146"/>
                  </a:lnTo>
                  <a:lnTo>
                    <a:pt x="217525" y="482146"/>
                  </a:lnTo>
                  <a:lnTo>
                    <a:pt x="217525" y="368427"/>
                  </a:lnTo>
                  <a:close/>
                  <a:moveTo>
                    <a:pt x="244930" y="222876"/>
                  </a:moveTo>
                  <a:lnTo>
                    <a:pt x="244930" y="336595"/>
                  </a:lnTo>
                  <a:lnTo>
                    <a:pt x="358649" y="336595"/>
                  </a:lnTo>
                  <a:lnTo>
                    <a:pt x="358649" y="222876"/>
                  </a:lnTo>
                  <a:close/>
                  <a:moveTo>
                    <a:pt x="103806" y="222876"/>
                  </a:moveTo>
                  <a:lnTo>
                    <a:pt x="103806" y="336595"/>
                  </a:lnTo>
                  <a:lnTo>
                    <a:pt x="217525" y="336595"/>
                  </a:lnTo>
                  <a:lnTo>
                    <a:pt x="217525" y="222876"/>
                  </a:lnTo>
                  <a:close/>
                  <a:moveTo>
                    <a:pt x="0" y="0"/>
                  </a:moveTo>
                  <a:lnTo>
                    <a:pt x="162985" y="0"/>
                  </a:lnTo>
                  <a:lnTo>
                    <a:pt x="162985" y="137622"/>
                  </a:lnTo>
                  <a:lnTo>
                    <a:pt x="462455" y="137622"/>
                  </a:lnTo>
                  <a:lnTo>
                    <a:pt x="462455" y="1476833"/>
                  </a:lnTo>
                  <a:lnTo>
                    <a:pt x="0" y="1476833"/>
                  </a:lnTo>
                  <a:lnTo>
                    <a:pt x="0" y="188757"/>
                  </a:lnTo>
                  <a:lnTo>
                    <a:pt x="0" y="1376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7BD865-5F44-4AB5-B557-9ABE076E270C}"/>
                </a:ext>
              </a:extLst>
            </p:cNvPr>
            <p:cNvSpPr/>
            <p:nvPr/>
          </p:nvSpPr>
          <p:spPr>
            <a:xfrm>
              <a:off x="6684795" y="2234665"/>
              <a:ext cx="300410" cy="1520186"/>
            </a:xfrm>
            <a:custGeom>
              <a:avLst/>
              <a:gdLst>
                <a:gd name="connsiteX0" fmla="*/ 99275 w 306850"/>
                <a:gd name="connsiteY0" fmla="*/ 1096373 h 1339211"/>
                <a:gd name="connsiteX1" fmla="*/ 99275 w 306850"/>
                <a:gd name="connsiteY1" fmla="*/ 1150665 h 1339211"/>
                <a:gd name="connsiteX2" fmla="*/ 207575 w 306850"/>
                <a:gd name="connsiteY2" fmla="*/ 1150665 h 1339211"/>
                <a:gd name="connsiteX3" fmla="*/ 207575 w 306850"/>
                <a:gd name="connsiteY3" fmla="*/ 1096373 h 1339211"/>
                <a:gd name="connsiteX4" fmla="*/ 99275 w 306850"/>
                <a:gd name="connsiteY4" fmla="*/ 974391 h 1339211"/>
                <a:gd name="connsiteX5" fmla="*/ 99275 w 306850"/>
                <a:gd name="connsiteY5" fmla="*/ 1028684 h 1339211"/>
                <a:gd name="connsiteX6" fmla="*/ 207575 w 306850"/>
                <a:gd name="connsiteY6" fmla="*/ 1028684 h 1339211"/>
                <a:gd name="connsiteX7" fmla="*/ 207575 w 306850"/>
                <a:gd name="connsiteY7" fmla="*/ 974391 h 1339211"/>
                <a:gd name="connsiteX8" fmla="*/ 99275 w 306850"/>
                <a:gd name="connsiteY8" fmla="*/ 852409 h 1339211"/>
                <a:gd name="connsiteX9" fmla="*/ 99275 w 306850"/>
                <a:gd name="connsiteY9" fmla="*/ 906702 h 1339211"/>
                <a:gd name="connsiteX10" fmla="*/ 207575 w 306850"/>
                <a:gd name="connsiteY10" fmla="*/ 906702 h 1339211"/>
                <a:gd name="connsiteX11" fmla="*/ 207575 w 306850"/>
                <a:gd name="connsiteY11" fmla="*/ 852409 h 1339211"/>
                <a:gd name="connsiteX12" fmla="*/ 99275 w 306850"/>
                <a:gd name="connsiteY12" fmla="*/ 730427 h 1339211"/>
                <a:gd name="connsiteX13" fmla="*/ 99275 w 306850"/>
                <a:gd name="connsiteY13" fmla="*/ 784720 h 1339211"/>
                <a:gd name="connsiteX14" fmla="*/ 207575 w 306850"/>
                <a:gd name="connsiteY14" fmla="*/ 784720 h 1339211"/>
                <a:gd name="connsiteX15" fmla="*/ 207575 w 306850"/>
                <a:gd name="connsiteY15" fmla="*/ 730427 h 1339211"/>
                <a:gd name="connsiteX16" fmla="*/ 99275 w 306850"/>
                <a:gd name="connsiteY16" fmla="*/ 608446 h 1339211"/>
                <a:gd name="connsiteX17" fmla="*/ 99275 w 306850"/>
                <a:gd name="connsiteY17" fmla="*/ 662738 h 1339211"/>
                <a:gd name="connsiteX18" fmla="*/ 207575 w 306850"/>
                <a:gd name="connsiteY18" fmla="*/ 662738 h 1339211"/>
                <a:gd name="connsiteX19" fmla="*/ 207575 w 306850"/>
                <a:gd name="connsiteY19" fmla="*/ 608446 h 1339211"/>
                <a:gd name="connsiteX20" fmla="*/ 99275 w 306850"/>
                <a:gd name="connsiteY20" fmla="*/ 486464 h 1339211"/>
                <a:gd name="connsiteX21" fmla="*/ 99275 w 306850"/>
                <a:gd name="connsiteY21" fmla="*/ 540756 h 1339211"/>
                <a:gd name="connsiteX22" fmla="*/ 207575 w 306850"/>
                <a:gd name="connsiteY22" fmla="*/ 540756 h 1339211"/>
                <a:gd name="connsiteX23" fmla="*/ 207575 w 306850"/>
                <a:gd name="connsiteY23" fmla="*/ 486464 h 1339211"/>
                <a:gd name="connsiteX24" fmla="*/ 99275 w 306850"/>
                <a:gd name="connsiteY24" fmla="*/ 364482 h 1339211"/>
                <a:gd name="connsiteX25" fmla="*/ 99275 w 306850"/>
                <a:gd name="connsiteY25" fmla="*/ 418774 h 1339211"/>
                <a:gd name="connsiteX26" fmla="*/ 207575 w 306850"/>
                <a:gd name="connsiteY26" fmla="*/ 418774 h 1339211"/>
                <a:gd name="connsiteX27" fmla="*/ 207575 w 306850"/>
                <a:gd name="connsiteY27" fmla="*/ 364482 h 1339211"/>
                <a:gd name="connsiteX28" fmla="*/ 99275 w 306850"/>
                <a:gd name="connsiteY28" fmla="*/ 242500 h 1339211"/>
                <a:gd name="connsiteX29" fmla="*/ 99275 w 306850"/>
                <a:gd name="connsiteY29" fmla="*/ 296792 h 1339211"/>
                <a:gd name="connsiteX30" fmla="*/ 207575 w 306850"/>
                <a:gd name="connsiteY30" fmla="*/ 296792 h 1339211"/>
                <a:gd name="connsiteX31" fmla="*/ 207575 w 306850"/>
                <a:gd name="connsiteY31" fmla="*/ 242500 h 1339211"/>
                <a:gd name="connsiteX32" fmla="*/ 99275 w 306850"/>
                <a:gd name="connsiteY32" fmla="*/ 120518 h 1339211"/>
                <a:gd name="connsiteX33" fmla="*/ 99275 w 306850"/>
                <a:gd name="connsiteY33" fmla="*/ 174811 h 1339211"/>
                <a:gd name="connsiteX34" fmla="*/ 207575 w 306850"/>
                <a:gd name="connsiteY34" fmla="*/ 174811 h 1339211"/>
                <a:gd name="connsiteX35" fmla="*/ 207575 w 306850"/>
                <a:gd name="connsiteY35" fmla="*/ 120518 h 1339211"/>
                <a:gd name="connsiteX36" fmla="*/ 0 w 306850"/>
                <a:gd name="connsiteY36" fmla="*/ 0 h 1339211"/>
                <a:gd name="connsiteX37" fmla="*/ 306850 w 306850"/>
                <a:gd name="connsiteY37" fmla="*/ 0 h 1339211"/>
                <a:gd name="connsiteX38" fmla="*/ 306850 w 306850"/>
                <a:gd name="connsiteY38" fmla="*/ 1339211 h 1339211"/>
                <a:gd name="connsiteX39" fmla="*/ 0 w 306850"/>
                <a:gd name="connsiteY39" fmla="*/ 1339211 h 1339211"/>
                <a:gd name="connsiteX0" fmla="*/ 99275 w 306850"/>
                <a:gd name="connsiteY0" fmla="*/ 1277348 h 1520186"/>
                <a:gd name="connsiteX1" fmla="*/ 99275 w 306850"/>
                <a:gd name="connsiteY1" fmla="*/ 1331640 h 1520186"/>
                <a:gd name="connsiteX2" fmla="*/ 207575 w 306850"/>
                <a:gd name="connsiteY2" fmla="*/ 1331640 h 1520186"/>
                <a:gd name="connsiteX3" fmla="*/ 207575 w 306850"/>
                <a:gd name="connsiteY3" fmla="*/ 1277348 h 1520186"/>
                <a:gd name="connsiteX4" fmla="*/ 99275 w 306850"/>
                <a:gd name="connsiteY4" fmla="*/ 1277348 h 1520186"/>
                <a:gd name="connsiteX5" fmla="*/ 99275 w 306850"/>
                <a:gd name="connsiteY5" fmla="*/ 1155366 h 1520186"/>
                <a:gd name="connsiteX6" fmla="*/ 99275 w 306850"/>
                <a:gd name="connsiteY6" fmla="*/ 1209659 h 1520186"/>
                <a:gd name="connsiteX7" fmla="*/ 207575 w 306850"/>
                <a:gd name="connsiteY7" fmla="*/ 1209659 h 1520186"/>
                <a:gd name="connsiteX8" fmla="*/ 207575 w 306850"/>
                <a:gd name="connsiteY8" fmla="*/ 1155366 h 1520186"/>
                <a:gd name="connsiteX9" fmla="*/ 99275 w 306850"/>
                <a:gd name="connsiteY9" fmla="*/ 1155366 h 1520186"/>
                <a:gd name="connsiteX10" fmla="*/ 99275 w 306850"/>
                <a:gd name="connsiteY10" fmla="*/ 1033384 h 1520186"/>
                <a:gd name="connsiteX11" fmla="*/ 99275 w 306850"/>
                <a:gd name="connsiteY11" fmla="*/ 1087677 h 1520186"/>
                <a:gd name="connsiteX12" fmla="*/ 207575 w 306850"/>
                <a:gd name="connsiteY12" fmla="*/ 1087677 h 1520186"/>
                <a:gd name="connsiteX13" fmla="*/ 207575 w 306850"/>
                <a:gd name="connsiteY13" fmla="*/ 1033384 h 1520186"/>
                <a:gd name="connsiteX14" fmla="*/ 99275 w 306850"/>
                <a:gd name="connsiteY14" fmla="*/ 1033384 h 1520186"/>
                <a:gd name="connsiteX15" fmla="*/ 99275 w 306850"/>
                <a:gd name="connsiteY15" fmla="*/ 911402 h 1520186"/>
                <a:gd name="connsiteX16" fmla="*/ 99275 w 306850"/>
                <a:gd name="connsiteY16" fmla="*/ 965695 h 1520186"/>
                <a:gd name="connsiteX17" fmla="*/ 207575 w 306850"/>
                <a:gd name="connsiteY17" fmla="*/ 965695 h 1520186"/>
                <a:gd name="connsiteX18" fmla="*/ 207575 w 306850"/>
                <a:gd name="connsiteY18" fmla="*/ 911402 h 1520186"/>
                <a:gd name="connsiteX19" fmla="*/ 99275 w 306850"/>
                <a:gd name="connsiteY19" fmla="*/ 911402 h 1520186"/>
                <a:gd name="connsiteX20" fmla="*/ 99275 w 306850"/>
                <a:gd name="connsiteY20" fmla="*/ 789421 h 1520186"/>
                <a:gd name="connsiteX21" fmla="*/ 99275 w 306850"/>
                <a:gd name="connsiteY21" fmla="*/ 843713 h 1520186"/>
                <a:gd name="connsiteX22" fmla="*/ 207575 w 306850"/>
                <a:gd name="connsiteY22" fmla="*/ 843713 h 1520186"/>
                <a:gd name="connsiteX23" fmla="*/ 207575 w 306850"/>
                <a:gd name="connsiteY23" fmla="*/ 789421 h 1520186"/>
                <a:gd name="connsiteX24" fmla="*/ 99275 w 306850"/>
                <a:gd name="connsiteY24" fmla="*/ 789421 h 1520186"/>
                <a:gd name="connsiteX25" fmla="*/ 99275 w 306850"/>
                <a:gd name="connsiteY25" fmla="*/ 667439 h 1520186"/>
                <a:gd name="connsiteX26" fmla="*/ 99275 w 306850"/>
                <a:gd name="connsiteY26" fmla="*/ 721731 h 1520186"/>
                <a:gd name="connsiteX27" fmla="*/ 207575 w 306850"/>
                <a:gd name="connsiteY27" fmla="*/ 721731 h 1520186"/>
                <a:gd name="connsiteX28" fmla="*/ 207575 w 306850"/>
                <a:gd name="connsiteY28" fmla="*/ 667439 h 1520186"/>
                <a:gd name="connsiteX29" fmla="*/ 99275 w 306850"/>
                <a:gd name="connsiteY29" fmla="*/ 667439 h 1520186"/>
                <a:gd name="connsiteX30" fmla="*/ 99275 w 306850"/>
                <a:gd name="connsiteY30" fmla="*/ 545457 h 1520186"/>
                <a:gd name="connsiteX31" fmla="*/ 99275 w 306850"/>
                <a:gd name="connsiteY31" fmla="*/ 599749 h 1520186"/>
                <a:gd name="connsiteX32" fmla="*/ 207575 w 306850"/>
                <a:gd name="connsiteY32" fmla="*/ 599749 h 1520186"/>
                <a:gd name="connsiteX33" fmla="*/ 207575 w 306850"/>
                <a:gd name="connsiteY33" fmla="*/ 545457 h 1520186"/>
                <a:gd name="connsiteX34" fmla="*/ 99275 w 306850"/>
                <a:gd name="connsiteY34" fmla="*/ 545457 h 1520186"/>
                <a:gd name="connsiteX35" fmla="*/ 99275 w 306850"/>
                <a:gd name="connsiteY35" fmla="*/ 423475 h 1520186"/>
                <a:gd name="connsiteX36" fmla="*/ 99275 w 306850"/>
                <a:gd name="connsiteY36" fmla="*/ 477767 h 1520186"/>
                <a:gd name="connsiteX37" fmla="*/ 207575 w 306850"/>
                <a:gd name="connsiteY37" fmla="*/ 477767 h 1520186"/>
                <a:gd name="connsiteX38" fmla="*/ 207575 w 306850"/>
                <a:gd name="connsiteY38" fmla="*/ 423475 h 1520186"/>
                <a:gd name="connsiteX39" fmla="*/ 99275 w 306850"/>
                <a:gd name="connsiteY39" fmla="*/ 423475 h 1520186"/>
                <a:gd name="connsiteX40" fmla="*/ 99275 w 306850"/>
                <a:gd name="connsiteY40" fmla="*/ 301493 h 1520186"/>
                <a:gd name="connsiteX41" fmla="*/ 99275 w 306850"/>
                <a:gd name="connsiteY41" fmla="*/ 355786 h 1520186"/>
                <a:gd name="connsiteX42" fmla="*/ 207575 w 306850"/>
                <a:gd name="connsiteY42" fmla="*/ 355786 h 1520186"/>
                <a:gd name="connsiteX43" fmla="*/ 207575 w 306850"/>
                <a:gd name="connsiteY43" fmla="*/ 301493 h 1520186"/>
                <a:gd name="connsiteX44" fmla="*/ 99275 w 306850"/>
                <a:gd name="connsiteY44" fmla="*/ 301493 h 1520186"/>
                <a:gd name="connsiteX45" fmla="*/ 0 w 306850"/>
                <a:gd name="connsiteY45" fmla="*/ 180975 h 1520186"/>
                <a:gd name="connsiteX46" fmla="*/ 297325 w 306850"/>
                <a:gd name="connsiteY46" fmla="*/ 0 h 1520186"/>
                <a:gd name="connsiteX47" fmla="*/ 306850 w 306850"/>
                <a:gd name="connsiteY47" fmla="*/ 1520186 h 1520186"/>
                <a:gd name="connsiteX48" fmla="*/ 0 w 306850"/>
                <a:gd name="connsiteY48" fmla="*/ 1520186 h 1520186"/>
                <a:gd name="connsiteX49" fmla="*/ 0 w 306850"/>
                <a:gd name="connsiteY49" fmla="*/ 180975 h 15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850" h="1520186">
                  <a:moveTo>
                    <a:pt x="99275" y="1277348"/>
                  </a:moveTo>
                  <a:lnTo>
                    <a:pt x="99275" y="1331640"/>
                  </a:lnTo>
                  <a:lnTo>
                    <a:pt x="207575" y="1331640"/>
                  </a:lnTo>
                  <a:lnTo>
                    <a:pt x="207575" y="1277348"/>
                  </a:lnTo>
                  <a:lnTo>
                    <a:pt x="99275" y="1277348"/>
                  </a:lnTo>
                  <a:close/>
                  <a:moveTo>
                    <a:pt x="99275" y="1155366"/>
                  </a:moveTo>
                  <a:lnTo>
                    <a:pt x="99275" y="1209659"/>
                  </a:lnTo>
                  <a:lnTo>
                    <a:pt x="207575" y="1209659"/>
                  </a:lnTo>
                  <a:lnTo>
                    <a:pt x="207575" y="1155366"/>
                  </a:lnTo>
                  <a:lnTo>
                    <a:pt x="99275" y="1155366"/>
                  </a:lnTo>
                  <a:close/>
                  <a:moveTo>
                    <a:pt x="99275" y="1033384"/>
                  </a:moveTo>
                  <a:lnTo>
                    <a:pt x="99275" y="1087677"/>
                  </a:lnTo>
                  <a:lnTo>
                    <a:pt x="207575" y="1087677"/>
                  </a:lnTo>
                  <a:lnTo>
                    <a:pt x="207575" y="1033384"/>
                  </a:lnTo>
                  <a:lnTo>
                    <a:pt x="99275" y="1033384"/>
                  </a:lnTo>
                  <a:close/>
                  <a:moveTo>
                    <a:pt x="99275" y="911402"/>
                  </a:moveTo>
                  <a:lnTo>
                    <a:pt x="99275" y="965695"/>
                  </a:lnTo>
                  <a:lnTo>
                    <a:pt x="207575" y="965695"/>
                  </a:lnTo>
                  <a:lnTo>
                    <a:pt x="207575" y="911402"/>
                  </a:lnTo>
                  <a:lnTo>
                    <a:pt x="99275" y="911402"/>
                  </a:lnTo>
                  <a:close/>
                  <a:moveTo>
                    <a:pt x="99275" y="789421"/>
                  </a:moveTo>
                  <a:lnTo>
                    <a:pt x="99275" y="843713"/>
                  </a:lnTo>
                  <a:lnTo>
                    <a:pt x="207575" y="843713"/>
                  </a:lnTo>
                  <a:lnTo>
                    <a:pt x="207575" y="789421"/>
                  </a:lnTo>
                  <a:lnTo>
                    <a:pt x="99275" y="789421"/>
                  </a:lnTo>
                  <a:close/>
                  <a:moveTo>
                    <a:pt x="99275" y="667439"/>
                  </a:moveTo>
                  <a:lnTo>
                    <a:pt x="99275" y="721731"/>
                  </a:lnTo>
                  <a:lnTo>
                    <a:pt x="207575" y="721731"/>
                  </a:lnTo>
                  <a:lnTo>
                    <a:pt x="207575" y="667439"/>
                  </a:lnTo>
                  <a:lnTo>
                    <a:pt x="99275" y="667439"/>
                  </a:lnTo>
                  <a:close/>
                  <a:moveTo>
                    <a:pt x="99275" y="545457"/>
                  </a:moveTo>
                  <a:lnTo>
                    <a:pt x="99275" y="599749"/>
                  </a:lnTo>
                  <a:lnTo>
                    <a:pt x="207575" y="599749"/>
                  </a:lnTo>
                  <a:lnTo>
                    <a:pt x="207575" y="545457"/>
                  </a:lnTo>
                  <a:lnTo>
                    <a:pt x="99275" y="545457"/>
                  </a:lnTo>
                  <a:close/>
                  <a:moveTo>
                    <a:pt x="99275" y="423475"/>
                  </a:moveTo>
                  <a:lnTo>
                    <a:pt x="99275" y="477767"/>
                  </a:lnTo>
                  <a:lnTo>
                    <a:pt x="207575" y="477767"/>
                  </a:lnTo>
                  <a:lnTo>
                    <a:pt x="207575" y="423475"/>
                  </a:lnTo>
                  <a:lnTo>
                    <a:pt x="99275" y="423475"/>
                  </a:lnTo>
                  <a:close/>
                  <a:moveTo>
                    <a:pt x="99275" y="301493"/>
                  </a:moveTo>
                  <a:lnTo>
                    <a:pt x="99275" y="355786"/>
                  </a:lnTo>
                  <a:lnTo>
                    <a:pt x="207575" y="355786"/>
                  </a:lnTo>
                  <a:lnTo>
                    <a:pt x="207575" y="301493"/>
                  </a:lnTo>
                  <a:lnTo>
                    <a:pt x="99275" y="301493"/>
                  </a:lnTo>
                  <a:close/>
                  <a:moveTo>
                    <a:pt x="0" y="180975"/>
                  </a:moveTo>
                  <a:lnTo>
                    <a:pt x="297325" y="0"/>
                  </a:lnTo>
                  <a:lnTo>
                    <a:pt x="306850" y="1520186"/>
                  </a:lnTo>
                  <a:lnTo>
                    <a:pt x="0" y="1520186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66316E1-E480-45EC-A81A-135831234F6F}"/>
                </a:ext>
              </a:extLst>
            </p:cNvPr>
            <p:cNvSpPr/>
            <p:nvPr/>
          </p:nvSpPr>
          <p:spPr>
            <a:xfrm>
              <a:off x="4291147" y="2164683"/>
              <a:ext cx="300411" cy="1590168"/>
            </a:xfrm>
            <a:custGeom>
              <a:avLst/>
              <a:gdLst>
                <a:gd name="connsiteX0" fmla="*/ 99275 w 306851"/>
                <a:gd name="connsiteY0" fmla="*/ 971161 h 1218693"/>
                <a:gd name="connsiteX1" fmla="*/ 99275 w 306851"/>
                <a:gd name="connsiteY1" fmla="*/ 1025454 h 1218693"/>
                <a:gd name="connsiteX2" fmla="*/ 207576 w 306851"/>
                <a:gd name="connsiteY2" fmla="*/ 1025454 h 1218693"/>
                <a:gd name="connsiteX3" fmla="*/ 207576 w 306851"/>
                <a:gd name="connsiteY3" fmla="*/ 971161 h 1218693"/>
                <a:gd name="connsiteX4" fmla="*/ 99275 w 306851"/>
                <a:gd name="connsiteY4" fmla="*/ 849179 h 1218693"/>
                <a:gd name="connsiteX5" fmla="*/ 99275 w 306851"/>
                <a:gd name="connsiteY5" fmla="*/ 903472 h 1218693"/>
                <a:gd name="connsiteX6" fmla="*/ 207576 w 306851"/>
                <a:gd name="connsiteY6" fmla="*/ 903472 h 1218693"/>
                <a:gd name="connsiteX7" fmla="*/ 207576 w 306851"/>
                <a:gd name="connsiteY7" fmla="*/ 849179 h 1218693"/>
                <a:gd name="connsiteX8" fmla="*/ 99275 w 306851"/>
                <a:gd name="connsiteY8" fmla="*/ 727198 h 1218693"/>
                <a:gd name="connsiteX9" fmla="*/ 99275 w 306851"/>
                <a:gd name="connsiteY9" fmla="*/ 781490 h 1218693"/>
                <a:gd name="connsiteX10" fmla="*/ 207576 w 306851"/>
                <a:gd name="connsiteY10" fmla="*/ 781490 h 1218693"/>
                <a:gd name="connsiteX11" fmla="*/ 207576 w 306851"/>
                <a:gd name="connsiteY11" fmla="*/ 727198 h 1218693"/>
                <a:gd name="connsiteX12" fmla="*/ 99275 w 306851"/>
                <a:gd name="connsiteY12" fmla="*/ 605216 h 1218693"/>
                <a:gd name="connsiteX13" fmla="*/ 99275 w 306851"/>
                <a:gd name="connsiteY13" fmla="*/ 659508 h 1218693"/>
                <a:gd name="connsiteX14" fmla="*/ 207576 w 306851"/>
                <a:gd name="connsiteY14" fmla="*/ 659508 h 1218693"/>
                <a:gd name="connsiteX15" fmla="*/ 207576 w 306851"/>
                <a:gd name="connsiteY15" fmla="*/ 605216 h 1218693"/>
                <a:gd name="connsiteX16" fmla="*/ 99275 w 306851"/>
                <a:gd name="connsiteY16" fmla="*/ 483234 h 1218693"/>
                <a:gd name="connsiteX17" fmla="*/ 99275 w 306851"/>
                <a:gd name="connsiteY17" fmla="*/ 537526 h 1218693"/>
                <a:gd name="connsiteX18" fmla="*/ 207576 w 306851"/>
                <a:gd name="connsiteY18" fmla="*/ 537526 h 1218693"/>
                <a:gd name="connsiteX19" fmla="*/ 207576 w 306851"/>
                <a:gd name="connsiteY19" fmla="*/ 483234 h 1218693"/>
                <a:gd name="connsiteX20" fmla="*/ 99275 w 306851"/>
                <a:gd name="connsiteY20" fmla="*/ 361252 h 1218693"/>
                <a:gd name="connsiteX21" fmla="*/ 99275 w 306851"/>
                <a:gd name="connsiteY21" fmla="*/ 415544 h 1218693"/>
                <a:gd name="connsiteX22" fmla="*/ 207576 w 306851"/>
                <a:gd name="connsiteY22" fmla="*/ 415544 h 1218693"/>
                <a:gd name="connsiteX23" fmla="*/ 207576 w 306851"/>
                <a:gd name="connsiteY23" fmla="*/ 361252 h 1218693"/>
                <a:gd name="connsiteX24" fmla="*/ 99275 w 306851"/>
                <a:gd name="connsiteY24" fmla="*/ 239270 h 1218693"/>
                <a:gd name="connsiteX25" fmla="*/ 99275 w 306851"/>
                <a:gd name="connsiteY25" fmla="*/ 293563 h 1218693"/>
                <a:gd name="connsiteX26" fmla="*/ 207576 w 306851"/>
                <a:gd name="connsiteY26" fmla="*/ 293563 h 1218693"/>
                <a:gd name="connsiteX27" fmla="*/ 207576 w 306851"/>
                <a:gd name="connsiteY27" fmla="*/ 239270 h 1218693"/>
                <a:gd name="connsiteX28" fmla="*/ 99275 w 306851"/>
                <a:gd name="connsiteY28" fmla="*/ 117288 h 1218693"/>
                <a:gd name="connsiteX29" fmla="*/ 99275 w 306851"/>
                <a:gd name="connsiteY29" fmla="*/ 171581 h 1218693"/>
                <a:gd name="connsiteX30" fmla="*/ 207576 w 306851"/>
                <a:gd name="connsiteY30" fmla="*/ 171581 h 1218693"/>
                <a:gd name="connsiteX31" fmla="*/ 207576 w 306851"/>
                <a:gd name="connsiteY31" fmla="*/ 117288 h 1218693"/>
                <a:gd name="connsiteX32" fmla="*/ 0 w 306851"/>
                <a:gd name="connsiteY32" fmla="*/ 0 h 1218693"/>
                <a:gd name="connsiteX33" fmla="*/ 306851 w 306851"/>
                <a:gd name="connsiteY33" fmla="*/ 0 h 1218693"/>
                <a:gd name="connsiteX34" fmla="*/ 306851 w 306851"/>
                <a:gd name="connsiteY34" fmla="*/ 1218693 h 1218693"/>
                <a:gd name="connsiteX35" fmla="*/ 0 w 306851"/>
                <a:gd name="connsiteY35" fmla="*/ 1218693 h 1218693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9525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9525 w 306851"/>
                <a:gd name="connsiteY44" fmla="*/ 0 h 1590168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0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0 w 306851"/>
                <a:gd name="connsiteY44" fmla="*/ 0 h 15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6851" h="1590168">
                  <a:moveTo>
                    <a:pt x="99275" y="1342636"/>
                  </a:moveTo>
                  <a:lnTo>
                    <a:pt x="99275" y="1396929"/>
                  </a:lnTo>
                  <a:lnTo>
                    <a:pt x="207576" y="1396929"/>
                  </a:lnTo>
                  <a:lnTo>
                    <a:pt x="207576" y="1342636"/>
                  </a:lnTo>
                  <a:lnTo>
                    <a:pt x="99275" y="1342636"/>
                  </a:lnTo>
                  <a:close/>
                  <a:moveTo>
                    <a:pt x="99275" y="1220654"/>
                  </a:moveTo>
                  <a:lnTo>
                    <a:pt x="99275" y="1274947"/>
                  </a:lnTo>
                  <a:lnTo>
                    <a:pt x="207576" y="1274947"/>
                  </a:lnTo>
                  <a:lnTo>
                    <a:pt x="207576" y="1220654"/>
                  </a:lnTo>
                  <a:lnTo>
                    <a:pt x="99275" y="1220654"/>
                  </a:lnTo>
                  <a:close/>
                  <a:moveTo>
                    <a:pt x="99275" y="1098673"/>
                  </a:moveTo>
                  <a:lnTo>
                    <a:pt x="99275" y="1152965"/>
                  </a:lnTo>
                  <a:lnTo>
                    <a:pt x="207576" y="1152965"/>
                  </a:lnTo>
                  <a:lnTo>
                    <a:pt x="207576" y="1098673"/>
                  </a:lnTo>
                  <a:lnTo>
                    <a:pt x="99275" y="1098673"/>
                  </a:lnTo>
                  <a:close/>
                  <a:moveTo>
                    <a:pt x="99275" y="976691"/>
                  </a:moveTo>
                  <a:lnTo>
                    <a:pt x="99275" y="1030983"/>
                  </a:lnTo>
                  <a:lnTo>
                    <a:pt x="207576" y="1030983"/>
                  </a:lnTo>
                  <a:lnTo>
                    <a:pt x="207576" y="976691"/>
                  </a:lnTo>
                  <a:lnTo>
                    <a:pt x="99275" y="976691"/>
                  </a:lnTo>
                  <a:close/>
                  <a:moveTo>
                    <a:pt x="99275" y="854709"/>
                  </a:moveTo>
                  <a:lnTo>
                    <a:pt x="99275" y="909001"/>
                  </a:lnTo>
                  <a:lnTo>
                    <a:pt x="207576" y="909001"/>
                  </a:lnTo>
                  <a:lnTo>
                    <a:pt x="207576" y="854709"/>
                  </a:lnTo>
                  <a:lnTo>
                    <a:pt x="99275" y="854709"/>
                  </a:lnTo>
                  <a:close/>
                  <a:moveTo>
                    <a:pt x="99275" y="732727"/>
                  </a:moveTo>
                  <a:lnTo>
                    <a:pt x="99275" y="787019"/>
                  </a:lnTo>
                  <a:lnTo>
                    <a:pt x="207576" y="787019"/>
                  </a:lnTo>
                  <a:lnTo>
                    <a:pt x="207576" y="732727"/>
                  </a:lnTo>
                  <a:lnTo>
                    <a:pt x="99275" y="732727"/>
                  </a:lnTo>
                  <a:close/>
                  <a:moveTo>
                    <a:pt x="99275" y="610745"/>
                  </a:moveTo>
                  <a:lnTo>
                    <a:pt x="99275" y="665038"/>
                  </a:lnTo>
                  <a:lnTo>
                    <a:pt x="207576" y="665038"/>
                  </a:lnTo>
                  <a:lnTo>
                    <a:pt x="207576" y="610745"/>
                  </a:lnTo>
                  <a:lnTo>
                    <a:pt x="99275" y="610745"/>
                  </a:lnTo>
                  <a:close/>
                  <a:moveTo>
                    <a:pt x="99275" y="488763"/>
                  </a:moveTo>
                  <a:lnTo>
                    <a:pt x="99275" y="543056"/>
                  </a:lnTo>
                  <a:lnTo>
                    <a:pt x="207576" y="543056"/>
                  </a:lnTo>
                  <a:lnTo>
                    <a:pt x="207576" y="488763"/>
                  </a:lnTo>
                  <a:lnTo>
                    <a:pt x="99275" y="488763"/>
                  </a:lnTo>
                  <a:close/>
                  <a:moveTo>
                    <a:pt x="0" y="0"/>
                  </a:moveTo>
                  <a:lnTo>
                    <a:pt x="306851" y="371475"/>
                  </a:lnTo>
                  <a:lnTo>
                    <a:pt x="306851" y="1590168"/>
                  </a:lnTo>
                  <a:lnTo>
                    <a:pt x="0" y="1590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D6345B-86AC-4F64-B9C2-850CE237CE94}"/>
                </a:ext>
              </a:extLst>
            </p:cNvPr>
            <p:cNvSpPr/>
            <p:nvPr/>
          </p:nvSpPr>
          <p:spPr>
            <a:xfrm>
              <a:off x="8486617" y="2597309"/>
              <a:ext cx="248377" cy="1157542"/>
            </a:xfrm>
            <a:custGeom>
              <a:avLst/>
              <a:gdLst>
                <a:gd name="connsiteX0" fmla="*/ 99275 w 306851"/>
                <a:gd name="connsiteY0" fmla="*/ 971161 h 1218693"/>
                <a:gd name="connsiteX1" fmla="*/ 99275 w 306851"/>
                <a:gd name="connsiteY1" fmla="*/ 1025454 h 1218693"/>
                <a:gd name="connsiteX2" fmla="*/ 207576 w 306851"/>
                <a:gd name="connsiteY2" fmla="*/ 1025454 h 1218693"/>
                <a:gd name="connsiteX3" fmla="*/ 207576 w 306851"/>
                <a:gd name="connsiteY3" fmla="*/ 971161 h 1218693"/>
                <a:gd name="connsiteX4" fmla="*/ 99275 w 306851"/>
                <a:gd name="connsiteY4" fmla="*/ 849179 h 1218693"/>
                <a:gd name="connsiteX5" fmla="*/ 99275 w 306851"/>
                <a:gd name="connsiteY5" fmla="*/ 903472 h 1218693"/>
                <a:gd name="connsiteX6" fmla="*/ 207576 w 306851"/>
                <a:gd name="connsiteY6" fmla="*/ 903472 h 1218693"/>
                <a:gd name="connsiteX7" fmla="*/ 207576 w 306851"/>
                <a:gd name="connsiteY7" fmla="*/ 849179 h 1218693"/>
                <a:gd name="connsiteX8" fmla="*/ 99275 w 306851"/>
                <a:gd name="connsiteY8" fmla="*/ 727198 h 1218693"/>
                <a:gd name="connsiteX9" fmla="*/ 99275 w 306851"/>
                <a:gd name="connsiteY9" fmla="*/ 781490 h 1218693"/>
                <a:gd name="connsiteX10" fmla="*/ 207576 w 306851"/>
                <a:gd name="connsiteY10" fmla="*/ 781490 h 1218693"/>
                <a:gd name="connsiteX11" fmla="*/ 207576 w 306851"/>
                <a:gd name="connsiteY11" fmla="*/ 727198 h 1218693"/>
                <a:gd name="connsiteX12" fmla="*/ 99275 w 306851"/>
                <a:gd name="connsiteY12" fmla="*/ 605216 h 1218693"/>
                <a:gd name="connsiteX13" fmla="*/ 99275 w 306851"/>
                <a:gd name="connsiteY13" fmla="*/ 659508 h 1218693"/>
                <a:gd name="connsiteX14" fmla="*/ 207576 w 306851"/>
                <a:gd name="connsiteY14" fmla="*/ 659508 h 1218693"/>
                <a:gd name="connsiteX15" fmla="*/ 207576 w 306851"/>
                <a:gd name="connsiteY15" fmla="*/ 605216 h 1218693"/>
                <a:gd name="connsiteX16" fmla="*/ 99275 w 306851"/>
                <a:gd name="connsiteY16" fmla="*/ 483234 h 1218693"/>
                <a:gd name="connsiteX17" fmla="*/ 99275 w 306851"/>
                <a:gd name="connsiteY17" fmla="*/ 537526 h 1218693"/>
                <a:gd name="connsiteX18" fmla="*/ 207576 w 306851"/>
                <a:gd name="connsiteY18" fmla="*/ 537526 h 1218693"/>
                <a:gd name="connsiteX19" fmla="*/ 207576 w 306851"/>
                <a:gd name="connsiteY19" fmla="*/ 483234 h 1218693"/>
                <a:gd name="connsiteX20" fmla="*/ 99275 w 306851"/>
                <a:gd name="connsiteY20" fmla="*/ 361252 h 1218693"/>
                <a:gd name="connsiteX21" fmla="*/ 99275 w 306851"/>
                <a:gd name="connsiteY21" fmla="*/ 415544 h 1218693"/>
                <a:gd name="connsiteX22" fmla="*/ 207576 w 306851"/>
                <a:gd name="connsiteY22" fmla="*/ 415544 h 1218693"/>
                <a:gd name="connsiteX23" fmla="*/ 207576 w 306851"/>
                <a:gd name="connsiteY23" fmla="*/ 361252 h 1218693"/>
                <a:gd name="connsiteX24" fmla="*/ 99275 w 306851"/>
                <a:gd name="connsiteY24" fmla="*/ 239270 h 1218693"/>
                <a:gd name="connsiteX25" fmla="*/ 99275 w 306851"/>
                <a:gd name="connsiteY25" fmla="*/ 293563 h 1218693"/>
                <a:gd name="connsiteX26" fmla="*/ 207576 w 306851"/>
                <a:gd name="connsiteY26" fmla="*/ 293563 h 1218693"/>
                <a:gd name="connsiteX27" fmla="*/ 207576 w 306851"/>
                <a:gd name="connsiteY27" fmla="*/ 239270 h 1218693"/>
                <a:gd name="connsiteX28" fmla="*/ 99275 w 306851"/>
                <a:gd name="connsiteY28" fmla="*/ 117288 h 1218693"/>
                <a:gd name="connsiteX29" fmla="*/ 99275 w 306851"/>
                <a:gd name="connsiteY29" fmla="*/ 171581 h 1218693"/>
                <a:gd name="connsiteX30" fmla="*/ 207576 w 306851"/>
                <a:gd name="connsiteY30" fmla="*/ 171581 h 1218693"/>
                <a:gd name="connsiteX31" fmla="*/ 207576 w 306851"/>
                <a:gd name="connsiteY31" fmla="*/ 117288 h 1218693"/>
                <a:gd name="connsiteX32" fmla="*/ 0 w 306851"/>
                <a:gd name="connsiteY32" fmla="*/ 0 h 1218693"/>
                <a:gd name="connsiteX33" fmla="*/ 306851 w 306851"/>
                <a:gd name="connsiteY33" fmla="*/ 0 h 1218693"/>
                <a:gd name="connsiteX34" fmla="*/ 306851 w 306851"/>
                <a:gd name="connsiteY34" fmla="*/ 1218693 h 1218693"/>
                <a:gd name="connsiteX35" fmla="*/ 0 w 306851"/>
                <a:gd name="connsiteY35" fmla="*/ 1218693 h 1218693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9525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9525 w 306851"/>
                <a:gd name="connsiteY44" fmla="*/ 0 h 1590168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0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0 w 306851"/>
                <a:gd name="connsiteY44" fmla="*/ 0 h 1590168"/>
                <a:gd name="connsiteX0" fmla="*/ 99275 w 306851"/>
                <a:gd name="connsiteY0" fmla="*/ 1152513 h 1400045"/>
                <a:gd name="connsiteX1" fmla="*/ 99275 w 306851"/>
                <a:gd name="connsiteY1" fmla="*/ 1206806 h 1400045"/>
                <a:gd name="connsiteX2" fmla="*/ 207576 w 306851"/>
                <a:gd name="connsiteY2" fmla="*/ 1206806 h 1400045"/>
                <a:gd name="connsiteX3" fmla="*/ 207576 w 306851"/>
                <a:gd name="connsiteY3" fmla="*/ 1152513 h 1400045"/>
                <a:gd name="connsiteX4" fmla="*/ 99275 w 306851"/>
                <a:gd name="connsiteY4" fmla="*/ 1152513 h 1400045"/>
                <a:gd name="connsiteX5" fmla="*/ 99275 w 306851"/>
                <a:gd name="connsiteY5" fmla="*/ 1030531 h 1400045"/>
                <a:gd name="connsiteX6" fmla="*/ 99275 w 306851"/>
                <a:gd name="connsiteY6" fmla="*/ 1084824 h 1400045"/>
                <a:gd name="connsiteX7" fmla="*/ 207576 w 306851"/>
                <a:gd name="connsiteY7" fmla="*/ 1084824 h 1400045"/>
                <a:gd name="connsiteX8" fmla="*/ 207576 w 306851"/>
                <a:gd name="connsiteY8" fmla="*/ 1030531 h 1400045"/>
                <a:gd name="connsiteX9" fmla="*/ 99275 w 306851"/>
                <a:gd name="connsiteY9" fmla="*/ 1030531 h 1400045"/>
                <a:gd name="connsiteX10" fmla="*/ 99275 w 306851"/>
                <a:gd name="connsiteY10" fmla="*/ 908550 h 1400045"/>
                <a:gd name="connsiteX11" fmla="*/ 99275 w 306851"/>
                <a:gd name="connsiteY11" fmla="*/ 962842 h 1400045"/>
                <a:gd name="connsiteX12" fmla="*/ 207576 w 306851"/>
                <a:gd name="connsiteY12" fmla="*/ 962842 h 1400045"/>
                <a:gd name="connsiteX13" fmla="*/ 207576 w 306851"/>
                <a:gd name="connsiteY13" fmla="*/ 908550 h 1400045"/>
                <a:gd name="connsiteX14" fmla="*/ 99275 w 306851"/>
                <a:gd name="connsiteY14" fmla="*/ 908550 h 1400045"/>
                <a:gd name="connsiteX15" fmla="*/ 99275 w 306851"/>
                <a:gd name="connsiteY15" fmla="*/ 786568 h 1400045"/>
                <a:gd name="connsiteX16" fmla="*/ 99275 w 306851"/>
                <a:gd name="connsiteY16" fmla="*/ 840860 h 1400045"/>
                <a:gd name="connsiteX17" fmla="*/ 207576 w 306851"/>
                <a:gd name="connsiteY17" fmla="*/ 840860 h 1400045"/>
                <a:gd name="connsiteX18" fmla="*/ 207576 w 306851"/>
                <a:gd name="connsiteY18" fmla="*/ 786568 h 1400045"/>
                <a:gd name="connsiteX19" fmla="*/ 99275 w 306851"/>
                <a:gd name="connsiteY19" fmla="*/ 786568 h 1400045"/>
                <a:gd name="connsiteX20" fmla="*/ 99275 w 306851"/>
                <a:gd name="connsiteY20" fmla="*/ 664586 h 1400045"/>
                <a:gd name="connsiteX21" fmla="*/ 99275 w 306851"/>
                <a:gd name="connsiteY21" fmla="*/ 718878 h 1400045"/>
                <a:gd name="connsiteX22" fmla="*/ 207576 w 306851"/>
                <a:gd name="connsiteY22" fmla="*/ 718878 h 1400045"/>
                <a:gd name="connsiteX23" fmla="*/ 207576 w 306851"/>
                <a:gd name="connsiteY23" fmla="*/ 664586 h 1400045"/>
                <a:gd name="connsiteX24" fmla="*/ 99275 w 306851"/>
                <a:gd name="connsiteY24" fmla="*/ 664586 h 1400045"/>
                <a:gd name="connsiteX25" fmla="*/ 99275 w 306851"/>
                <a:gd name="connsiteY25" fmla="*/ 542604 h 1400045"/>
                <a:gd name="connsiteX26" fmla="*/ 99275 w 306851"/>
                <a:gd name="connsiteY26" fmla="*/ 596896 h 1400045"/>
                <a:gd name="connsiteX27" fmla="*/ 207576 w 306851"/>
                <a:gd name="connsiteY27" fmla="*/ 596896 h 1400045"/>
                <a:gd name="connsiteX28" fmla="*/ 207576 w 306851"/>
                <a:gd name="connsiteY28" fmla="*/ 542604 h 1400045"/>
                <a:gd name="connsiteX29" fmla="*/ 99275 w 306851"/>
                <a:gd name="connsiteY29" fmla="*/ 542604 h 1400045"/>
                <a:gd name="connsiteX30" fmla="*/ 99275 w 306851"/>
                <a:gd name="connsiteY30" fmla="*/ 420622 h 1400045"/>
                <a:gd name="connsiteX31" fmla="*/ 99275 w 306851"/>
                <a:gd name="connsiteY31" fmla="*/ 474915 h 1400045"/>
                <a:gd name="connsiteX32" fmla="*/ 207576 w 306851"/>
                <a:gd name="connsiteY32" fmla="*/ 474915 h 1400045"/>
                <a:gd name="connsiteX33" fmla="*/ 207576 w 306851"/>
                <a:gd name="connsiteY33" fmla="*/ 420622 h 1400045"/>
                <a:gd name="connsiteX34" fmla="*/ 99275 w 306851"/>
                <a:gd name="connsiteY34" fmla="*/ 420622 h 1400045"/>
                <a:gd name="connsiteX35" fmla="*/ 99275 w 306851"/>
                <a:gd name="connsiteY35" fmla="*/ 298640 h 1400045"/>
                <a:gd name="connsiteX36" fmla="*/ 99275 w 306851"/>
                <a:gd name="connsiteY36" fmla="*/ 352933 h 1400045"/>
                <a:gd name="connsiteX37" fmla="*/ 207576 w 306851"/>
                <a:gd name="connsiteY37" fmla="*/ 352933 h 1400045"/>
                <a:gd name="connsiteX38" fmla="*/ 207576 w 306851"/>
                <a:gd name="connsiteY38" fmla="*/ 298640 h 1400045"/>
                <a:gd name="connsiteX39" fmla="*/ 99275 w 306851"/>
                <a:gd name="connsiteY39" fmla="*/ 298640 h 1400045"/>
                <a:gd name="connsiteX40" fmla="*/ 0 w 306851"/>
                <a:gd name="connsiteY40" fmla="*/ 0 h 1400045"/>
                <a:gd name="connsiteX41" fmla="*/ 306851 w 306851"/>
                <a:gd name="connsiteY41" fmla="*/ 181352 h 1400045"/>
                <a:gd name="connsiteX42" fmla="*/ 306851 w 306851"/>
                <a:gd name="connsiteY42" fmla="*/ 1400045 h 1400045"/>
                <a:gd name="connsiteX43" fmla="*/ 0 w 306851"/>
                <a:gd name="connsiteY43" fmla="*/ 1400045 h 1400045"/>
                <a:gd name="connsiteX44" fmla="*/ 0 w 306851"/>
                <a:gd name="connsiteY44" fmla="*/ 0 h 140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6851" h="1400045">
                  <a:moveTo>
                    <a:pt x="99275" y="1152513"/>
                  </a:moveTo>
                  <a:lnTo>
                    <a:pt x="99275" y="1206806"/>
                  </a:lnTo>
                  <a:lnTo>
                    <a:pt x="207576" y="1206806"/>
                  </a:lnTo>
                  <a:lnTo>
                    <a:pt x="207576" y="1152513"/>
                  </a:lnTo>
                  <a:lnTo>
                    <a:pt x="99275" y="1152513"/>
                  </a:lnTo>
                  <a:close/>
                  <a:moveTo>
                    <a:pt x="99275" y="1030531"/>
                  </a:moveTo>
                  <a:lnTo>
                    <a:pt x="99275" y="1084824"/>
                  </a:lnTo>
                  <a:lnTo>
                    <a:pt x="207576" y="1084824"/>
                  </a:lnTo>
                  <a:lnTo>
                    <a:pt x="207576" y="1030531"/>
                  </a:lnTo>
                  <a:lnTo>
                    <a:pt x="99275" y="1030531"/>
                  </a:lnTo>
                  <a:close/>
                  <a:moveTo>
                    <a:pt x="99275" y="908550"/>
                  </a:moveTo>
                  <a:lnTo>
                    <a:pt x="99275" y="962842"/>
                  </a:lnTo>
                  <a:lnTo>
                    <a:pt x="207576" y="962842"/>
                  </a:lnTo>
                  <a:lnTo>
                    <a:pt x="207576" y="908550"/>
                  </a:lnTo>
                  <a:lnTo>
                    <a:pt x="99275" y="908550"/>
                  </a:lnTo>
                  <a:close/>
                  <a:moveTo>
                    <a:pt x="99275" y="786568"/>
                  </a:moveTo>
                  <a:lnTo>
                    <a:pt x="99275" y="840860"/>
                  </a:lnTo>
                  <a:lnTo>
                    <a:pt x="207576" y="840860"/>
                  </a:lnTo>
                  <a:lnTo>
                    <a:pt x="207576" y="786568"/>
                  </a:lnTo>
                  <a:lnTo>
                    <a:pt x="99275" y="786568"/>
                  </a:lnTo>
                  <a:close/>
                  <a:moveTo>
                    <a:pt x="99275" y="664586"/>
                  </a:moveTo>
                  <a:lnTo>
                    <a:pt x="99275" y="718878"/>
                  </a:lnTo>
                  <a:lnTo>
                    <a:pt x="207576" y="718878"/>
                  </a:lnTo>
                  <a:lnTo>
                    <a:pt x="207576" y="664586"/>
                  </a:lnTo>
                  <a:lnTo>
                    <a:pt x="99275" y="664586"/>
                  </a:lnTo>
                  <a:close/>
                  <a:moveTo>
                    <a:pt x="99275" y="542604"/>
                  </a:moveTo>
                  <a:lnTo>
                    <a:pt x="99275" y="596896"/>
                  </a:lnTo>
                  <a:lnTo>
                    <a:pt x="207576" y="596896"/>
                  </a:lnTo>
                  <a:lnTo>
                    <a:pt x="207576" y="542604"/>
                  </a:lnTo>
                  <a:lnTo>
                    <a:pt x="99275" y="542604"/>
                  </a:lnTo>
                  <a:close/>
                  <a:moveTo>
                    <a:pt x="99275" y="420622"/>
                  </a:moveTo>
                  <a:lnTo>
                    <a:pt x="99275" y="474915"/>
                  </a:lnTo>
                  <a:lnTo>
                    <a:pt x="207576" y="474915"/>
                  </a:lnTo>
                  <a:lnTo>
                    <a:pt x="207576" y="420622"/>
                  </a:lnTo>
                  <a:lnTo>
                    <a:pt x="99275" y="420622"/>
                  </a:lnTo>
                  <a:close/>
                  <a:moveTo>
                    <a:pt x="99275" y="298640"/>
                  </a:moveTo>
                  <a:lnTo>
                    <a:pt x="99275" y="352933"/>
                  </a:lnTo>
                  <a:lnTo>
                    <a:pt x="207576" y="352933"/>
                  </a:lnTo>
                  <a:lnTo>
                    <a:pt x="207576" y="298640"/>
                  </a:lnTo>
                  <a:lnTo>
                    <a:pt x="99275" y="298640"/>
                  </a:lnTo>
                  <a:close/>
                  <a:moveTo>
                    <a:pt x="0" y="0"/>
                  </a:moveTo>
                  <a:lnTo>
                    <a:pt x="306851" y="181352"/>
                  </a:lnTo>
                  <a:lnTo>
                    <a:pt x="306851" y="1400045"/>
                  </a:lnTo>
                  <a:lnTo>
                    <a:pt x="0" y="1400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415555-811F-417E-9109-C7991B94F0DD}"/>
                </a:ext>
              </a:extLst>
            </p:cNvPr>
            <p:cNvSpPr/>
            <p:nvPr/>
          </p:nvSpPr>
          <p:spPr>
            <a:xfrm flipH="1">
              <a:off x="3387275" y="2734432"/>
              <a:ext cx="351859" cy="1020419"/>
            </a:xfrm>
            <a:custGeom>
              <a:avLst/>
              <a:gdLst>
                <a:gd name="connsiteX0" fmla="*/ 159201 w 408118"/>
                <a:gd name="connsiteY0" fmla="*/ 578755 h 1158732"/>
                <a:gd name="connsiteX1" fmla="*/ 159201 w 408118"/>
                <a:gd name="connsiteY1" fmla="*/ 665832 h 1158732"/>
                <a:gd name="connsiteX2" fmla="*/ 248917 w 408118"/>
                <a:gd name="connsiteY2" fmla="*/ 665832 h 1158732"/>
                <a:gd name="connsiteX3" fmla="*/ 248917 w 408118"/>
                <a:gd name="connsiteY3" fmla="*/ 578755 h 1158732"/>
                <a:gd name="connsiteX4" fmla="*/ 159201 w 408118"/>
                <a:gd name="connsiteY4" fmla="*/ 578755 h 1158732"/>
                <a:gd name="connsiteX5" fmla="*/ 278823 w 408118"/>
                <a:gd name="connsiteY5" fmla="*/ 576996 h 1158732"/>
                <a:gd name="connsiteX6" fmla="*/ 278823 w 408118"/>
                <a:gd name="connsiteY6" fmla="*/ 664073 h 1158732"/>
                <a:gd name="connsiteX7" fmla="*/ 365020 w 408118"/>
                <a:gd name="connsiteY7" fmla="*/ 664073 h 1158732"/>
                <a:gd name="connsiteX8" fmla="*/ 365020 w 408118"/>
                <a:gd name="connsiteY8" fmla="*/ 576996 h 1158732"/>
                <a:gd name="connsiteX9" fmla="*/ 278823 w 408118"/>
                <a:gd name="connsiteY9" fmla="*/ 576996 h 1158732"/>
                <a:gd name="connsiteX10" fmla="*/ 43979 w 408118"/>
                <a:gd name="connsiteY10" fmla="*/ 576996 h 1158732"/>
                <a:gd name="connsiteX11" fmla="*/ 43979 w 408118"/>
                <a:gd name="connsiteY11" fmla="*/ 664952 h 1158732"/>
                <a:gd name="connsiteX12" fmla="*/ 131935 w 408118"/>
                <a:gd name="connsiteY12" fmla="*/ 665832 h 1158732"/>
                <a:gd name="connsiteX13" fmla="*/ 132814 w 408118"/>
                <a:gd name="connsiteY13" fmla="*/ 576996 h 1158732"/>
                <a:gd name="connsiteX14" fmla="*/ 43979 w 408118"/>
                <a:gd name="connsiteY14" fmla="*/ 576996 h 1158732"/>
                <a:gd name="connsiteX15" fmla="*/ 160960 w 408118"/>
                <a:gd name="connsiteY15" fmla="*/ 449459 h 1158732"/>
                <a:gd name="connsiteX16" fmla="*/ 160960 w 408118"/>
                <a:gd name="connsiteY16" fmla="*/ 539174 h 1158732"/>
                <a:gd name="connsiteX17" fmla="*/ 248917 w 408118"/>
                <a:gd name="connsiteY17" fmla="*/ 539174 h 1158732"/>
                <a:gd name="connsiteX18" fmla="*/ 248917 w 408118"/>
                <a:gd name="connsiteY18" fmla="*/ 449459 h 1158732"/>
                <a:gd name="connsiteX19" fmla="*/ 160960 w 408118"/>
                <a:gd name="connsiteY19" fmla="*/ 449459 h 1158732"/>
                <a:gd name="connsiteX20" fmla="*/ 44858 w 408118"/>
                <a:gd name="connsiteY20" fmla="*/ 449459 h 1158732"/>
                <a:gd name="connsiteX21" fmla="*/ 44858 w 408118"/>
                <a:gd name="connsiteY21" fmla="*/ 539174 h 1158732"/>
                <a:gd name="connsiteX22" fmla="*/ 131935 w 408118"/>
                <a:gd name="connsiteY22" fmla="*/ 539174 h 1158732"/>
                <a:gd name="connsiteX23" fmla="*/ 131935 w 408118"/>
                <a:gd name="connsiteY23" fmla="*/ 449459 h 1158732"/>
                <a:gd name="connsiteX24" fmla="*/ 44858 w 408118"/>
                <a:gd name="connsiteY24" fmla="*/ 449459 h 1158732"/>
                <a:gd name="connsiteX25" fmla="*/ 278823 w 408118"/>
                <a:gd name="connsiteY25" fmla="*/ 448579 h 1158732"/>
                <a:gd name="connsiteX26" fmla="*/ 278823 w 408118"/>
                <a:gd name="connsiteY26" fmla="*/ 538295 h 1158732"/>
                <a:gd name="connsiteX27" fmla="*/ 365020 w 408118"/>
                <a:gd name="connsiteY27" fmla="*/ 538295 h 1158732"/>
                <a:gd name="connsiteX28" fmla="*/ 365020 w 408118"/>
                <a:gd name="connsiteY28" fmla="*/ 448579 h 1158732"/>
                <a:gd name="connsiteX29" fmla="*/ 278823 w 408118"/>
                <a:gd name="connsiteY29" fmla="*/ 448579 h 1158732"/>
                <a:gd name="connsiteX30" fmla="*/ 277943 w 408118"/>
                <a:gd name="connsiteY30" fmla="*/ 318403 h 1158732"/>
                <a:gd name="connsiteX31" fmla="*/ 277943 w 408118"/>
                <a:gd name="connsiteY31" fmla="*/ 408999 h 1158732"/>
                <a:gd name="connsiteX32" fmla="*/ 366779 w 408118"/>
                <a:gd name="connsiteY32" fmla="*/ 408999 h 1158732"/>
                <a:gd name="connsiteX33" fmla="*/ 366779 w 408118"/>
                <a:gd name="connsiteY33" fmla="*/ 318403 h 1158732"/>
                <a:gd name="connsiteX34" fmla="*/ 277943 w 408118"/>
                <a:gd name="connsiteY34" fmla="*/ 318403 h 1158732"/>
                <a:gd name="connsiteX35" fmla="*/ 159201 w 408118"/>
                <a:gd name="connsiteY35" fmla="*/ 318403 h 1158732"/>
                <a:gd name="connsiteX36" fmla="*/ 159201 w 408118"/>
                <a:gd name="connsiteY36" fmla="*/ 407239 h 1158732"/>
                <a:gd name="connsiteX37" fmla="*/ 249797 w 408118"/>
                <a:gd name="connsiteY37" fmla="*/ 407239 h 1158732"/>
                <a:gd name="connsiteX38" fmla="*/ 249797 w 408118"/>
                <a:gd name="connsiteY38" fmla="*/ 318403 h 1158732"/>
                <a:gd name="connsiteX39" fmla="*/ 159201 w 408118"/>
                <a:gd name="connsiteY39" fmla="*/ 318403 h 1158732"/>
                <a:gd name="connsiteX40" fmla="*/ 43979 w 408118"/>
                <a:gd name="connsiteY40" fmla="*/ 318403 h 1158732"/>
                <a:gd name="connsiteX41" fmla="*/ 43979 w 408118"/>
                <a:gd name="connsiteY41" fmla="*/ 408119 h 1158732"/>
                <a:gd name="connsiteX42" fmla="*/ 131935 w 408118"/>
                <a:gd name="connsiteY42" fmla="*/ 408119 h 1158732"/>
                <a:gd name="connsiteX43" fmla="*/ 131935 w 408118"/>
                <a:gd name="connsiteY43" fmla="*/ 318403 h 1158732"/>
                <a:gd name="connsiteX44" fmla="*/ 43979 w 408118"/>
                <a:gd name="connsiteY44" fmla="*/ 318403 h 1158732"/>
                <a:gd name="connsiteX45" fmla="*/ 43098 w 408118"/>
                <a:gd name="connsiteY45" fmla="*/ 187348 h 1158732"/>
                <a:gd name="connsiteX46" fmla="*/ 43098 w 408118"/>
                <a:gd name="connsiteY46" fmla="*/ 279702 h 1158732"/>
                <a:gd name="connsiteX47" fmla="*/ 132814 w 408118"/>
                <a:gd name="connsiteY47" fmla="*/ 279702 h 1158732"/>
                <a:gd name="connsiteX48" fmla="*/ 132814 w 408118"/>
                <a:gd name="connsiteY48" fmla="*/ 187348 h 1158732"/>
                <a:gd name="connsiteX49" fmla="*/ 43098 w 408118"/>
                <a:gd name="connsiteY49" fmla="*/ 187348 h 1158732"/>
                <a:gd name="connsiteX50" fmla="*/ 43979 w 408118"/>
                <a:gd name="connsiteY50" fmla="*/ 60690 h 1158732"/>
                <a:gd name="connsiteX51" fmla="*/ 43979 w 408118"/>
                <a:gd name="connsiteY51" fmla="*/ 152166 h 1158732"/>
                <a:gd name="connsiteX52" fmla="*/ 133694 w 408118"/>
                <a:gd name="connsiteY52" fmla="*/ 152166 h 1158732"/>
                <a:gd name="connsiteX53" fmla="*/ 133694 w 408118"/>
                <a:gd name="connsiteY53" fmla="*/ 60690 h 1158732"/>
                <a:gd name="connsiteX54" fmla="*/ 43979 w 408118"/>
                <a:gd name="connsiteY54" fmla="*/ 60690 h 1158732"/>
                <a:gd name="connsiteX55" fmla="*/ 0 w 408118"/>
                <a:gd name="connsiteY55" fmla="*/ 0 h 1158732"/>
                <a:gd name="connsiteX56" fmla="*/ 155702 w 408118"/>
                <a:gd name="connsiteY56" fmla="*/ 0 h 1158732"/>
                <a:gd name="connsiteX57" fmla="*/ 155702 w 408118"/>
                <a:gd name="connsiteY57" fmla="*/ 281913 h 1158732"/>
                <a:gd name="connsiteX58" fmla="*/ 277943 w 408118"/>
                <a:gd name="connsiteY58" fmla="*/ 281913 h 1158732"/>
                <a:gd name="connsiteX59" fmla="*/ 277943 w 408118"/>
                <a:gd name="connsiteY59" fmla="*/ 282341 h 1158732"/>
                <a:gd name="connsiteX60" fmla="*/ 366779 w 408118"/>
                <a:gd name="connsiteY60" fmla="*/ 282341 h 1158732"/>
                <a:gd name="connsiteX61" fmla="*/ 366779 w 408118"/>
                <a:gd name="connsiteY61" fmla="*/ 281913 h 1158732"/>
                <a:gd name="connsiteX62" fmla="*/ 408118 w 408118"/>
                <a:gd name="connsiteY62" fmla="*/ 281913 h 1158732"/>
                <a:gd name="connsiteX63" fmla="*/ 408118 w 408118"/>
                <a:gd name="connsiteY63" fmla="*/ 1158732 h 1158732"/>
                <a:gd name="connsiteX64" fmla="*/ 0 w 408118"/>
                <a:gd name="connsiteY64" fmla="*/ 1158732 h 11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08118" h="1158732">
                  <a:moveTo>
                    <a:pt x="159201" y="578755"/>
                  </a:moveTo>
                  <a:cubicBezTo>
                    <a:pt x="159201" y="608660"/>
                    <a:pt x="159201" y="638565"/>
                    <a:pt x="159201" y="665832"/>
                  </a:cubicBezTo>
                  <a:cubicBezTo>
                    <a:pt x="189986" y="668470"/>
                    <a:pt x="222530" y="665832"/>
                    <a:pt x="248917" y="665832"/>
                  </a:cubicBezTo>
                  <a:cubicBezTo>
                    <a:pt x="248917" y="634168"/>
                    <a:pt x="248917" y="608660"/>
                    <a:pt x="248917" y="578755"/>
                  </a:cubicBezTo>
                  <a:cubicBezTo>
                    <a:pt x="217253" y="578755"/>
                    <a:pt x="188227" y="578755"/>
                    <a:pt x="159201" y="578755"/>
                  </a:cubicBezTo>
                  <a:close/>
                  <a:moveTo>
                    <a:pt x="278823" y="576996"/>
                  </a:moveTo>
                  <a:cubicBezTo>
                    <a:pt x="278823" y="606901"/>
                    <a:pt x="278823" y="632408"/>
                    <a:pt x="278823" y="664073"/>
                  </a:cubicBezTo>
                  <a:cubicBezTo>
                    <a:pt x="311366" y="664073"/>
                    <a:pt x="346549" y="664952"/>
                    <a:pt x="365020" y="664073"/>
                  </a:cubicBezTo>
                  <a:cubicBezTo>
                    <a:pt x="365020" y="632408"/>
                    <a:pt x="365020" y="606021"/>
                    <a:pt x="365020" y="576996"/>
                  </a:cubicBezTo>
                  <a:cubicBezTo>
                    <a:pt x="335114" y="576996"/>
                    <a:pt x="306968" y="576996"/>
                    <a:pt x="278823" y="576996"/>
                  </a:cubicBezTo>
                  <a:close/>
                  <a:moveTo>
                    <a:pt x="43979" y="576996"/>
                  </a:moveTo>
                  <a:cubicBezTo>
                    <a:pt x="43979" y="605142"/>
                    <a:pt x="43979" y="638565"/>
                    <a:pt x="43979" y="664952"/>
                  </a:cubicBezTo>
                  <a:cubicBezTo>
                    <a:pt x="81799" y="664952"/>
                    <a:pt x="105548" y="664073"/>
                    <a:pt x="131935" y="665832"/>
                  </a:cubicBezTo>
                  <a:cubicBezTo>
                    <a:pt x="131935" y="631529"/>
                    <a:pt x="132814" y="602503"/>
                    <a:pt x="132814" y="576996"/>
                  </a:cubicBezTo>
                  <a:cubicBezTo>
                    <a:pt x="102030" y="576996"/>
                    <a:pt x="73884" y="576996"/>
                    <a:pt x="43979" y="576996"/>
                  </a:cubicBezTo>
                  <a:close/>
                  <a:moveTo>
                    <a:pt x="160960" y="449459"/>
                  </a:moveTo>
                  <a:cubicBezTo>
                    <a:pt x="160960" y="481123"/>
                    <a:pt x="160960" y="509268"/>
                    <a:pt x="160960" y="539174"/>
                  </a:cubicBezTo>
                  <a:cubicBezTo>
                    <a:pt x="189986" y="539174"/>
                    <a:pt x="217253" y="539174"/>
                    <a:pt x="248917" y="539174"/>
                  </a:cubicBezTo>
                  <a:cubicBezTo>
                    <a:pt x="248917" y="506630"/>
                    <a:pt x="248917" y="477604"/>
                    <a:pt x="248917" y="449459"/>
                  </a:cubicBezTo>
                  <a:cubicBezTo>
                    <a:pt x="218132" y="449459"/>
                    <a:pt x="189107" y="449459"/>
                    <a:pt x="160960" y="449459"/>
                  </a:cubicBezTo>
                  <a:close/>
                  <a:moveTo>
                    <a:pt x="44858" y="449459"/>
                  </a:moveTo>
                  <a:cubicBezTo>
                    <a:pt x="44858" y="481123"/>
                    <a:pt x="44858" y="509268"/>
                    <a:pt x="44858" y="539174"/>
                  </a:cubicBezTo>
                  <a:cubicBezTo>
                    <a:pt x="75643" y="539174"/>
                    <a:pt x="102910" y="539174"/>
                    <a:pt x="131935" y="539174"/>
                  </a:cubicBezTo>
                  <a:cubicBezTo>
                    <a:pt x="131935" y="505751"/>
                    <a:pt x="131935" y="477604"/>
                    <a:pt x="131935" y="449459"/>
                  </a:cubicBezTo>
                  <a:cubicBezTo>
                    <a:pt x="100271" y="449459"/>
                    <a:pt x="72125" y="449459"/>
                    <a:pt x="44858" y="449459"/>
                  </a:cubicBezTo>
                  <a:close/>
                  <a:moveTo>
                    <a:pt x="278823" y="448579"/>
                  </a:moveTo>
                  <a:cubicBezTo>
                    <a:pt x="278823" y="479364"/>
                    <a:pt x="278823" y="508389"/>
                    <a:pt x="278823" y="538295"/>
                  </a:cubicBezTo>
                  <a:cubicBezTo>
                    <a:pt x="308727" y="538295"/>
                    <a:pt x="335994" y="538295"/>
                    <a:pt x="365020" y="538295"/>
                  </a:cubicBezTo>
                  <a:cubicBezTo>
                    <a:pt x="365020" y="507510"/>
                    <a:pt x="365020" y="478484"/>
                    <a:pt x="365020" y="448579"/>
                  </a:cubicBezTo>
                  <a:cubicBezTo>
                    <a:pt x="335994" y="448579"/>
                    <a:pt x="308727" y="448579"/>
                    <a:pt x="278823" y="448579"/>
                  </a:cubicBezTo>
                  <a:close/>
                  <a:moveTo>
                    <a:pt x="277943" y="318403"/>
                  </a:moveTo>
                  <a:cubicBezTo>
                    <a:pt x="277943" y="350067"/>
                    <a:pt x="277943" y="379094"/>
                    <a:pt x="277943" y="408999"/>
                  </a:cubicBezTo>
                  <a:cubicBezTo>
                    <a:pt x="309607" y="408999"/>
                    <a:pt x="337753" y="408999"/>
                    <a:pt x="366779" y="408999"/>
                  </a:cubicBezTo>
                  <a:cubicBezTo>
                    <a:pt x="366779" y="378214"/>
                    <a:pt x="366779" y="349187"/>
                    <a:pt x="366779" y="318403"/>
                  </a:cubicBezTo>
                  <a:cubicBezTo>
                    <a:pt x="336873" y="318403"/>
                    <a:pt x="307848" y="318403"/>
                    <a:pt x="277943" y="318403"/>
                  </a:cubicBezTo>
                  <a:close/>
                  <a:moveTo>
                    <a:pt x="159201" y="318403"/>
                  </a:moveTo>
                  <a:cubicBezTo>
                    <a:pt x="159201" y="349187"/>
                    <a:pt x="159201" y="378214"/>
                    <a:pt x="159201" y="407239"/>
                  </a:cubicBezTo>
                  <a:cubicBezTo>
                    <a:pt x="190866" y="407239"/>
                    <a:pt x="219892" y="407239"/>
                    <a:pt x="249797" y="407239"/>
                  </a:cubicBezTo>
                  <a:cubicBezTo>
                    <a:pt x="249797" y="376454"/>
                    <a:pt x="249797" y="349187"/>
                    <a:pt x="249797" y="318403"/>
                  </a:cubicBezTo>
                  <a:cubicBezTo>
                    <a:pt x="217253" y="318403"/>
                    <a:pt x="188227" y="318403"/>
                    <a:pt x="159201" y="318403"/>
                  </a:cubicBezTo>
                  <a:close/>
                  <a:moveTo>
                    <a:pt x="43979" y="318403"/>
                  </a:moveTo>
                  <a:cubicBezTo>
                    <a:pt x="43979" y="349187"/>
                    <a:pt x="43979" y="378214"/>
                    <a:pt x="43979" y="408119"/>
                  </a:cubicBezTo>
                  <a:cubicBezTo>
                    <a:pt x="74764" y="408119"/>
                    <a:pt x="102910" y="408119"/>
                    <a:pt x="131935" y="408119"/>
                  </a:cubicBezTo>
                  <a:cubicBezTo>
                    <a:pt x="131935" y="376454"/>
                    <a:pt x="131935" y="347429"/>
                    <a:pt x="131935" y="318403"/>
                  </a:cubicBezTo>
                  <a:cubicBezTo>
                    <a:pt x="100271" y="318403"/>
                    <a:pt x="72125" y="318403"/>
                    <a:pt x="43979" y="318403"/>
                  </a:cubicBezTo>
                  <a:close/>
                  <a:moveTo>
                    <a:pt x="43098" y="187348"/>
                  </a:moveTo>
                  <a:cubicBezTo>
                    <a:pt x="43098" y="219892"/>
                    <a:pt x="43098" y="249797"/>
                    <a:pt x="43098" y="279702"/>
                  </a:cubicBezTo>
                  <a:cubicBezTo>
                    <a:pt x="74764" y="279702"/>
                    <a:pt x="104668" y="279702"/>
                    <a:pt x="132814" y="279702"/>
                  </a:cubicBezTo>
                  <a:cubicBezTo>
                    <a:pt x="132814" y="247159"/>
                    <a:pt x="132814" y="218133"/>
                    <a:pt x="132814" y="187348"/>
                  </a:cubicBezTo>
                  <a:cubicBezTo>
                    <a:pt x="102030" y="187348"/>
                    <a:pt x="73884" y="187348"/>
                    <a:pt x="43098" y="187348"/>
                  </a:cubicBezTo>
                  <a:close/>
                  <a:moveTo>
                    <a:pt x="43979" y="60690"/>
                  </a:moveTo>
                  <a:cubicBezTo>
                    <a:pt x="43979" y="93234"/>
                    <a:pt x="43979" y="122259"/>
                    <a:pt x="43979" y="152166"/>
                  </a:cubicBezTo>
                  <a:cubicBezTo>
                    <a:pt x="75643" y="152166"/>
                    <a:pt x="103789" y="152166"/>
                    <a:pt x="133694" y="152166"/>
                  </a:cubicBezTo>
                  <a:cubicBezTo>
                    <a:pt x="133694" y="121380"/>
                    <a:pt x="133694" y="93234"/>
                    <a:pt x="133694" y="60690"/>
                  </a:cubicBezTo>
                  <a:cubicBezTo>
                    <a:pt x="101151" y="60690"/>
                    <a:pt x="72125" y="60690"/>
                    <a:pt x="43979" y="60690"/>
                  </a:cubicBezTo>
                  <a:close/>
                  <a:moveTo>
                    <a:pt x="0" y="0"/>
                  </a:moveTo>
                  <a:lnTo>
                    <a:pt x="155702" y="0"/>
                  </a:lnTo>
                  <a:lnTo>
                    <a:pt x="155702" y="281913"/>
                  </a:lnTo>
                  <a:lnTo>
                    <a:pt x="277943" y="281913"/>
                  </a:lnTo>
                  <a:lnTo>
                    <a:pt x="277943" y="282341"/>
                  </a:lnTo>
                  <a:cubicBezTo>
                    <a:pt x="307848" y="282341"/>
                    <a:pt x="334235" y="282341"/>
                    <a:pt x="366779" y="282341"/>
                  </a:cubicBezTo>
                  <a:lnTo>
                    <a:pt x="366779" y="281913"/>
                  </a:lnTo>
                  <a:lnTo>
                    <a:pt x="408118" y="281913"/>
                  </a:lnTo>
                  <a:lnTo>
                    <a:pt x="408118" y="1158732"/>
                  </a:lnTo>
                  <a:lnTo>
                    <a:pt x="0" y="115873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23" name="Picture 4">
            <a:extLst>
              <a:ext uri="{FF2B5EF4-FFF2-40B4-BE49-F238E27FC236}">
                <a16:creationId xmlns:a16="http://schemas.microsoft.com/office/drawing/2014/main" id="{14D507CB-475A-47A2-BAD3-21672189F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82" y="306079"/>
            <a:ext cx="1122311" cy="11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93203-BB0E-46C8-B69D-C2A454E0D5CA}"/>
              </a:ext>
            </a:extLst>
          </p:cNvPr>
          <p:cNvCxnSpPr>
            <a:cxnSpLocks/>
          </p:cNvCxnSpPr>
          <p:nvPr/>
        </p:nvCxnSpPr>
        <p:spPr>
          <a:xfrm>
            <a:off x="1489824" y="778885"/>
            <a:ext cx="7018706" cy="0"/>
          </a:xfrm>
          <a:prstGeom prst="line">
            <a:avLst/>
          </a:prstGeom>
          <a:ln w="57150">
            <a:solidFill>
              <a:srgbClr val="A3D39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9058"/>
      </p:ext>
    </p:extLst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" fill="hold" grpId="0" nodeType="withEffect" p14:presetBounceEnd="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25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exit" presetSubtype="0" fill="hold" grpId="1" nodeType="click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42" presetClass="exit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42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42" presetClass="exit" presetSubtype="0" fill="hold" grpId="1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60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9" grpId="1" animBg="1"/>
          <p:bldP spid="2" grpId="0"/>
          <p:bldP spid="2" grpId="1"/>
          <p:bldP spid="3" grpId="0" build="p"/>
          <p:bldP spid="3" grpId="1" build="p"/>
          <p:bldP spid="10" grpId="0"/>
          <p:bldP spid="1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4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25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exit" presetSubtype="0" fill="hold" grpId="1" nodeType="click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42" presetClass="exit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42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42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42" presetClass="exit" presetSubtype="0" fill="hold" grpId="1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9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60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9" grpId="1" animBg="1"/>
          <p:bldP spid="2" grpId="0"/>
          <p:bldP spid="2" grpId="1"/>
          <p:bldP spid="3" grpId="0" build="p"/>
          <p:bldP spid="3" grpId="1" build="p"/>
          <p:bldP spid="10" grpId="0"/>
          <p:bldP spid="10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30FC57-F3D7-431A-8CBB-C4B5B347D34A}"/>
              </a:ext>
            </a:extLst>
          </p:cNvPr>
          <p:cNvSpPr/>
          <p:nvPr/>
        </p:nvSpPr>
        <p:spPr>
          <a:xfrm>
            <a:off x="0" y="722953"/>
            <a:ext cx="8375429" cy="7002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736601"/>
            <a:ext cx="7410229" cy="528484"/>
          </a:xfrm>
        </p:spPr>
        <p:txBody>
          <a:bodyPr>
            <a:noAutofit/>
          </a:bodyPr>
          <a:lstStyle/>
          <a:p>
            <a:r>
              <a:rPr lang="es-ES" sz="4800">
                <a:solidFill>
                  <a:schemeClr val="accent4">
                    <a:lumMod val="20000"/>
                    <a:lumOff val="80000"/>
                  </a:schemeClr>
                </a:solidFill>
              </a:rPr>
              <a:t>Metode Iterasi Gauss Seidel</a:t>
            </a:r>
            <a:endParaRPr lang="en-US" sz="4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Google Shape;379;p47">
            <a:extLst>
              <a:ext uri="{FF2B5EF4-FFF2-40B4-BE49-F238E27FC236}">
                <a16:creationId xmlns:a16="http://schemas.microsoft.com/office/drawing/2014/main" id="{EA9794A1-9F1A-4E4B-BB7F-BA853BEEEEFA}"/>
              </a:ext>
            </a:extLst>
          </p:cNvPr>
          <p:cNvSpPr txBox="1"/>
          <p:nvPr/>
        </p:nvSpPr>
        <p:spPr>
          <a:xfrm flipH="1">
            <a:off x="973315" y="1636293"/>
            <a:ext cx="9494155" cy="131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ID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P</a:t>
            </a:r>
            <a:r>
              <a:rPr lang="en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ada metode ini, nilai hasil perhitungan pada baris awal langsung digunakan untuk perhitungan nilai selanjutnya di dalam iterasi. </a:t>
            </a:r>
            <a:r>
              <a:rPr lang="en-ID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O</a:t>
            </a:r>
            <a:r>
              <a:rPr lang="en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leh sebab itu konvergensi akan tercapai lebih cepat. </a:t>
            </a:r>
            <a:r>
              <a:rPr lang="en-ID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J</a:t>
            </a:r>
            <a:r>
              <a:rPr lang="en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ika diketahui persamaan lanjar :</a:t>
            </a:r>
          </a:p>
          <a:p>
            <a:pPr indent="457200">
              <a:lnSpc>
                <a:spcPct val="150000"/>
              </a:lnSpc>
            </a:pPr>
            <a:endParaRPr sz="1600" dirty="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EE7610B-1D65-46D0-B58D-F2EC15E83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1693"/>
              </p:ext>
            </p:extLst>
          </p:nvPr>
        </p:nvGraphicFramePr>
        <p:xfrm>
          <a:off x="2850299" y="3001211"/>
          <a:ext cx="5525130" cy="1691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27500" imgH="1143000" progId="Equation.3">
                  <p:embed/>
                </p:oleObj>
              </mc:Choice>
              <mc:Fallback>
                <p:oleObj r:id="rId2" imgW="412750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299" y="3001211"/>
                        <a:ext cx="5525130" cy="1691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4">
            <a:extLst>
              <a:ext uri="{FF2B5EF4-FFF2-40B4-BE49-F238E27FC236}">
                <a16:creationId xmlns:a16="http://schemas.microsoft.com/office/drawing/2014/main" id="{4167A604-9D96-4319-A1F1-E17BDB264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82" y="306079"/>
            <a:ext cx="1122311" cy="11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67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ipse 52">
            <a:extLst>
              <a:ext uri="{FF2B5EF4-FFF2-40B4-BE49-F238E27FC236}">
                <a16:creationId xmlns:a16="http://schemas.microsoft.com/office/drawing/2014/main" id="{06FB16A4-B912-4B48-A138-81BB2A378318}"/>
              </a:ext>
            </a:extLst>
          </p:cNvPr>
          <p:cNvSpPr/>
          <p:nvPr/>
        </p:nvSpPr>
        <p:spPr>
          <a:xfrm>
            <a:off x="8314036" y="177843"/>
            <a:ext cx="1049251" cy="10492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379;p47">
                <a:extLst>
                  <a:ext uri="{FF2B5EF4-FFF2-40B4-BE49-F238E27FC236}">
                    <a16:creationId xmlns:a16="http://schemas.microsoft.com/office/drawing/2014/main" id="{EA9794A1-9F1A-4E4B-BB7F-BA853BEEEEFA}"/>
                  </a:ext>
                </a:extLst>
              </p:cNvPr>
              <p:cNvSpPr txBox="1"/>
              <p:nvPr/>
            </p:nvSpPr>
            <p:spPr>
              <a:xfrm flipH="1">
                <a:off x="973315" y="1443789"/>
                <a:ext cx="9494155" cy="1311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Berikan nilai awal dari setiap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=1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s/d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)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kemudian persamaan lanjar di atas dituliskan menjadi :</a:t>
                </a:r>
              </a:p>
              <a:p>
                <a:pPr indent="457200">
                  <a:lnSpc>
                    <a:spcPct val="150000"/>
                  </a:lnSpc>
                </a:pPr>
                <a:endParaRPr sz="1600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</p:txBody>
          </p:sp>
        </mc:Choice>
        <mc:Fallback>
          <p:sp>
            <p:nvSpPr>
              <p:cNvPr id="12" name="Google Shape;379;p47">
                <a:extLst>
                  <a:ext uri="{FF2B5EF4-FFF2-40B4-BE49-F238E27FC236}">
                    <a16:creationId xmlns:a16="http://schemas.microsoft.com/office/drawing/2014/main" id="{EA9794A1-9F1A-4E4B-BB7F-BA853BEEE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3315" y="1443789"/>
                <a:ext cx="9494155" cy="1311039"/>
              </a:xfrm>
              <a:prstGeom prst="rect">
                <a:avLst/>
              </a:prstGeom>
              <a:blipFill>
                <a:blip r:embed="rId2"/>
                <a:stretch>
                  <a:fillRect l="-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B66D6C81-2FE5-4AAA-BFBF-A555F322D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300" y="2832770"/>
            <a:ext cx="133194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B4617F-FC27-403F-9890-889984B6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17A8F2B-BB4E-4D95-A8A3-8352476EB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240869"/>
              </p:ext>
            </p:extLst>
          </p:nvPr>
        </p:nvGraphicFramePr>
        <p:xfrm>
          <a:off x="3368842" y="2099308"/>
          <a:ext cx="4066673" cy="238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79700" imgH="1574800" progId="Equation.3">
                  <p:embed/>
                </p:oleObj>
              </mc:Choice>
              <mc:Fallback>
                <p:oleObj r:id="rId3" imgW="2679700" imgH="1574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842" y="2099308"/>
                        <a:ext cx="4066673" cy="238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379;p47">
                <a:extLst>
                  <a:ext uri="{FF2B5EF4-FFF2-40B4-BE49-F238E27FC236}">
                    <a16:creationId xmlns:a16="http://schemas.microsoft.com/office/drawing/2014/main" id="{E6764B66-AEB4-493C-ADAF-563613A77878}"/>
                  </a:ext>
                </a:extLst>
              </p:cNvPr>
              <p:cNvSpPr txBox="1"/>
              <p:nvPr/>
            </p:nvSpPr>
            <p:spPr>
              <a:xfrm flipH="1">
                <a:off x="973315" y="4554983"/>
                <a:ext cx="9494155" cy="1311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Proses iterasi dihentikan bila selisih nilai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Anaheim"/>
                      </a:rPr>
                      <m:t>  </m:t>
                    </m:r>
                    <m:r>
                      <a:rPr lang="en-US" sz="1600" i="1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=1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s/d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)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dengan nilai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pada iterasi sebelumnya kurang dari nilai toleransi </a:t>
                </a:r>
                <a:r>
                  <a:rPr lang="en-US" sz="1600" i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error </a:t>
                </a: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yang ditentukan.</a:t>
                </a:r>
                <a:endParaRPr sz="1600" i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</p:txBody>
          </p:sp>
        </mc:Choice>
        <mc:Fallback>
          <p:sp>
            <p:nvSpPr>
              <p:cNvPr id="9" name="Google Shape;379;p47">
                <a:extLst>
                  <a:ext uri="{FF2B5EF4-FFF2-40B4-BE49-F238E27FC236}">
                    <a16:creationId xmlns:a16="http://schemas.microsoft.com/office/drawing/2014/main" id="{E6764B66-AEB4-493C-ADAF-563613A7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3315" y="4554983"/>
                <a:ext cx="9494155" cy="1311039"/>
              </a:xfrm>
              <a:prstGeom prst="rect">
                <a:avLst/>
              </a:prstGeom>
              <a:blipFill>
                <a:blip r:embed="rId5"/>
                <a:stretch>
                  <a:fillRect l="-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>
            <a:extLst>
              <a:ext uri="{FF2B5EF4-FFF2-40B4-BE49-F238E27FC236}">
                <a16:creationId xmlns:a16="http://schemas.microsoft.com/office/drawing/2014/main" id="{F8B18A91-137A-4458-9221-98EEF7017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82" y="306079"/>
            <a:ext cx="1122311" cy="11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2CE576-F567-402A-B3F0-4DC919ABFCEF}"/>
              </a:ext>
            </a:extLst>
          </p:cNvPr>
          <p:cNvSpPr/>
          <p:nvPr/>
        </p:nvSpPr>
        <p:spPr>
          <a:xfrm>
            <a:off x="0" y="722953"/>
            <a:ext cx="8375429" cy="7002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27A94CF-BC29-4435-A34D-92DF3F76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736601"/>
            <a:ext cx="7410229" cy="528484"/>
          </a:xfrm>
        </p:spPr>
        <p:txBody>
          <a:bodyPr>
            <a:noAutofit/>
          </a:bodyPr>
          <a:lstStyle/>
          <a:p>
            <a:r>
              <a:rPr lang="es-ES" sz="4800">
                <a:solidFill>
                  <a:schemeClr val="accent4">
                    <a:lumMod val="20000"/>
                    <a:lumOff val="80000"/>
                  </a:schemeClr>
                </a:solidFill>
              </a:rPr>
              <a:t>Metode Iterasi Gauss Seidel</a:t>
            </a:r>
            <a:endParaRPr lang="en-US" sz="4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4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9664533" cy="724247"/>
          </a:xfrm>
          <a:prstGeom prst="rect">
            <a:avLst/>
          </a:prstGeom>
        </p:spPr>
        <p:txBody>
          <a:bodyPr/>
          <a:lstStyle/>
          <a:p>
            <a:r>
              <a:rPr lang="en-US" sz="5000" b="1">
                <a:solidFill>
                  <a:srgbClr val="18A09A"/>
                </a:solidFill>
                <a:latin typeface="Poiret One" panose="02000000000000000000"/>
              </a:rPr>
              <a:t>Algoritma Metode Gauss-Seidel</a:t>
            </a:r>
            <a:endParaRPr lang="en-US" sz="5000" b="1" dirty="0">
              <a:solidFill>
                <a:srgbClr val="18A09A"/>
              </a:solidFill>
              <a:latin typeface="Poiret One" panose="0200000000000000000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Google Shape;379;p47">
                <a:extLst>
                  <a:ext uri="{FF2B5EF4-FFF2-40B4-BE49-F238E27FC236}">
                    <a16:creationId xmlns:a16="http://schemas.microsoft.com/office/drawing/2014/main" id="{30394940-51F9-4435-94D9-9E6D391B21F0}"/>
                  </a:ext>
                </a:extLst>
              </p:cNvPr>
              <p:cNvSpPr txBox="1"/>
              <p:nvPr/>
            </p:nvSpPr>
            <p:spPr>
              <a:xfrm flipH="1">
                <a:off x="419862" y="1251285"/>
                <a:ext cx="11573196" cy="4716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1.  Nyatakan matriks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𝑨</m:t>
                    </m:r>
                  </m:oMath>
                </a14:m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, dan vektor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𝑩</m:t>
                    </m:r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𝒏</m:t>
                    </m:r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sebagai ukurannya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2.  Buat batas iterasi maksimum yaitu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𝒎𝒂𝒙</m:t>
                    </m:r>
                  </m:oMath>
                </a14:m>
                <a:endParaRPr lang="en-US" sz="20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3.  Buat toleransi eror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aheim"/>
                        <a:sym typeface="Anaheim"/>
                      </a:rPr>
                      <m:t>𝜺</m:t>
                    </m:r>
                  </m:oMath>
                </a14:m>
                <a:endParaRPr lang="en-US" sz="20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4.  Buat nilai awal dari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, pada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, …,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𝒏</m:t>
                    </m:r>
                  </m:oMath>
                </a14:m>
                <a:endParaRPr lang="en-US" sz="20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5. Simpan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dalam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sym typeface="Anaheim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, pada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, …,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𝒏</m:t>
                    </m:r>
                  </m:oMath>
                </a14:m>
                <a:endParaRPr lang="en-US" sz="20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D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6.  Pada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, …,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𝒏</m:t>
                    </m:r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hitung                                            dan </a:t>
                </a:r>
              </a:p>
              <a:p>
                <a:pPr>
                  <a:lnSpc>
                    <a:spcPct val="150000"/>
                  </a:lnSpc>
                </a:pPr>
                <a:endParaRPr lang="en-US" sz="2000" b="1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endParaRPr lang="en-US" sz="700" b="1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7. Ubah nilai iterasi dengan iterasi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aheim"/>
                        <a:sym typeface="Anaheim"/>
                      </a:rPr>
                      <m:t>←</m:t>
                    </m:r>
                  </m:oMath>
                </a14:m>
                <a:r>
                  <a:rPr lang="en-US" sz="2000" b="1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iterasi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+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𝟏</m:t>
                    </m:r>
                  </m:oMath>
                </a14:m>
                <a:endParaRPr lang="en-US" sz="20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 marL="265113" indent="-265113">
                  <a:lnSpc>
                    <a:spcPct val="150000"/>
                  </a:lnSpc>
                </a:pPr>
                <a:r>
                  <a:rPr lang="en-ID" sz="20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8.  Jika iterasi sudah </a:t>
                </a:r>
                <a:r>
                  <a:rPr lang="en-ID" sz="2000" b="1">
                    <a:latin typeface="Montserrat" panose="00000500000000000000" pitchFamily="2" charset="0"/>
                  </a:rPr>
                  <a:t>melebihi max atau error telah tercapai untuk i=1 s/d n hentikan proses dan hasilnya adalah </a:t>
                </a:r>
                <a:r>
                  <a:rPr lang="en-ID" sz="2000" b="1" i="1">
                    <a:latin typeface="Montserrat" panose="00000500000000000000" pitchFamily="2" charset="0"/>
                  </a:rPr>
                  <a:t>x</a:t>
                </a:r>
                <a:r>
                  <a:rPr lang="en-ID" sz="2000" b="1" i="1" baseline="-25000">
                    <a:latin typeface="Montserrat" panose="00000500000000000000" pitchFamily="2" charset="0"/>
                  </a:rPr>
                  <a:t>i</a:t>
                </a:r>
                <a:r>
                  <a:rPr lang="en-ID" sz="2000" b="1">
                    <a:latin typeface="Montserrat" panose="00000500000000000000" pitchFamily="2" charset="0"/>
                  </a:rPr>
                  <a:t> pada i=1 s/d n. jika tidak ulangi langkah (5)</a:t>
                </a:r>
                <a:endParaRPr sz="2000" b="1" dirty="0">
                  <a:latin typeface="Montserrat" panose="00000500000000000000" pitchFamily="2" charset="0"/>
                  <a:ea typeface="Anaheim"/>
                  <a:cs typeface="Anaheim"/>
                  <a:sym typeface="Anaheim"/>
                </a:endParaRPr>
              </a:p>
            </p:txBody>
          </p:sp>
        </mc:Choice>
        <mc:Fallback>
          <p:sp>
            <p:nvSpPr>
              <p:cNvPr id="44" name="Google Shape;379;p47">
                <a:extLst>
                  <a:ext uri="{FF2B5EF4-FFF2-40B4-BE49-F238E27FC236}">
                    <a16:creationId xmlns:a16="http://schemas.microsoft.com/office/drawing/2014/main" id="{30394940-51F9-4435-94D9-9E6D391B2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9862" y="1251285"/>
                <a:ext cx="11573196" cy="4716379"/>
              </a:xfrm>
              <a:prstGeom prst="rect">
                <a:avLst/>
              </a:prstGeom>
              <a:blipFill>
                <a:blip r:embed="rId2"/>
                <a:stretch>
                  <a:fillRect l="-316" b="-52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:a16="http://schemas.microsoft.com/office/drawing/2014/main" id="{81EC1365-F4AF-449A-8258-804745B8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707B959-8916-4640-B296-A58E4AF76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2926"/>
              </p:ext>
            </p:extLst>
          </p:nvPr>
        </p:nvGraphicFramePr>
        <p:xfrm>
          <a:off x="3986466" y="3677744"/>
          <a:ext cx="2611751" cy="86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11300" imgH="508000" progId="Equation.3">
                  <p:embed/>
                </p:oleObj>
              </mc:Choice>
              <mc:Fallback>
                <p:oleObj r:id="rId3" imgW="1511300" imgH="508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466" y="3677744"/>
                        <a:ext cx="2611751" cy="866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4">
            <a:extLst>
              <a:ext uri="{FF2B5EF4-FFF2-40B4-BE49-F238E27FC236}">
                <a16:creationId xmlns:a16="http://schemas.microsoft.com/office/drawing/2014/main" id="{4D017237-E3DC-4A2E-A791-F3906682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895" y="3780540"/>
            <a:ext cx="116424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74B51279-55C7-4B4C-878A-CC2CB3030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27294"/>
              </p:ext>
            </p:extLst>
          </p:nvPr>
        </p:nvGraphicFramePr>
        <p:xfrm>
          <a:off x="7748338" y="3677744"/>
          <a:ext cx="1227221" cy="44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1669" imgH="253890" progId="Equation.3">
                  <p:embed/>
                </p:oleObj>
              </mc:Choice>
              <mc:Fallback>
                <p:oleObj r:id="rId5" imgW="761669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338" y="3677744"/>
                        <a:ext cx="1227221" cy="445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Picture 4">
            <a:extLst>
              <a:ext uri="{FF2B5EF4-FFF2-40B4-BE49-F238E27FC236}">
                <a16:creationId xmlns:a16="http://schemas.microsoft.com/office/drawing/2014/main" id="{2239F848-1272-47E9-89E0-3F6B857CA6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82" y="306079"/>
            <a:ext cx="1122311" cy="11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0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867F5260-7FCF-4308-8ED1-5204EB1179CD}"/>
              </a:ext>
            </a:extLst>
          </p:cNvPr>
          <p:cNvSpPr/>
          <p:nvPr/>
        </p:nvSpPr>
        <p:spPr>
          <a:xfrm>
            <a:off x="836580" y="666345"/>
            <a:ext cx="10518842" cy="5525310"/>
          </a:xfrm>
          <a:prstGeom prst="frame">
            <a:avLst>
              <a:gd name="adj1" fmla="val 29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FB586BD-4E9B-4303-AF6F-C29445DFC67D}"/>
              </a:ext>
            </a:extLst>
          </p:cNvPr>
          <p:cNvSpPr txBox="1">
            <a:spLocks/>
          </p:cNvSpPr>
          <p:nvPr/>
        </p:nvSpPr>
        <p:spPr>
          <a:xfrm>
            <a:off x="1086617" y="836730"/>
            <a:ext cx="3109396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600" b="1">
                <a:solidFill>
                  <a:schemeClr val="accent1"/>
                </a:solidFill>
                <a:cs typeface="Arial" pitchFamily="34" charset="0"/>
              </a:rPr>
              <a:t>Metode </a:t>
            </a:r>
            <a:endParaRPr lang="en-US" altLang="ko-KR" sz="3600" b="1" dirty="0">
              <a:solidFill>
                <a:schemeClr val="accent1"/>
              </a:solidFill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Gauss-Seidel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379;p47">
                <a:extLst>
                  <a:ext uri="{FF2B5EF4-FFF2-40B4-BE49-F238E27FC236}">
                    <a16:creationId xmlns:a16="http://schemas.microsoft.com/office/drawing/2014/main" id="{C8AC8D38-B7D9-494F-B613-E07C6D0FCDC7}"/>
                  </a:ext>
                </a:extLst>
              </p:cNvPr>
              <p:cNvSpPr txBox="1"/>
              <p:nvPr/>
            </p:nvSpPr>
            <p:spPr>
              <a:xfrm flipH="1">
                <a:off x="4446049" y="1130969"/>
                <a:ext cx="6021420" cy="1623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Carilah penyelesaian sistem persamaan lanjar berikut dengan nilai awal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Anaheim"/>
                      </a:rPr>
                      <m:t>=1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Anaheim"/>
                      </a:rPr>
                      <m:t>=1</m:t>
                    </m:r>
                  </m:oMath>
                </a14:m>
                <a:endParaRPr sz="1600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</p:txBody>
          </p:sp>
        </mc:Choice>
        <mc:Fallback>
          <p:sp>
            <p:nvSpPr>
              <p:cNvPr id="12" name="Google Shape;379;p47">
                <a:extLst>
                  <a:ext uri="{FF2B5EF4-FFF2-40B4-BE49-F238E27FC236}">
                    <a16:creationId xmlns:a16="http://schemas.microsoft.com/office/drawing/2014/main" id="{C8AC8D38-B7D9-494F-B613-E07C6D0FC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46049" y="1130969"/>
                <a:ext cx="6021420" cy="16238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6CC2A501-3F67-48B7-A67E-E77E886B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2021305"/>
            <a:ext cx="195862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D6271E-BFD8-42B2-AABD-63FB52479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541964"/>
              </p:ext>
            </p:extLst>
          </p:nvPr>
        </p:nvGraphicFramePr>
        <p:xfrm>
          <a:off x="5686425" y="2021306"/>
          <a:ext cx="1147512" cy="65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0900" imgH="457200" progId="Equation.3">
                  <p:embed/>
                </p:oleObj>
              </mc:Choice>
              <mc:Fallback>
                <p:oleObj r:id="rId3" imgW="8509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2021306"/>
                        <a:ext cx="1147512" cy="653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379;p47">
                <a:extLst>
                  <a:ext uri="{FF2B5EF4-FFF2-40B4-BE49-F238E27FC236}">
                    <a16:creationId xmlns:a16="http://schemas.microsoft.com/office/drawing/2014/main" id="{9279A15F-301A-40FF-AE01-D5D5C3199ECA}"/>
                  </a:ext>
                </a:extLst>
              </p:cNvPr>
              <p:cNvSpPr txBox="1"/>
              <p:nvPr/>
            </p:nvSpPr>
            <p:spPr>
              <a:xfrm flipH="1">
                <a:off x="1185303" y="2833235"/>
                <a:ext cx="4291688" cy="2893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Penyelesaian :</a:t>
                </a:r>
                <a:endParaRPr lang="en-US" sz="160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Diberikan nilai awal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sym typeface="Anaheim"/>
                      </a:rPr>
                      <m:t>=1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Anaheim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sym typeface="Anaheim"/>
                      </a:rPr>
                      <m:t>=1</m:t>
                    </m:r>
                  </m:oMath>
                </a14:m>
                <a:endParaRPr lang="en-US" sz="1600" b="1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D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Buat persamaan di atas menjadi :</a:t>
                </a:r>
              </a:p>
              <a:p>
                <a:pPr>
                  <a:lnSpc>
                    <a:spcPct val="150000"/>
                  </a:lnSpc>
                </a:pPr>
                <a:endParaRPr lang="en-US" sz="160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Iterasi 1:</a:t>
                </a:r>
              </a:p>
            </p:txBody>
          </p:sp>
        </mc:Choice>
        <mc:Fallback>
          <p:sp>
            <p:nvSpPr>
              <p:cNvPr id="15" name="Google Shape;379;p47">
                <a:extLst>
                  <a:ext uri="{FF2B5EF4-FFF2-40B4-BE49-F238E27FC236}">
                    <a16:creationId xmlns:a16="http://schemas.microsoft.com/office/drawing/2014/main" id="{9279A15F-301A-40FF-AE01-D5D5C319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85303" y="2833235"/>
                <a:ext cx="4291688" cy="2893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42AA144-69FB-46B1-A1F8-CA37929D9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558" y="4103416"/>
            <a:ext cx="124946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B7B5ABA-91DC-4B3E-9383-15EBB2EE8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402609"/>
              </p:ext>
            </p:extLst>
          </p:nvPr>
        </p:nvGraphicFramePr>
        <p:xfrm>
          <a:off x="2117558" y="4103417"/>
          <a:ext cx="1371600" cy="63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16000" imgH="457200" progId="Equation.3">
                  <p:embed/>
                </p:oleObj>
              </mc:Choice>
              <mc:Fallback>
                <p:oleObj r:id="rId6" imgW="1016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558" y="4103417"/>
                        <a:ext cx="1371600" cy="634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C85C67-84E6-429E-9263-EE76A4FCF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639507"/>
              </p:ext>
            </p:extLst>
          </p:nvPr>
        </p:nvGraphicFramePr>
        <p:xfrm>
          <a:off x="2189748" y="4807941"/>
          <a:ext cx="2118911" cy="87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24000" imgH="635000" progId="Equation.3">
                  <p:embed/>
                </p:oleObj>
              </mc:Choice>
              <mc:Fallback>
                <p:oleObj r:id="rId8" imgW="15240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748" y="4807941"/>
                        <a:ext cx="2118911" cy="870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Google Shape;379;p47">
            <a:extLst>
              <a:ext uri="{FF2B5EF4-FFF2-40B4-BE49-F238E27FC236}">
                <a16:creationId xmlns:a16="http://schemas.microsoft.com/office/drawing/2014/main" id="{2EDD72DA-AC6E-4374-8A25-D1AF77BE0B93}"/>
              </a:ext>
            </a:extLst>
          </p:cNvPr>
          <p:cNvSpPr txBox="1"/>
          <p:nvPr/>
        </p:nvSpPr>
        <p:spPr>
          <a:xfrm flipH="1">
            <a:off x="5527482" y="3045848"/>
            <a:ext cx="4291688" cy="289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Iterasi 2 :</a:t>
            </a:r>
          </a:p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endParaRPr lang="en-US" sz="90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Iterasi 3 :</a:t>
            </a:r>
          </a:p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endParaRPr lang="en-US" sz="90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Iterasi 4 :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202231A-8C19-4272-86EC-FB626429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809552"/>
              </p:ext>
            </p:extLst>
          </p:nvPr>
        </p:nvGraphicFramePr>
        <p:xfrm>
          <a:off x="6664082" y="3223556"/>
          <a:ext cx="2736856" cy="869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81200" imgH="635000" progId="Equation.3">
                  <p:embed/>
                </p:oleObj>
              </mc:Choice>
              <mc:Fallback>
                <p:oleObj r:id="rId10" imgW="1981200" imgH="63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082" y="3223556"/>
                        <a:ext cx="2736856" cy="869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851A76E-54E5-48A6-9FF6-19FDF1D7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431" y="46189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85A5AB6-13CE-437E-9B98-1C76D45BA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232796"/>
              </p:ext>
            </p:extLst>
          </p:nvPr>
        </p:nvGraphicFramePr>
        <p:xfrm>
          <a:off x="6664081" y="4161497"/>
          <a:ext cx="2360698" cy="86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14500" imgH="635000" progId="Equation.3">
                  <p:embed/>
                </p:oleObj>
              </mc:Choice>
              <mc:Fallback>
                <p:oleObj r:id="rId12" imgW="1714500" imgH="63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081" y="4161497"/>
                        <a:ext cx="2360698" cy="869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8FD66F2-F040-491E-873B-635090541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89127"/>
              </p:ext>
            </p:extLst>
          </p:nvPr>
        </p:nvGraphicFramePr>
        <p:xfrm>
          <a:off x="6649040" y="5058319"/>
          <a:ext cx="2800023" cy="97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815312" imgH="634725" progId="Equation.3">
                  <p:embed/>
                </p:oleObj>
              </mc:Choice>
              <mc:Fallback>
                <p:oleObj r:id="rId14" imgW="1815312" imgH="63472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040" y="5058319"/>
                        <a:ext cx="2800023" cy="9770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4">
            <a:extLst>
              <a:ext uri="{FF2B5EF4-FFF2-40B4-BE49-F238E27FC236}">
                <a16:creationId xmlns:a16="http://schemas.microsoft.com/office/drawing/2014/main" id="{C9AE17EF-B5E7-4289-9158-ADA86BD468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82" y="306079"/>
            <a:ext cx="1122311" cy="11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2651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  <p:bldP spid="1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867F5260-7FCF-4308-8ED1-5204EB1179CD}"/>
              </a:ext>
            </a:extLst>
          </p:cNvPr>
          <p:cNvSpPr/>
          <p:nvPr/>
        </p:nvSpPr>
        <p:spPr>
          <a:xfrm>
            <a:off x="836580" y="666345"/>
            <a:ext cx="10518842" cy="5525310"/>
          </a:xfrm>
          <a:prstGeom prst="frame">
            <a:avLst>
              <a:gd name="adj1" fmla="val 29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FB586BD-4E9B-4303-AF6F-C29445DFC67D}"/>
              </a:ext>
            </a:extLst>
          </p:cNvPr>
          <p:cNvSpPr txBox="1">
            <a:spLocks/>
          </p:cNvSpPr>
          <p:nvPr/>
        </p:nvSpPr>
        <p:spPr>
          <a:xfrm>
            <a:off x="1086617" y="836730"/>
            <a:ext cx="3109396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600" b="1">
                <a:solidFill>
                  <a:schemeClr val="accent1"/>
                </a:solidFill>
                <a:cs typeface="Arial" pitchFamily="34" charset="0"/>
              </a:rPr>
              <a:t>Metode </a:t>
            </a:r>
            <a:endParaRPr lang="en-US" altLang="ko-KR" sz="3600" b="1" dirty="0">
              <a:solidFill>
                <a:schemeClr val="accent1"/>
              </a:solidFill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Gauss-Seidel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379;p47">
                <a:extLst>
                  <a:ext uri="{FF2B5EF4-FFF2-40B4-BE49-F238E27FC236}">
                    <a16:creationId xmlns:a16="http://schemas.microsoft.com/office/drawing/2014/main" id="{C8AC8D38-B7D9-494F-B613-E07C6D0FCDC7}"/>
                  </a:ext>
                </a:extLst>
              </p:cNvPr>
              <p:cNvSpPr txBox="1"/>
              <p:nvPr/>
            </p:nvSpPr>
            <p:spPr>
              <a:xfrm flipH="1">
                <a:off x="4446049" y="1130969"/>
                <a:ext cx="6021420" cy="1623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Carilah penyelesaian sistem persamaan lanjar berikut dengan nilai awal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Anaheim"/>
                      </a:rPr>
                      <m:t>=1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Anaheim"/>
                      </a:rPr>
                      <m:t>=1</m:t>
                    </m:r>
                  </m:oMath>
                </a14:m>
                <a:endParaRPr sz="1600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</p:txBody>
          </p:sp>
        </mc:Choice>
        <mc:Fallback>
          <p:sp>
            <p:nvSpPr>
              <p:cNvPr id="12" name="Google Shape;379;p47">
                <a:extLst>
                  <a:ext uri="{FF2B5EF4-FFF2-40B4-BE49-F238E27FC236}">
                    <a16:creationId xmlns:a16="http://schemas.microsoft.com/office/drawing/2014/main" id="{C8AC8D38-B7D9-494F-B613-E07C6D0FC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46049" y="1130969"/>
                <a:ext cx="6021420" cy="16238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6CC2A501-3F67-48B7-A67E-E77E886B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2021305"/>
            <a:ext cx="195862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D6271E-BFD8-42B2-AABD-63FB52479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6425" y="2021306"/>
          <a:ext cx="1147512" cy="65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0900" imgH="457200" progId="Equation.3">
                  <p:embed/>
                </p:oleObj>
              </mc:Choice>
              <mc:Fallback>
                <p:oleObj r:id="rId3" imgW="850900" imgH="457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9D6271E-BFD8-42B2-AABD-63FB52479A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2021306"/>
                        <a:ext cx="1147512" cy="653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Google Shape;379;p47">
            <a:extLst>
              <a:ext uri="{FF2B5EF4-FFF2-40B4-BE49-F238E27FC236}">
                <a16:creationId xmlns:a16="http://schemas.microsoft.com/office/drawing/2014/main" id="{9279A15F-301A-40FF-AE01-D5D5C3199ECA}"/>
              </a:ext>
            </a:extLst>
          </p:cNvPr>
          <p:cNvSpPr txBox="1"/>
          <p:nvPr/>
        </p:nvSpPr>
        <p:spPr>
          <a:xfrm flipH="1">
            <a:off x="1185303" y="2833235"/>
            <a:ext cx="4291688" cy="63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Penyelesaian :</a:t>
            </a:r>
            <a:endParaRPr lang="en-US" sz="160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sp>
        <p:nvSpPr>
          <p:cNvPr id="26" name="Google Shape;379;p47">
            <a:extLst>
              <a:ext uri="{FF2B5EF4-FFF2-40B4-BE49-F238E27FC236}">
                <a16:creationId xmlns:a16="http://schemas.microsoft.com/office/drawing/2014/main" id="{2EDD72DA-AC6E-4374-8A25-D1AF77BE0B93}"/>
              </a:ext>
            </a:extLst>
          </p:cNvPr>
          <p:cNvSpPr txBox="1"/>
          <p:nvPr/>
        </p:nvSpPr>
        <p:spPr>
          <a:xfrm flipH="1">
            <a:off x="1596966" y="3461662"/>
            <a:ext cx="4291688" cy="289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Iterasi 5 :</a:t>
            </a:r>
          </a:p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endParaRPr lang="en-US" sz="90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endParaRPr lang="en-US" sz="90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Montserrat" panose="00000500000000000000" pitchFamily="50" charset="0"/>
                <a:ea typeface="Anaheim"/>
                <a:cs typeface="Anaheim"/>
                <a:sym typeface="Anaheim"/>
              </a:rPr>
              <a:t>Iterasi 6 :</a:t>
            </a:r>
          </a:p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endParaRPr lang="en-US" sz="900">
              <a:latin typeface="Montserrat" panose="00000500000000000000" pitchFamily="50" charset="0"/>
              <a:ea typeface="Anaheim"/>
              <a:cs typeface="Anaheim"/>
              <a:sym typeface="Anahei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1A76E-54E5-48A6-9FF6-19FDF1D7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431" y="46189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9E25859-4110-47E0-84B8-63EB6E28F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026350"/>
              </p:ext>
            </p:extLst>
          </p:nvPr>
        </p:nvGraphicFramePr>
        <p:xfrm>
          <a:off x="2716883" y="3634651"/>
          <a:ext cx="3137896" cy="94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09800" imgH="635000" progId="Equation.3">
                  <p:embed/>
                </p:oleObj>
              </mc:Choice>
              <mc:Fallback>
                <p:oleObj r:id="rId5" imgW="2209800" imgH="635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883" y="3634651"/>
                        <a:ext cx="3137896" cy="9426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125961B-A859-4519-A3C1-248321756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493027"/>
              </p:ext>
            </p:extLst>
          </p:nvPr>
        </p:nvGraphicFramePr>
        <p:xfrm>
          <a:off x="2709522" y="4789644"/>
          <a:ext cx="3241314" cy="86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260600" imgH="635000" progId="Equation.3">
                  <p:embed/>
                </p:oleObj>
              </mc:Choice>
              <mc:Fallback>
                <p:oleObj r:id="rId7" imgW="22606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522" y="4789644"/>
                        <a:ext cx="3241314" cy="869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Google Shape;379;p47">
                <a:extLst>
                  <a:ext uri="{FF2B5EF4-FFF2-40B4-BE49-F238E27FC236}">
                    <a16:creationId xmlns:a16="http://schemas.microsoft.com/office/drawing/2014/main" id="{4BFB921B-5723-4745-AD23-AFA2B7459038}"/>
                  </a:ext>
                </a:extLst>
              </p:cNvPr>
              <p:cNvSpPr txBox="1"/>
              <p:nvPr/>
            </p:nvSpPr>
            <p:spPr>
              <a:xfrm flipH="1">
                <a:off x="6375635" y="4799024"/>
                <a:ext cx="4554987" cy="954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Terlihat bahwa nilai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menuju nilai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4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Anaheim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Anaheim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 </a:t>
                </a:r>
                <a:r>
                  <a:rPr lang="en-US" sz="160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menuju nilai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Anaheim"/>
                        <a:cs typeface="Anaheim"/>
                        <a:sym typeface="Anaheim"/>
                      </a:rPr>
                      <m:t>2</m:t>
                    </m:r>
                  </m:oMath>
                </a14:m>
                <a:r>
                  <a:rPr lang="en-US" sz="1600" dirty="0">
                    <a:latin typeface="Montserrat" panose="00000500000000000000" pitchFamily="50" charset="0"/>
                    <a:ea typeface="Anaheim"/>
                    <a:cs typeface="Anaheim"/>
                    <a:sym typeface="Anaheim"/>
                  </a:rPr>
                  <a:t>.</a:t>
                </a:r>
                <a:endParaRPr sz="1600" dirty="0">
                  <a:latin typeface="Montserrat" panose="00000500000000000000" pitchFamily="50" charset="0"/>
                  <a:ea typeface="Anaheim"/>
                  <a:cs typeface="Anaheim"/>
                  <a:sym typeface="Anaheim"/>
                </a:endParaRPr>
              </a:p>
            </p:txBody>
          </p:sp>
        </mc:Choice>
        <mc:Fallback>
          <p:sp>
            <p:nvSpPr>
              <p:cNvPr id="20" name="Google Shape;379;p47">
                <a:extLst>
                  <a:ext uri="{FF2B5EF4-FFF2-40B4-BE49-F238E27FC236}">
                    <a16:creationId xmlns:a16="http://schemas.microsoft.com/office/drawing/2014/main" id="{4BFB921B-5723-4745-AD23-AFA2B745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75635" y="4799024"/>
                <a:ext cx="4554987" cy="954556"/>
              </a:xfrm>
              <a:prstGeom prst="rect">
                <a:avLst/>
              </a:prstGeom>
              <a:blipFill>
                <a:blip r:embed="rId9"/>
                <a:stretch>
                  <a:fillRect l="-1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4">
            <a:extLst>
              <a:ext uri="{FF2B5EF4-FFF2-40B4-BE49-F238E27FC236}">
                <a16:creationId xmlns:a16="http://schemas.microsoft.com/office/drawing/2014/main" id="{99FDF1A9-2CD0-4E90-98A0-A7FB96FD59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82" y="306079"/>
            <a:ext cx="1122311" cy="113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9265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334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Cambria Math</vt:lpstr>
      <vt:lpstr>Footlight MT Light</vt:lpstr>
      <vt:lpstr>Montserrat</vt:lpstr>
      <vt:lpstr>Poiret One</vt:lpstr>
      <vt:lpstr>Cover and End Slide Master</vt:lpstr>
      <vt:lpstr>Contents Slide Master</vt:lpstr>
      <vt:lpstr>Section Break Slide Master</vt:lpstr>
      <vt:lpstr>Equation.3</vt:lpstr>
      <vt:lpstr>Penyelesaian Sistem Linear : Gauss Seidel</vt:lpstr>
      <vt:lpstr>Metode Iterasi Gauss Seidel</vt:lpstr>
      <vt:lpstr>Metode Iterasi Gauss Seidel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ASUS</cp:lastModifiedBy>
  <cp:revision>104</cp:revision>
  <dcterms:created xsi:type="dcterms:W3CDTF">2019-01-14T06:35:35Z</dcterms:created>
  <dcterms:modified xsi:type="dcterms:W3CDTF">2022-02-23T05:11:26Z</dcterms:modified>
</cp:coreProperties>
</file>