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eb8a663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eb8a663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f490c753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f490c753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f490c75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f490c753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f490c753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f490c753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f490c75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f490c753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f490c7533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f490c7533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Expansion to the Brazilian Market with Magist? </a:t>
            </a:r>
            <a:endParaRPr sz="48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9016"/>
          <a:stretch/>
        </p:blipFill>
        <p:spPr>
          <a:xfrm>
            <a:off x="3276950" y="2874025"/>
            <a:ext cx="2858125" cy="18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010725" y="4580400"/>
            <a:ext cx="290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Louise Dädlow, gmldaed@posteo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Naeimeh Sharghivand, na.sharghivand@gmail.com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34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Main Concerns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611600"/>
            <a:ext cx="85206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1435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" dirty="0"/>
              <a:t>Is Magist a good fit for high-end tech products?</a:t>
            </a:r>
          </a:p>
          <a:p>
            <a:pPr marL="51435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endParaRPr lang="en" dirty="0"/>
          </a:p>
          <a:p>
            <a:pPr marL="51435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endParaRPr lang="en" dirty="0"/>
          </a:p>
          <a:p>
            <a:pPr marL="51435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" dirty="0"/>
              <a:t>Are orders delivered on time?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2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Who Is Magist?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in 2016-2018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38681" t="39670" r="30051" b="5414"/>
          <a:stretch/>
        </p:blipFill>
        <p:spPr>
          <a:xfrm>
            <a:off x="563125" y="1730525"/>
            <a:ext cx="2760576" cy="2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l="90945" t="26038" r="364" b="50958"/>
          <a:stretch/>
        </p:blipFill>
        <p:spPr>
          <a:xfrm>
            <a:off x="7972775" y="762250"/>
            <a:ext cx="940800" cy="14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l="32854" t="31448" r="18794" b="7687"/>
          <a:stretch/>
        </p:blipFill>
        <p:spPr>
          <a:xfrm>
            <a:off x="4168375" y="1730525"/>
            <a:ext cx="3632698" cy="257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l="514" r="514"/>
          <a:stretch/>
        </p:blipFill>
        <p:spPr>
          <a:xfrm>
            <a:off x="827175" y="1276059"/>
            <a:ext cx="7226428" cy="37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22903CDA-81C7-F2FC-948F-55635242EE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Who Is Magist?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in 2016-2018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22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Are Expensive Tech Products Popular?</a:t>
            </a:r>
            <a:endParaRPr b="1"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20349" t="30071" r="14363" b="5891"/>
          <a:stretch/>
        </p:blipFill>
        <p:spPr>
          <a:xfrm>
            <a:off x="1600050" y="1409375"/>
            <a:ext cx="5385950" cy="29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2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Magist Delivery Performance</a:t>
            </a:r>
            <a:endParaRPr b="1"/>
          </a:p>
        </p:txBody>
      </p:sp>
      <p:sp>
        <p:nvSpPr>
          <p:cNvPr id="88" name="Google Shape;88;p18"/>
          <p:cNvSpPr txBox="1"/>
          <p:nvPr/>
        </p:nvSpPr>
        <p:spPr>
          <a:xfrm>
            <a:off x="75550" y="4745200"/>
            <a:ext cx="24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Study on E-commerce Brazil</a:t>
            </a:r>
            <a:endParaRPr sz="1000"/>
          </a:p>
        </p:txBody>
      </p:sp>
      <p:sp>
        <p:nvSpPr>
          <p:cNvPr id="89" name="Google Shape;89;p18"/>
          <p:cNvSpPr txBox="1"/>
          <p:nvPr/>
        </p:nvSpPr>
        <p:spPr>
          <a:xfrm>
            <a:off x="75550" y="1849650"/>
            <a:ext cx="4591500" cy="1231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>
                <a:solidFill>
                  <a:schemeClr val="dk2"/>
                </a:solidFill>
              </a:rPr>
              <a:t>Average delivery time in Brazil is </a:t>
            </a:r>
            <a:r>
              <a:rPr lang="en" sz="2700">
                <a:solidFill>
                  <a:schemeClr val="dk2"/>
                </a:solidFill>
              </a:rPr>
              <a:t>10 days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>
                <a:solidFill>
                  <a:schemeClr val="dk2"/>
                </a:solidFill>
              </a:rPr>
              <a:t>Customers expect no more than</a:t>
            </a:r>
            <a:r>
              <a:rPr lang="en" sz="2700">
                <a:solidFill>
                  <a:schemeClr val="dk2"/>
                </a:solidFill>
              </a:rPr>
              <a:t> 6 days</a:t>
            </a:r>
            <a:endParaRPr sz="27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756475" y="1849650"/>
            <a:ext cx="4109100" cy="12315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12500"/>
              <a:buChar char="➢"/>
            </a:pPr>
            <a:r>
              <a:rPr lang="en" sz="1600"/>
              <a:t>Average delivery of Magist</a:t>
            </a:r>
            <a:r>
              <a:rPr lang="en"/>
              <a:t> </a:t>
            </a:r>
            <a:r>
              <a:rPr lang="en" sz="2700"/>
              <a:t>12 days</a:t>
            </a:r>
            <a:endParaRPr sz="270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20000"/>
              <a:buChar char="➢"/>
            </a:pPr>
            <a:r>
              <a:rPr lang="en" sz="1500"/>
              <a:t>percentage of delayed parcels is</a:t>
            </a:r>
            <a:r>
              <a:rPr lang="en" sz="3200"/>
              <a:t> </a:t>
            </a:r>
            <a:r>
              <a:rPr lang="en" sz="2700"/>
              <a:t>7% 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22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Expansion to the Brazilian Market with Magist?</a:t>
            </a:r>
            <a:endParaRPr b="1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611600"/>
            <a:ext cx="85206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Magist mostly sells </a:t>
            </a:r>
            <a:r>
              <a:rPr lang="en" sz="2400" b="1" dirty="0"/>
              <a:t>cheap</a:t>
            </a:r>
            <a:r>
              <a:rPr lang="en" dirty="0"/>
              <a:t> tech products (&lt;18€).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2400" b="1" dirty="0"/>
              <a:t>Delivery time</a:t>
            </a:r>
            <a:r>
              <a:rPr lang="en" dirty="0"/>
              <a:t> of Magist’s products </a:t>
            </a:r>
            <a:r>
              <a:rPr lang="en" sz="2400" b="1" dirty="0"/>
              <a:t>is higher</a:t>
            </a:r>
            <a:r>
              <a:rPr lang="en" b="1" dirty="0"/>
              <a:t> </a:t>
            </a:r>
            <a:r>
              <a:rPr lang="en" dirty="0"/>
              <a:t>than Brazilian customers’ expectations.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Simple Light</vt:lpstr>
      <vt:lpstr>Expansion to the Brazilian Market with Magist? </vt:lpstr>
      <vt:lpstr>Main Concerns </vt:lpstr>
      <vt:lpstr>Who Is Magist? Sales in 2016-2018</vt:lpstr>
      <vt:lpstr>Who Is Magist? Sales in 2016-2018</vt:lpstr>
      <vt:lpstr>Are Expensive Tech Products Popular?</vt:lpstr>
      <vt:lpstr>Magist Delivery Performance</vt:lpstr>
      <vt:lpstr>Expansion to the Brazilian Market with Magist?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Expansion to the Brazilian Market with Magist? </dc:title>
  <cp:lastModifiedBy>Naeimeh Sharghivand</cp:lastModifiedBy>
  <cp:revision>1</cp:revision>
  <dcterms:modified xsi:type="dcterms:W3CDTF">2023-05-07T16:36:00Z</dcterms:modified>
</cp:coreProperties>
</file>