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0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68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20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77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3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4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45DE-94DF-48C8-B1CC-1F92D9CCFBCC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A83C-0F89-4C17-A67F-85DCB59F4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14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9364" t="12636" r="9670" b="6925"/>
          <a:stretch/>
        </p:blipFill>
        <p:spPr>
          <a:xfrm>
            <a:off x="0" y="0"/>
            <a:ext cx="12192000" cy="681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3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0000" t="11927" r="10166" b="7333"/>
          <a:stretch/>
        </p:blipFill>
        <p:spPr>
          <a:xfrm>
            <a:off x="850900" y="2233768"/>
            <a:ext cx="4445000" cy="25287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88303" y="254113"/>
            <a:ext cx="649539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Oitava </a:t>
            </a:r>
            <a:r>
              <a:rPr lang="pt-BR" sz="1600" dirty="0" smtClean="0"/>
              <a:t>caixa de </a:t>
            </a:r>
            <a:r>
              <a:rPr lang="pt-BR" sz="1600" dirty="0"/>
              <a:t>Texto– fase </a:t>
            </a:r>
            <a:r>
              <a:rPr lang="pt-BR" sz="1600" dirty="0" smtClean="0"/>
              <a:t>3 Amazônia.</a:t>
            </a:r>
            <a:endParaRPr lang="pt-BR" sz="1600" dirty="0"/>
          </a:p>
          <a:p>
            <a:endParaRPr lang="pt-BR" sz="1600" dirty="0"/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Niara: Olá Pajé você sabe onde posso encontrar o sacerdote maligno para derrotar ele?</a:t>
            </a:r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Pajé: Você jamais vai me derrotar!</a:t>
            </a:r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Niara: OH NÃO, você é o sacerdote maligno....</a:t>
            </a:r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/>
              <a:t>Pajé</a:t>
            </a:r>
            <a:r>
              <a:rPr lang="pt-BR" sz="1600" dirty="0" smtClean="0"/>
              <a:t>: Eu te trouxe até aqui para te aprisionar com o restante de seus descendentes. 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/>
              <a:t>Niara</a:t>
            </a:r>
            <a:r>
              <a:rPr lang="pt-BR" sz="1600" dirty="0" smtClean="0"/>
              <a:t>: Eu te derrotarei, salvarei Guaraci, quebrarei a maldição e voltarei para minha casa!</a:t>
            </a: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/>
              <a:t>	</a:t>
            </a:r>
            <a:r>
              <a:rPr lang="pt-BR" sz="1600" dirty="0" smtClean="0"/>
              <a:t>	</a:t>
            </a:r>
          </a:p>
          <a:p>
            <a:r>
              <a:rPr lang="pt-BR" sz="1600" dirty="0"/>
              <a:t>	</a:t>
            </a:r>
          </a:p>
          <a:p>
            <a:r>
              <a:rPr lang="pt-BR" sz="1600" dirty="0" smtClean="0"/>
              <a:t>	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2298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0000" t="11927" r="10166" b="7333"/>
          <a:stretch/>
        </p:blipFill>
        <p:spPr>
          <a:xfrm>
            <a:off x="850900" y="2233768"/>
            <a:ext cx="4445000" cy="25287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537200" y="340942"/>
            <a:ext cx="649539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Nona</a:t>
            </a:r>
            <a:r>
              <a:rPr lang="pt-BR" sz="1600" dirty="0" smtClean="0"/>
              <a:t> </a:t>
            </a:r>
            <a:r>
              <a:rPr lang="pt-BR" sz="1600" dirty="0" smtClean="0"/>
              <a:t>caixa de </a:t>
            </a:r>
            <a:r>
              <a:rPr lang="pt-BR" sz="1600" dirty="0" smtClean="0"/>
              <a:t>Texto –  </a:t>
            </a:r>
            <a:r>
              <a:rPr lang="pt-BR" sz="1600" dirty="0"/>
              <a:t>fase </a:t>
            </a:r>
            <a:r>
              <a:rPr lang="pt-BR" sz="1600" dirty="0" smtClean="0"/>
              <a:t>3 Amazônia.</a:t>
            </a:r>
            <a:endParaRPr lang="pt-BR" sz="1600" dirty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Guaraci: Obrigado por me salvar, o Pajé me mantinha preso muitos anos, agora que você o derrotou todos os nossos descendentes estão livres de sua maldição, ele tinha medo de sua ultima visão onde viu uma simples menina o derrotando, ele te trouxe até aqui para te aprisionar, mas não imaginava do que você era capaz. 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/>
              <a:t>Niara</a:t>
            </a:r>
            <a:r>
              <a:rPr lang="pt-BR" sz="1600" dirty="0" smtClean="0"/>
              <a:t>: Ele me enganou mas mesmo assim eu o derrotei. Agora quero ir para casa.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 </a:t>
            </a:r>
            <a:r>
              <a:rPr lang="pt-BR" sz="1600" dirty="0"/>
              <a:t>Guaraci</a:t>
            </a:r>
            <a:r>
              <a:rPr lang="pt-BR" sz="1600" dirty="0" smtClean="0"/>
              <a:t>: Vá até o colar deseje do fundo de seu coração ir para sua casa e ele vai te levar até lá. 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Niara vai até o colar desejando mais que tudo voltar para sua casa e família. 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/>
              <a:t>	</a:t>
            </a:r>
            <a:r>
              <a:rPr lang="pt-BR" sz="1600" dirty="0" smtClean="0"/>
              <a:t>	</a:t>
            </a:r>
          </a:p>
          <a:p>
            <a:r>
              <a:rPr lang="pt-BR" sz="1600" dirty="0"/>
              <a:t>	</a:t>
            </a:r>
          </a:p>
          <a:p>
            <a:r>
              <a:rPr lang="pt-BR" sz="1600" dirty="0" smtClean="0"/>
              <a:t>	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0637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940706" y="2190740"/>
            <a:ext cx="6495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Decima</a:t>
            </a:r>
            <a:r>
              <a:rPr lang="pt-BR" dirty="0" smtClean="0"/>
              <a:t> </a:t>
            </a:r>
            <a:r>
              <a:rPr lang="pt-BR" dirty="0" smtClean="0"/>
              <a:t>caixa de </a:t>
            </a:r>
            <a:r>
              <a:rPr lang="pt-BR" dirty="0" smtClean="0"/>
              <a:t>Texto -  Fase 3 Amazônia.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smtClean="0"/>
              <a:t>Niara é tele portada para sua cidade ao mesmo local de onde o Pajé tinha lhe levado, ela continua sua vida como se nada tivesse acontecido mas em seu coração ela sabe que a sua verdadeira família é a Amazônia.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86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005" t="12136" r="10317" b="7321"/>
          <a:stretch/>
        </p:blipFill>
        <p:spPr>
          <a:xfrm>
            <a:off x="166525" y="1681654"/>
            <a:ext cx="5340895" cy="306902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696606" y="115614"/>
            <a:ext cx="6495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Primeira caixa de </a:t>
            </a:r>
            <a:r>
              <a:rPr lang="pt-BR" dirty="0" smtClean="0"/>
              <a:t>Texto – fase 1 cidade.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	Em uma pequena cidade no interior de São Paulo mora uma pequena Jovem com traços indígenas. Niara sempre teve duvidas quanto a sua descendência, ela decide pesquisar para descobrir a sua origem. </a:t>
            </a:r>
          </a:p>
          <a:p>
            <a:r>
              <a:rPr lang="pt-BR" dirty="0"/>
              <a:t>	</a:t>
            </a:r>
            <a:r>
              <a:rPr lang="pt-BR" dirty="0" smtClean="0"/>
              <a:t>A caminho da biblioteca de sua cidade ela avista uma miragem de um índio, que logo some, curiosa ela sai a busca do índio misterioso.</a:t>
            </a:r>
          </a:p>
          <a:p>
            <a:endParaRPr lang="pt-BR" dirty="0"/>
          </a:p>
          <a:p>
            <a:r>
              <a:rPr lang="pt-BR" dirty="0"/>
              <a:t>	</a:t>
            </a:r>
          </a:p>
          <a:p>
            <a:r>
              <a:rPr lang="pt-BR" dirty="0" smtClean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68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91503" y="254113"/>
            <a:ext cx="649539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Segunda caixa de </a:t>
            </a:r>
            <a:r>
              <a:rPr lang="pt-BR" sz="1600" dirty="0"/>
              <a:t>Texto– fase 1 cidade.</a:t>
            </a:r>
          </a:p>
          <a:p>
            <a:endParaRPr lang="pt-BR" sz="1600" dirty="0"/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Pajé: Bom dia Niara!!</a:t>
            </a:r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Niara: Quem é você?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Pajé: Eu sou o Pajé da tribo Tupinambás. A </a:t>
            </a:r>
            <a:r>
              <a:rPr lang="pt-BR" sz="1600" dirty="0"/>
              <a:t>muito tempo atrás </a:t>
            </a:r>
            <a:r>
              <a:rPr lang="pt-BR" sz="1600" dirty="0" smtClean="0"/>
              <a:t>vivíamos  em harmonia com a natureza, mas um dos sacerdotes, após uma perca muito grande decidiu fazer um ritual maligno proibido para trazer a vida alguém muito importante, mas algo deu errado e ele foi dominado pelas trevas, a escuridão o cegou e em uma única magia toda a tribo desapareceu. </a:t>
            </a:r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Niara: Porque você está me falando isso?</a:t>
            </a:r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Pajé: A muitos anos eu tive uma visão de uma jovem descendente dos Tupinambás que teria a missão de salvar nossa tribo.</a:t>
            </a:r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Niara: Você deve estar errado!!!</a:t>
            </a:r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Pajé: Não Somente você Niara, pode encontrar os itens e resgatar todos os membros da tribo</a:t>
            </a:r>
            <a:r>
              <a:rPr lang="pt-BR" sz="1600" dirty="0" smtClean="0"/>
              <a:t>!!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r>
              <a:rPr lang="pt-BR" sz="1600" dirty="0" smtClean="0"/>
              <a:t>O Pajé lança um magia em Niara e ela adormece, instantaneamente ela é tele portada.</a:t>
            </a:r>
            <a:endParaRPr lang="pt-BR" sz="1600" dirty="0" smtClean="0"/>
          </a:p>
          <a:p>
            <a:r>
              <a:rPr lang="pt-BR" sz="1600" dirty="0" smtClean="0"/>
              <a:t>	</a:t>
            </a:r>
          </a:p>
          <a:p>
            <a:r>
              <a:rPr lang="pt-BR" sz="1600" dirty="0"/>
              <a:t>	</a:t>
            </a:r>
          </a:p>
          <a:p>
            <a:r>
              <a:rPr lang="pt-BR" sz="1600" dirty="0" smtClean="0"/>
              <a:t>	</a:t>
            </a:r>
          </a:p>
          <a:p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0214" t="13280" r="9597" b="7039"/>
          <a:stretch/>
        </p:blipFill>
        <p:spPr>
          <a:xfrm>
            <a:off x="554119" y="2310474"/>
            <a:ext cx="4701053" cy="26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4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9417" t="12371" r="9833" b="7037"/>
          <a:stretch/>
        </p:blipFill>
        <p:spPr>
          <a:xfrm>
            <a:off x="155972" y="2100773"/>
            <a:ext cx="5406628" cy="30353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696606" y="115614"/>
            <a:ext cx="6495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Terceira </a:t>
            </a:r>
            <a:r>
              <a:rPr lang="pt-BR" dirty="0" smtClean="0"/>
              <a:t>caixa de </a:t>
            </a:r>
            <a:r>
              <a:rPr lang="pt-BR" dirty="0" smtClean="0"/>
              <a:t>Texto -  Fase 2 Amazônia.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smtClean="0"/>
              <a:t>Niara acorda na Amazônia atual, seus trajes e adornos estavam típicos de uma índia, ela fica confusa e começa a andar pela floresta.</a:t>
            </a:r>
          </a:p>
          <a:p>
            <a:endParaRPr lang="pt-BR" dirty="0"/>
          </a:p>
          <a:p>
            <a:r>
              <a:rPr lang="pt-BR" dirty="0" smtClean="0"/>
              <a:t>Cuidado!! A Floresta é traiçoeira, os animais selvagens e as armadilhas podem ser perigosos. </a:t>
            </a:r>
          </a:p>
          <a:p>
            <a:r>
              <a:rPr lang="pt-BR" dirty="0" smtClean="0"/>
              <a:t>	</a:t>
            </a:r>
            <a:endParaRPr lang="pt-BR" dirty="0"/>
          </a:p>
          <a:p>
            <a:r>
              <a:rPr lang="pt-BR" dirty="0" smtClean="0"/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8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167" t="11955" r="27500" b="55277"/>
          <a:stretch/>
        </p:blipFill>
        <p:spPr>
          <a:xfrm>
            <a:off x="2133600" y="1854200"/>
            <a:ext cx="7823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1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0000" t="11927" r="10166" b="7333"/>
          <a:stretch/>
        </p:blipFill>
        <p:spPr>
          <a:xfrm>
            <a:off x="1054100" y="2233768"/>
            <a:ext cx="4445000" cy="25287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591503" y="254113"/>
            <a:ext cx="649539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Sexta </a:t>
            </a:r>
            <a:r>
              <a:rPr lang="pt-BR" sz="1600" dirty="0" smtClean="0"/>
              <a:t>caixa de </a:t>
            </a:r>
            <a:r>
              <a:rPr lang="pt-BR" sz="1600" dirty="0"/>
              <a:t>Texto– fase </a:t>
            </a:r>
            <a:r>
              <a:rPr lang="pt-BR" sz="1600" dirty="0" smtClean="0"/>
              <a:t>2 Amazônia.</a:t>
            </a:r>
            <a:endParaRPr lang="pt-BR" sz="1600" dirty="0"/>
          </a:p>
          <a:p>
            <a:endParaRPr lang="pt-BR" sz="1600" dirty="0"/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Ubiraci: Obrigado por me libertar e me alimentar. Eu sou Ubiraci qual o seu nome? </a:t>
            </a:r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Niara: </a:t>
            </a:r>
            <a:r>
              <a:rPr lang="pt-BR" sz="1600" dirty="0" smtClean="0"/>
              <a:t>Oi eu sou Niar</a:t>
            </a:r>
            <a:r>
              <a:rPr lang="pt-BR" sz="1600" dirty="0" smtClean="0"/>
              <a:t>a. Porque você estava preso?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Ubiraci: O sacerdote se voltou contra a tribo, </a:t>
            </a:r>
            <a:r>
              <a:rPr lang="pt-BR" sz="1600" dirty="0"/>
              <a:t>meu irmão </a:t>
            </a:r>
            <a:r>
              <a:rPr lang="pt-BR" sz="1600" dirty="0" smtClean="0"/>
              <a:t>Ubirajara também está preso, você pode salvar ele?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Niara: Sim eu o salvarei.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/>
              <a:t>	</a:t>
            </a:r>
            <a:r>
              <a:rPr lang="pt-BR" sz="1600" dirty="0" smtClean="0"/>
              <a:t>	</a:t>
            </a:r>
          </a:p>
          <a:p>
            <a:r>
              <a:rPr lang="pt-BR" sz="1600" dirty="0"/>
              <a:t>	</a:t>
            </a:r>
          </a:p>
          <a:p>
            <a:r>
              <a:rPr lang="pt-BR" sz="1600" dirty="0" smtClean="0"/>
              <a:t>	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6278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0250" t="12667" r="9584" b="6889"/>
          <a:stretch/>
        </p:blipFill>
        <p:spPr>
          <a:xfrm>
            <a:off x="350946" y="1968500"/>
            <a:ext cx="4906854" cy="276966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55306" y="260340"/>
            <a:ext cx="6495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Sétima</a:t>
            </a:r>
            <a:r>
              <a:rPr lang="pt-BR" dirty="0" smtClean="0"/>
              <a:t> </a:t>
            </a:r>
            <a:r>
              <a:rPr lang="pt-BR" dirty="0" smtClean="0"/>
              <a:t>caixa de </a:t>
            </a:r>
            <a:r>
              <a:rPr lang="pt-BR" dirty="0" smtClean="0"/>
              <a:t>Texto -  Fase 2 Amazônia.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smtClean="0"/>
              <a:t>Niara segue seu caminho pela floresta em busca </a:t>
            </a:r>
            <a:r>
              <a:rPr lang="pt-BR" dirty="0" smtClean="0"/>
              <a:t>de </a:t>
            </a:r>
            <a:r>
              <a:rPr lang="pt-BR" dirty="0"/>
              <a:t>Ubirajara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44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0000" t="11927" r="10166" b="7333"/>
          <a:stretch/>
        </p:blipFill>
        <p:spPr>
          <a:xfrm>
            <a:off x="850900" y="2233768"/>
            <a:ext cx="4445000" cy="25287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88303" y="254113"/>
            <a:ext cx="649539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Sexta </a:t>
            </a:r>
            <a:r>
              <a:rPr lang="pt-BR" sz="1600" dirty="0" smtClean="0"/>
              <a:t>caixa de </a:t>
            </a:r>
            <a:r>
              <a:rPr lang="pt-BR" sz="1600" dirty="0"/>
              <a:t>Texto– fase </a:t>
            </a:r>
            <a:r>
              <a:rPr lang="pt-BR" sz="1600" dirty="0" smtClean="0"/>
              <a:t>2 Amazônia.</a:t>
            </a:r>
            <a:endParaRPr lang="pt-BR" sz="1600" dirty="0"/>
          </a:p>
          <a:p>
            <a:endParaRPr lang="pt-BR" sz="1600" dirty="0"/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Ubirajara: Obrigado por me libertar e me alimentar. Eu sou </a:t>
            </a:r>
            <a:r>
              <a:rPr lang="pt-BR" sz="1600" dirty="0"/>
              <a:t>Ubirajara</a:t>
            </a:r>
          </a:p>
          <a:p>
            <a:r>
              <a:rPr lang="pt-BR" sz="1600" dirty="0" smtClean="0"/>
              <a:t>qual o seu nome? </a:t>
            </a:r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Niara: </a:t>
            </a:r>
            <a:r>
              <a:rPr lang="pt-BR" sz="1600" dirty="0" smtClean="0"/>
              <a:t>Oi eu sou Niar</a:t>
            </a:r>
            <a:r>
              <a:rPr lang="pt-BR" sz="1600" dirty="0" smtClean="0"/>
              <a:t>a.</a:t>
            </a:r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/>
              <a:t>Ubirajara</a:t>
            </a:r>
            <a:r>
              <a:rPr lang="pt-BR" sz="1600" dirty="0" smtClean="0"/>
              <a:t>: Como você sabia que eu tinha sido preso?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Niara: Acabei de resgatar seu Irmão Ubiraci, ele me disse que você estava preso. Você sabe como posso fazer para ir para casa?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r>
              <a:rPr lang="pt-BR" sz="1600" dirty="0" smtClean="0"/>
              <a:t>Ubirajara: Eu descobri que afrente está escondido o sacerdote maligno, se você derrotar ele pode usar o colar dele para voltar a sua casa, ele mantem preso </a:t>
            </a:r>
            <a:r>
              <a:rPr lang="pt-BR" sz="1600" dirty="0"/>
              <a:t>meu amigo </a:t>
            </a:r>
            <a:r>
              <a:rPr lang="pt-BR" sz="1600" dirty="0" smtClean="0"/>
              <a:t>Guaraci, você pode liberta ele?</a:t>
            </a:r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r>
              <a:rPr lang="pt-BR" sz="1600" dirty="0"/>
              <a:t>Niara</a:t>
            </a:r>
            <a:r>
              <a:rPr lang="pt-BR" sz="1600" dirty="0" smtClean="0"/>
              <a:t>: Eu derrotarei o sacerdote e resgatarei seu amigo!</a:t>
            </a:r>
            <a:endParaRPr lang="pt-BR" sz="1600" dirty="0"/>
          </a:p>
          <a:p>
            <a:endParaRPr lang="pt-BR" sz="1600" dirty="0" smtClean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/>
              <a:t>	</a:t>
            </a:r>
            <a:r>
              <a:rPr lang="pt-BR" sz="1600" dirty="0" smtClean="0"/>
              <a:t>	</a:t>
            </a:r>
          </a:p>
          <a:p>
            <a:r>
              <a:rPr lang="pt-BR" sz="1600" dirty="0"/>
              <a:t>	</a:t>
            </a:r>
          </a:p>
          <a:p>
            <a:r>
              <a:rPr lang="pt-BR" sz="1600" dirty="0" smtClean="0"/>
              <a:t>	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6970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0250" t="12667" r="9584" b="6889"/>
          <a:stretch/>
        </p:blipFill>
        <p:spPr>
          <a:xfrm>
            <a:off x="350946" y="1968500"/>
            <a:ext cx="4906854" cy="276966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55306" y="260340"/>
            <a:ext cx="6495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Sétima</a:t>
            </a:r>
            <a:r>
              <a:rPr lang="pt-BR" dirty="0" smtClean="0"/>
              <a:t> </a:t>
            </a:r>
            <a:r>
              <a:rPr lang="pt-BR" dirty="0" smtClean="0"/>
              <a:t>caixa de </a:t>
            </a:r>
            <a:r>
              <a:rPr lang="pt-BR" dirty="0" smtClean="0"/>
              <a:t>Texto -  Fase 3 Amazônia.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smtClean="0"/>
              <a:t>Niara segue seu caminho procurando </a:t>
            </a:r>
            <a:r>
              <a:rPr lang="pt-BR" dirty="0" smtClean="0"/>
              <a:t>Guaraci</a:t>
            </a:r>
            <a:r>
              <a:rPr lang="pt-BR" dirty="0" smtClean="0"/>
              <a:t> e com medo de enfrentar o sacerdote.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870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612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AUGUSTO DO PRADO</dc:creator>
  <cp:lastModifiedBy>LEONARDO AUGUSTO DO PRADO</cp:lastModifiedBy>
  <cp:revision>20</cp:revision>
  <dcterms:created xsi:type="dcterms:W3CDTF">2019-10-11T22:45:26Z</dcterms:created>
  <dcterms:modified xsi:type="dcterms:W3CDTF">2019-10-17T00:52:34Z</dcterms:modified>
</cp:coreProperties>
</file>