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37" d="100"/>
          <a:sy n="37" d="100"/>
        </p:scale>
        <p:origin x="1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Kenny Song, NYU Abu Dhabi</a:t>
            </a:r>
          </a:p>
          <a:p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Nael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hailemariam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Beihang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university</a:t>
            </a:r>
          </a:p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Game of code 2016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1734457"/>
            <a:ext cx="10058400" cy="2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Problem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1. You want to know where you can park your car later in the evening, using historical parking lot data for certain areas and times.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2. You want to know the closest available parking lot right now.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Solution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ParkLux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is a web application that tracks the status of the City of Luxembourg’s parking lots over time.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tell you the closest available spot to park your car right now, as well as the # of open spots in every parking lot in the city.</a:t>
            </a: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also tell you the best time and place to park your car by looking at historical data.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1" y="65313"/>
            <a:ext cx="11450533" cy="6202372"/>
          </a:xfr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Technical Overview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3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Python Flask server running on Microsoft Azure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Data is stored and streamed in real-time with Firebase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Google Maps API provides core front-end functionality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Live Demo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156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Open Sans Light</vt:lpstr>
      <vt:lpstr>Calibri</vt:lpstr>
      <vt:lpstr>Calibri Light</vt:lpstr>
      <vt:lpstr>Retrospect</vt:lpstr>
      <vt:lpstr>PowerPoint Presentation</vt:lpstr>
      <vt:lpstr>Problem</vt:lpstr>
      <vt:lpstr>Solution</vt:lpstr>
      <vt:lpstr>PowerPoint Presentation</vt:lpstr>
      <vt:lpstr>Technical Overview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Nael Hailemariam</cp:lastModifiedBy>
  <cp:revision>15</cp:revision>
  <dcterms:created xsi:type="dcterms:W3CDTF">2016-04-09T00:07:49Z</dcterms:created>
  <dcterms:modified xsi:type="dcterms:W3CDTF">2016-04-09T01:00:08Z</dcterms:modified>
</cp:coreProperties>
</file>