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3" r:id="rId2"/>
  </p:sldMasterIdLst>
  <p:sldIdLst>
    <p:sldId id="256" r:id="rId3"/>
    <p:sldId id="257" r:id="rId4"/>
    <p:sldId id="258" r:id="rId5"/>
    <p:sldId id="268" r:id="rId6"/>
    <p:sldId id="266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50000"/>
  </p:normalViewPr>
  <p:slideViewPr>
    <p:cSldViewPr snapToGrid="0" snapToObjects="1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45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79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50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65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70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45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18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4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74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93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7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6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80200F8-482D-4467-80D4-8A5BE135B43D}" type="datetimeFigureOut">
              <a:rPr lang="en-US" smtClean="0">
                <a:solidFill>
                  <a:prstClr val="white">
                    <a:tint val="75000"/>
                  </a:prstClr>
                </a:solidFill>
                <a:sym typeface="Calibri"/>
              </a:rPr>
              <a:pPr defTabSz="914400"/>
              <a:t>4/9/2016</a:t>
            </a:fld>
            <a:endParaRPr lang="en-US" dirty="0">
              <a:solidFill>
                <a:prstClr val="white">
                  <a:tint val="75000"/>
                </a:prstClr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white">
                  <a:tint val="75000"/>
                </a:prstClr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0A51F51-14A3-4F38-9367-086C9D3B525E}" type="slidenum">
              <a:rPr lang="en-US" smtClean="0">
                <a:solidFill>
                  <a:prstClr val="white">
                    <a:tint val="75000"/>
                  </a:prstClr>
                </a:solidFill>
                <a:sym typeface="Calibri"/>
              </a:rPr>
              <a:pPr defTabSz="9144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15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rklux.azurewebsites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Kenny Song, NYU Abu Dhabi</a:t>
            </a:r>
          </a:p>
          <a:p>
            <a:r>
              <a:rPr lang="en-US" dirty="0" err="1" smtClean="0">
                <a:latin typeface="Open Sans Light" charset="0"/>
                <a:ea typeface="Open Sans Light" charset="0"/>
                <a:cs typeface="Open Sans Light" charset="0"/>
              </a:rPr>
              <a:t>Nael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n-US" dirty="0" err="1" smtClean="0">
                <a:latin typeface="Open Sans Light" charset="0"/>
                <a:ea typeface="Open Sans Light" charset="0"/>
                <a:cs typeface="Open Sans Light" charset="0"/>
              </a:rPr>
              <a:t>hailemariam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, </a:t>
            </a:r>
            <a:r>
              <a:rPr lang="en-US" dirty="0" err="1" smtClean="0">
                <a:latin typeface="Open Sans Light" charset="0"/>
                <a:ea typeface="Open Sans Light" charset="0"/>
                <a:cs typeface="Open Sans Light" charset="0"/>
              </a:rPr>
              <a:t>Beihang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 university</a:t>
            </a:r>
          </a:p>
          <a:p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Game of code 2016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1" y="1734457"/>
            <a:ext cx="10058400" cy="22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Problem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1. You want to know where you can park your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car tomorrow, 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using historical parking lot data for certain areas and times.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2. You want to know the closest available parking lot right now.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Solution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Open Sans" charset="0"/>
                <a:ea typeface="Open Sans" charset="0"/>
                <a:cs typeface="Open Sans" charset="0"/>
              </a:rPr>
              <a:t>ParkLux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 is a web application that tracks the status of the City of Luxembourg’s parking lots over time.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It can tell you the closest available spot to park your car right now, as well as the # of open spots in every parking lot in the city.</a:t>
            </a:r>
          </a:p>
          <a:p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It can also tell you the best time and place to park your car by looking at historical data.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" y="285300"/>
            <a:ext cx="11783962" cy="5771207"/>
          </a:xfrm>
        </p:spPr>
      </p:pic>
      <p:sp>
        <p:nvSpPr>
          <p:cNvPr id="4" name="TextBox 3"/>
          <p:cNvSpPr txBox="1"/>
          <p:nvPr/>
        </p:nvSpPr>
        <p:spPr>
          <a:xfrm>
            <a:off x="4461641" y="6385034"/>
            <a:ext cx="37679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taken at 4:01 PM, 09/APRIL/2014 </a:t>
            </a:r>
          </a:p>
        </p:txBody>
      </p:sp>
    </p:spTree>
    <p:extLst>
      <p:ext uri="{BB962C8B-B14F-4D97-AF65-F5344CB8AC3E}">
        <p14:creationId xmlns:p14="http://schemas.microsoft.com/office/powerpoint/2010/main" val="24423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1" y="156680"/>
            <a:ext cx="11636478" cy="6085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1641" y="6385034"/>
            <a:ext cx="37679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taken at </a:t>
            </a:r>
            <a:r>
              <a:rPr lang="en-US" dirty="0" smtClean="0"/>
              <a:t>4:05 </a:t>
            </a:r>
            <a:r>
              <a:rPr lang="en-US" dirty="0"/>
              <a:t>PM, 09/APRIL/2014 </a:t>
            </a:r>
          </a:p>
        </p:txBody>
      </p:sp>
    </p:spTree>
    <p:extLst>
      <p:ext uri="{BB962C8B-B14F-4D97-AF65-F5344CB8AC3E}">
        <p14:creationId xmlns:p14="http://schemas.microsoft.com/office/powerpoint/2010/main" val="13546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Technical Overview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3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Python Flask server running on Microsoft Azure</a:t>
            </a:r>
          </a:p>
          <a:p>
            <a:pPr marL="0" indent="0">
              <a:buNone/>
            </a:pP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Data is stored and streamed in real-time with Firebase</a:t>
            </a:r>
          </a:p>
          <a:p>
            <a:pPr marL="0" indent="0">
              <a:buNone/>
            </a:pP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Google Maps API provides core front-end functionality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Live Demo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  <a:hlinkClick r:id="rId2"/>
              </a:rPr>
              <a:t>https://</a:t>
            </a:r>
            <a:r>
              <a:rPr lang="en-US" dirty="0">
                <a:latin typeface="Open Sans" charset="0"/>
                <a:ea typeface="Open Sans" charset="0"/>
                <a:cs typeface="Open Sans" charset="0"/>
                <a:hlinkClick r:id="rId2"/>
              </a:rPr>
              <a:t>parklux.azurewebsites.net/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0200" y="3048000"/>
            <a:ext cx="1600200" cy="58477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sz="3200" b="1" dirty="0">
                <a:solidFill>
                  <a:prstClr val="white"/>
                </a:solidFill>
                <a:sym typeface="Calibri"/>
              </a:rPr>
              <a:t>Any Q?</a:t>
            </a:r>
          </a:p>
        </p:txBody>
      </p:sp>
    </p:spTree>
    <p:extLst>
      <p:ext uri="{BB962C8B-B14F-4D97-AF65-F5344CB8AC3E}">
        <p14:creationId xmlns:p14="http://schemas.microsoft.com/office/powerpoint/2010/main" val="13246934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</TotalTime>
  <Words>174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Open Sans</vt:lpstr>
      <vt:lpstr>Open Sans Light</vt:lpstr>
      <vt:lpstr>Arial</vt:lpstr>
      <vt:lpstr>Calibri</vt:lpstr>
      <vt:lpstr>Calibri Light</vt:lpstr>
      <vt:lpstr>Retrospect</vt:lpstr>
      <vt:lpstr>1_Office Theme</vt:lpstr>
      <vt:lpstr>PowerPoint Presentation</vt:lpstr>
      <vt:lpstr>Problem</vt:lpstr>
      <vt:lpstr>Solution</vt:lpstr>
      <vt:lpstr>PowerPoint Presentation</vt:lpstr>
      <vt:lpstr>PowerPoint Presentation</vt:lpstr>
      <vt:lpstr>Technical Overview</vt:lpstr>
      <vt:lpstr>Live 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Nael Hailemariam</cp:lastModifiedBy>
  <cp:revision>28</cp:revision>
  <dcterms:created xsi:type="dcterms:W3CDTF">2016-04-09T00:07:49Z</dcterms:created>
  <dcterms:modified xsi:type="dcterms:W3CDTF">2016-04-09T16:19:00Z</dcterms:modified>
</cp:coreProperties>
</file>