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3" r:id="rId2"/>
  </p:sldMasterIdLst>
  <p:sldIdLst>
    <p:sldId id="256" r:id="rId3"/>
    <p:sldId id="257" r:id="rId4"/>
    <p:sldId id="258" r:id="rId5"/>
    <p:sldId id="268" r:id="rId6"/>
    <p:sldId id="266" r:id="rId7"/>
    <p:sldId id="259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 autoAdjust="0"/>
    <p:restoredTop sz="82873"/>
  </p:normalViewPr>
  <p:slideViewPr>
    <p:cSldViewPr snapToGrid="0" snapToObjects="1">
      <p:cViewPr varScale="1">
        <p:scale>
          <a:sx n="102" d="100"/>
          <a:sy n="102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145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79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50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465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170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45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18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4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74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93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7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6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  <a:sym typeface="Calibri"/>
              </a:rPr>
              <a:pPr defTabSz="914400"/>
              <a:t>4/9/16</a:t>
            </a:fld>
            <a:endParaRPr lang="en-US" dirty="0">
              <a:solidFill>
                <a:prstClr val="white">
                  <a:tint val="75000"/>
                </a:prstClr>
              </a:solidFill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white">
                  <a:tint val="75000"/>
                </a:prstClr>
              </a:solidFill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  <a:sym typeface="Calibri"/>
              </a:rPr>
              <a:pPr defTabSz="9144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515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rklux.azurewebsites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Kenny Song, NYU Abu Dhabi</a:t>
            </a:r>
          </a:p>
          <a:p>
            <a:r>
              <a:rPr lang="en-US" dirty="0" err="1" smtClean="0">
                <a:latin typeface="Open Sans Light" charset="0"/>
                <a:ea typeface="Open Sans Light" charset="0"/>
                <a:cs typeface="Open Sans Light" charset="0"/>
              </a:rPr>
              <a:t>Nael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n-US" dirty="0" err="1" smtClean="0">
                <a:latin typeface="Open Sans Light" charset="0"/>
                <a:ea typeface="Open Sans Light" charset="0"/>
                <a:cs typeface="Open Sans Light" charset="0"/>
              </a:rPr>
              <a:t>hailemariam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, </a:t>
            </a:r>
            <a:r>
              <a:rPr lang="en-US" dirty="0" err="1" smtClean="0">
                <a:latin typeface="Open Sans Light" charset="0"/>
                <a:ea typeface="Open Sans Light" charset="0"/>
                <a:cs typeface="Open Sans Light" charset="0"/>
              </a:rPr>
              <a:t>Beihang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 university</a:t>
            </a:r>
          </a:p>
          <a:p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Game of code 2016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47" y="1532355"/>
            <a:ext cx="9930900" cy="21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The Problem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1. 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Where is the </a:t>
            </a:r>
            <a:r>
              <a:rPr lang="en-US" sz="2400" dirty="0">
                <a:latin typeface="Open Sans" charset="0"/>
                <a:ea typeface="Open Sans" charset="0"/>
                <a:cs typeface="Open Sans" charset="0"/>
              </a:rPr>
              <a:t>closest available parking lot 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to you right now?</a:t>
            </a:r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2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Where can you park </a:t>
            </a:r>
            <a:r>
              <a:rPr lang="en-US" sz="2400" dirty="0">
                <a:latin typeface="Open Sans" charset="0"/>
                <a:ea typeface="Open Sans" charset="0"/>
                <a:cs typeface="Open Sans" charset="0"/>
              </a:rPr>
              <a:t>your car 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tomorrow, over the weekend, or this evening? </a:t>
            </a:r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  <a:p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The Solution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latin typeface="Open Sans" charset="0"/>
                <a:ea typeface="Open Sans" charset="0"/>
                <a:cs typeface="Open Sans" charset="0"/>
              </a:rPr>
              <a:t>ParkLux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tracks 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the status of 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Luxembourg City’s 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parking lots 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in real-time and historically.</a:t>
            </a:r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It can tell you the closest available spot to park your 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car, 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as well as the # of open spots in every parking lot in the city.</a:t>
            </a:r>
          </a:p>
          <a:p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It can also tell you 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where and when to 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park your car 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later by 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looking at historical data.</a:t>
            </a:r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" y="285300"/>
            <a:ext cx="11783962" cy="5771207"/>
          </a:xfrm>
        </p:spPr>
      </p:pic>
      <p:sp>
        <p:nvSpPr>
          <p:cNvPr id="4" name="TextBox 3"/>
          <p:cNvSpPr txBox="1"/>
          <p:nvPr/>
        </p:nvSpPr>
        <p:spPr>
          <a:xfrm>
            <a:off x="4461641" y="6385034"/>
            <a:ext cx="37679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taken at 4:01 PM, </a:t>
            </a:r>
            <a:r>
              <a:rPr lang="en-US" dirty="0" smtClean="0"/>
              <a:t>09/APRIL/2016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41" y="156680"/>
            <a:ext cx="11636478" cy="6085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1641" y="6385034"/>
            <a:ext cx="37679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taken at </a:t>
            </a:r>
            <a:r>
              <a:rPr lang="en-US" dirty="0" smtClean="0"/>
              <a:t>4:05 </a:t>
            </a:r>
            <a:r>
              <a:rPr lang="en-US" dirty="0"/>
              <a:t>PM, </a:t>
            </a:r>
            <a:r>
              <a:rPr lang="en-US" dirty="0" smtClean="0"/>
              <a:t>09/APRIL/2016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Technical Overview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3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Flask 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server running on Microsoft Azure</a:t>
            </a:r>
          </a:p>
          <a:p>
            <a:pPr marL="0" indent="0">
              <a:buNone/>
            </a:pP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Data is stored and streamed in real-time with Firebase</a:t>
            </a:r>
          </a:p>
          <a:p>
            <a:pPr marL="0" indent="0">
              <a:buNone/>
            </a:pP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Google Maps API and </a:t>
            </a:r>
            <a:r>
              <a:rPr lang="en-US" sz="2400" dirty="0" err="1" smtClean="0">
                <a:latin typeface="Open Sans" charset="0"/>
                <a:ea typeface="Open Sans" charset="0"/>
                <a:cs typeface="Open Sans" charset="0"/>
              </a:rPr>
              <a:t>HighCharts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 provides core front-end functionality</a:t>
            </a:r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Live Demo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336331"/>
            <a:ext cx="10058400" cy="609367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Open Sans" charset="0"/>
                <a:ea typeface="Open Sans" charset="0"/>
                <a:cs typeface="Open Sans" charset="0"/>
                <a:hlinkClick r:id="rId2"/>
              </a:rPr>
              <a:t>https</a:t>
            </a:r>
            <a:r>
              <a:rPr lang="en-US" sz="4000" dirty="0" smtClean="0">
                <a:latin typeface="Open Sans" charset="0"/>
                <a:ea typeface="Open Sans" charset="0"/>
                <a:cs typeface="Open Sans" charset="0"/>
                <a:hlinkClick r:id="rId2"/>
              </a:rPr>
              <a:t>://parklux.azurewebsites.net</a:t>
            </a:r>
            <a:endParaRPr lang="en-US" sz="40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0200" y="3048000"/>
            <a:ext cx="1600200" cy="584775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sz="3200" b="1" dirty="0">
                <a:solidFill>
                  <a:prstClr val="white"/>
                </a:solidFill>
                <a:sym typeface="Calibri"/>
              </a:rPr>
              <a:t>Any Q?</a:t>
            </a:r>
          </a:p>
        </p:txBody>
      </p:sp>
    </p:spTree>
    <p:extLst>
      <p:ext uri="{BB962C8B-B14F-4D97-AF65-F5344CB8AC3E}">
        <p14:creationId xmlns:p14="http://schemas.microsoft.com/office/powerpoint/2010/main" val="13246934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311</TotalTime>
  <Words>161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Open Sans</vt:lpstr>
      <vt:lpstr>Open Sans Light</vt:lpstr>
      <vt:lpstr>Arial</vt:lpstr>
      <vt:lpstr>Retrospect</vt:lpstr>
      <vt:lpstr>1_Office Theme</vt:lpstr>
      <vt:lpstr>PowerPoint Presentation</vt:lpstr>
      <vt:lpstr>The Problem</vt:lpstr>
      <vt:lpstr>The Solution</vt:lpstr>
      <vt:lpstr>PowerPoint Presentation</vt:lpstr>
      <vt:lpstr>PowerPoint Presentation</vt:lpstr>
      <vt:lpstr>Technical Overview</vt:lpstr>
      <vt:lpstr>Live 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</cp:revision>
  <dcterms:created xsi:type="dcterms:W3CDTF">2016-04-09T00:07:49Z</dcterms:created>
  <dcterms:modified xsi:type="dcterms:W3CDTF">2016-04-09T16:56:28Z</dcterms:modified>
</cp:coreProperties>
</file>