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2893" autoAdjust="0"/>
  </p:normalViewPr>
  <p:slideViewPr>
    <p:cSldViewPr snapToGrid="0" snapToObjects="1" showGuides="1">
      <p:cViewPr varScale="1">
        <p:scale>
          <a:sx n="69" d="100"/>
          <a:sy n="69" d="100"/>
        </p:scale>
        <p:origin x="9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01/07/2021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u-gb.dataplatform.cloud.ibm.com/dashboards/08009877-bed9-4657-8aa9-b5b1b74a336a/view/7114c537159d10e160cbe6e407ca78577f352054b6bb800689d47b490e332297a96b4597c87e4f09d3175130a7bd1b0c9b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&lt;Future Tech Review&gt;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Mohamad</a:t>
            </a:r>
            <a:r>
              <a:rPr lang="en-US" dirty="0" smtClean="0"/>
              <a:t> </a:t>
            </a:r>
            <a:r>
              <a:rPr lang="en-US" dirty="0" err="1" smtClean="0"/>
              <a:t>Nael</a:t>
            </a:r>
            <a:r>
              <a:rPr lang="en-US" dirty="0" smtClean="0"/>
              <a:t> QAWAS&gt;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&lt;2021-07-01&gt;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MongoDB &amp; Redis quickly moves up to No.2 and No.3</a:t>
            </a:r>
            <a:endParaRPr lang="en-US" sz="2400" dirty="0"/>
          </a:p>
          <a:p>
            <a:r>
              <a:rPr lang="en-US" sz="2400" dirty="0" smtClean="0"/>
              <a:t>PostgreSQL moves from No.3 to No.1</a:t>
            </a:r>
            <a:endParaRPr lang="en-US" sz="2400" dirty="0"/>
          </a:p>
          <a:p>
            <a:r>
              <a:rPr lang="en-US" sz="2400" dirty="0" smtClean="0"/>
              <a:t>MS SQL server drops from No.2 to No.5</a:t>
            </a:r>
          </a:p>
          <a:p>
            <a:r>
              <a:rPr lang="en-US" sz="2400" dirty="0" smtClean="0"/>
              <a:t>Oracle disappear from top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Open source database becomes more and more popular compared with commercial one.</a:t>
            </a:r>
            <a:endParaRPr lang="en-US" sz="2400" dirty="0"/>
          </a:p>
          <a:p>
            <a:r>
              <a:rPr lang="en-US" sz="2400" dirty="0" smtClean="0"/>
              <a:t>Non-relational database see increasingly usage in the future.</a:t>
            </a:r>
            <a:endParaRPr lang="en-US" sz="2400" dirty="0"/>
          </a:p>
          <a:p>
            <a:r>
              <a:rPr lang="en-US" sz="2400" dirty="0" smtClean="0"/>
              <a:t>Relational database still takes a leading position in the near future.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 smtClean="0"/>
              <a:t>PLATFORM </a:t>
            </a:r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55" y="2506661"/>
            <a:ext cx="5385347" cy="29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 smtClean="0"/>
              <a:t>PLATFORM </a:t>
            </a:r>
            <a:r>
              <a:rPr lang="en-US" dirty="0"/>
              <a:t>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Windows and Linux still dominates the platform trend.</a:t>
            </a:r>
            <a:endParaRPr lang="en-US" sz="2400" dirty="0"/>
          </a:p>
          <a:p>
            <a:r>
              <a:rPr lang="en-US" sz="2400" dirty="0" smtClean="0"/>
              <a:t>Android is No.1 in mobile platform.</a:t>
            </a:r>
            <a:endParaRPr lang="en-US" sz="2400" dirty="0"/>
          </a:p>
          <a:p>
            <a:r>
              <a:rPr lang="en-US" sz="2400" dirty="0" smtClean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Windows and Linux are still main developing platform in a foreseeable future.</a:t>
            </a:r>
            <a:endParaRPr lang="en-US" sz="2400" dirty="0"/>
          </a:p>
          <a:p>
            <a:r>
              <a:rPr lang="en-US" sz="2400" dirty="0" smtClean="0"/>
              <a:t>The transformation to cloud computing is a non-reversible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 smtClean="0"/>
              <a:t>WEB FRAME </a:t>
            </a:r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4624" y="183630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9" y="2327564"/>
            <a:ext cx="5686425" cy="3486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4" y="2462500"/>
            <a:ext cx="5143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 smtClean="0"/>
              <a:t>WEB FRAME </a:t>
            </a:r>
            <a:r>
              <a:rPr lang="en-US" dirty="0"/>
              <a:t>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jQuery decreases from No.1 to No.4.</a:t>
            </a:r>
            <a:endParaRPr lang="en-US" sz="2400" dirty="0"/>
          </a:p>
          <a:p>
            <a:r>
              <a:rPr lang="en-US" sz="2400" dirty="0" smtClean="0"/>
              <a:t>React.js moves up from No.3 to No.1</a:t>
            </a:r>
            <a:endParaRPr lang="en-US" sz="2400" dirty="0"/>
          </a:p>
          <a:p>
            <a:r>
              <a:rPr lang="en-US" sz="2400" dirty="0" smtClean="0"/>
              <a:t>Vue.js moves from No.9 to No.3.</a:t>
            </a:r>
          </a:p>
          <a:p>
            <a:r>
              <a:rPr lang="en-US" sz="2400" dirty="0" smtClean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jQuery quickly loses market share show lack of interest in its future development.</a:t>
            </a:r>
            <a:endParaRPr lang="en-US" sz="2400" dirty="0"/>
          </a:p>
          <a:p>
            <a:r>
              <a:rPr lang="en-US" sz="2400" dirty="0" smtClean="0"/>
              <a:t>React.js and Vue.js becomes the new standard for web frame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hlinkClick r:id="rId2"/>
              </a:rPr>
              <a:t>My IBM Dashboard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Majority of respondents are at young age (20, 30s) </a:t>
            </a:r>
            <a:r>
              <a:rPr lang="en-US" sz="2200" dirty="0" smtClean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Web based language stays at No.1</a:t>
            </a:r>
            <a:endParaRPr lang="en-US" sz="2400" dirty="0"/>
          </a:p>
          <a:p>
            <a:r>
              <a:rPr lang="en-US" sz="2400" dirty="0" smtClean="0"/>
              <a:t>Non-relational database moves to No.2 &amp; No.3</a:t>
            </a:r>
            <a:endParaRPr lang="en-US" sz="2400" dirty="0"/>
          </a:p>
          <a:p>
            <a:r>
              <a:rPr lang="en-US" sz="2400" dirty="0" smtClean="0"/>
              <a:t>Cloud-based platform moves to No.1</a:t>
            </a:r>
          </a:p>
          <a:p>
            <a:r>
              <a:rPr lang="en-US" sz="2400" dirty="0" smtClean="0"/>
              <a:t>React.js stays at No.1 on web framework.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Web based application is taking over the traditional application.</a:t>
            </a:r>
            <a:endParaRPr lang="en-US" sz="2400" dirty="0"/>
          </a:p>
          <a:p>
            <a:r>
              <a:rPr lang="en-US" sz="2400" dirty="0" smtClean="0"/>
              <a:t>Non-relational database sees increasing adoption.</a:t>
            </a:r>
            <a:endParaRPr lang="en-US" sz="2400" dirty="0"/>
          </a:p>
          <a:p>
            <a:r>
              <a:rPr lang="en-US" sz="2400" dirty="0" smtClean="0"/>
              <a:t>Cloud-based services become top-choice for platform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stay relevant in the technology field, it’s important to learn web-based language &amp; non-relational database.</a:t>
            </a:r>
          </a:p>
          <a:p>
            <a:r>
              <a:rPr lang="en-US" dirty="0" smtClean="0"/>
              <a:t>Among web framework, React.js is the best to learn for your future.</a:t>
            </a:r>
            <a:endParaRPr lang="en-US" dirty="0"/>
          </a:p>
          <a:p>
            <a:r>
              <a:rPr lang="en-US" dirty="0" smtClean="0"/>
              <a:t>Cloud-based service is the right direction for IT investment.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most popular technologies are web-based one such as JavaScript, HTML.</a:t>
            </a:r>
            <a:endParaRPr lang="en-US" sz="2200" dirty="0"/>
          </a:p>
          <a:p>
            <a:r>
              <a:rPr lang="en-US" sz="2200" dirty="0" smtClean="0"/>
              <a:t>Among all web-based frame works, the hottest areas area React.js and jQuery.</a:t>
            </a:r>
          </a:p>
          <a:p>
            <a:r>
              <a:rPr lang="en-US" sz="2200" dirty="0" smtClean="0"/>
              <a:t>Windows and Linux still dominate all developing platforms.</a:t>
            </a:r>
          </a:p>
          <a:p>
            <a:r>
              <a:rPr lang="en-US" sz="2200" dirty="0" smtClean="0"/>
              <a:t>For mobile platform, Android wins by no contest.</a:t>
            </a:r>
            <a:endParaRPr lang="en-US" sz="2200" dirty="0"/>
          </a:p>
          <a:p>
            <a:r>
              <a:rPr lang="en-US" sz="2200" dirty="0" smtClean="0"/>
              <a:t>Although MySQL is still the most used database, MongoDB and PostgreSQL show increasing trend of applying in the future.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The technology market changes quickly every year.</a:t>
            </a:r>
            <a:endParaRPr lang="en-US" sz="2200" dirty="0"/>
          </a:p>
          <a:p>
            <a:r>
              <a:rPr lang="en-US" sz="2200" dirty="0" smtClean="0"/>
              <a:t>It is important to catch-up with the latest technology in each field.</a:t>
            </a:r>
            <a:endParaRPr lang="en-US" sz="2200" dirty="0"/>
          </a:p>
          <a:p>
            <a:r>
              <a:rPr lang="en-US" sz="2200" dirty="0" smtClean="0"/>
              <a:t>The comparison between current &amp; next year technology trend will provide great inside into the market.</a:t>
            </a:r>
            <a:endParaRPr lang="en-US" sz="2200" dirty="0"/>
          </a:p>
          <a:p>
            <a:r>
              <a:rPr lang="en-US" sz="2200" dirty="0" smtClean="0"/>
              <a:t>The study consist of 4 main parts:</a:t>
            </a:r>
            <a:endParaRPr lang="en-US" sz="2200" dirty="0"/>
          </a:p>
          <a:p>
            <a:pPr lvl="1"/>
            <a:r>
              <a:rPr lang="en-US" sz="1800" dirty="0" smtClean="0"/>
              <a:t>Top language using</a:t>
            </a:r>
            <a:endParaRPr lang="en-US" sz="1800" dirty="0"/>
          </a:p>
          <a:p>
            <a:pPr lvl="1"/>
            <a:r>
              <a:rPr lang="en-US" sz="1800" dirty="0" smtClean="0"/>
              <a:t>Top database using</a:t>
            </a:r>
          </a:p>
          <a:p>
            <a:pPr lvl="1"/>
            <a:r>
              <a:rPr lang="en-US" sz="1800" dirty="0" smtClean="0"/>
              <a:t>Top platform using</a:t>
            </a:r>
          </a:p>
          <a:p>
            <a:pPr lvl="1"/>
            <a:r>
              <a:rPr lang="en-US" sz="1800" dirty="0" smtClean="0"/>
              <a:t>Top web frame using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technology trend is studied by comparing current and future technology usage.</a:t>
            </a:r>
            <a:endParaRPr lang="en-US" sz="2200" dirty="0"/>
          </a:p>
          <a:p>
            <a:r>
              <a:rPr lang="en-US" sz="2200" dirty="0" smtClean="0"/>
              <a:t>The data was from the ‘Stack Overflow Developer Survey 2019’.</a:t>
            </a:r>
            <a:endParaRPr lang="en-US" sz="2200" dirty="0"/>
          </a:p>
          <a:p>
            <a:r>
              <a:rPr lang="en-US" sz="2200" dirty="0" smtClean="0"/>
              <a:t>Different type of charts, such as bar, line, pie, tree-map … will be used to visualize the result.</a:t>
            </a:r>
            <a:endParaRPr lang="en-US" sz="2200" dirty="0"/>
          </a:p>
          <a:p>
            <a:r>
              <a:rPr lang="en-US" sz="2200" dirty="0" smtClean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results consists of 4 main parts:</a:t>
            </a:r>
          </a:p>
          <a:p>
            <a:pPr lvl="1"/>
            <a:r>
              <a:rPr lang="en-US" sz="1400" dirty="0" smtClean="0"/>
              <a:t>Programming language trend</a:t>
            </a:r>
          </a:p>
          <a:p>
            <a:pPr lvl="1"/>
            <a:r>
              <a:rPr lang="en-US" sz="1400" dirty="0" smtClean="0"/>
              <a:t>Database trend</a:t>
            </a:r>
          </a:p>
          <a:p>
            <a:pPr lvl="1"/>
            <a:r>
              <a:rPr lang="en-US" sz="1400" dirty="0" smtClean="0"/>
              <a:t>Platform trend</a:t>
            </a:r>
          </a:p>
          <a:p>
            <a:pPr lvl="1"/>
            <a:r>
              <a:rPr lang="en-US" sz="1400" dirty="0" smtClean="0"/>
              <a:t>Web frame trend</a:t>
            </a:r>
            <a:endParaRPr lang="en-US" sz="14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JavaScript &amp; HTML/CSS are top programming languages for both current and future trend.</a:t>
            </a:r>
            <a:endParaRPr lang="en-US" sz="2400" dirty="0"/>
          </a:p>
          <a:p>
            <a:r>
              <a:rPr lang="en-US" sz="2400" dirty="0" smtClean="0"/>
              <a:t>Python moves from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position to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 in top 10.</a:t>
            </a:r>
            <a:endParaRPr lang="en-US" sz="2400" dirty="0"/>
          </a:p>
          <a:p>
            <a:r>
              <a:rPr lang="en-US" sz="2400" dirty="0" smtClean="0"/>
              <a:t>C++ and PHP area disappearing from top 10.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Web programming languages still stay dominance in near future.</a:t>
            </a:r>
            <a:endParaRPr lang="en-US" sz="2400" dirty="0"/>
          </a:p>
          <a:p>
            <a:r>
              <a:rPr lang="en-US" sz="2400" dirty="0" smtClean="0"/>
              <a:t>Python &amp; data science is becoming more and more important.</a:t>
            </a:r>
            <a:endParaRPr lang="en-US" sz="2400" dirty="0"/>
          </a:p>
          <a:p>
            <a:r>
              <a:rPr lang="en-US" sz="2400" dirty="0" smtClean="0"/>
              <a:t>Legacy language such as C++, PHP … are gradually falling out of interest.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www.w3.org/XML/1998/namespace"/>
    <ds:schemaRef ds:uri="http://purl.org/dc/terms/"/>
    <ds:schemaRef ds:uri="f80a141d-92ca-4d3d-9308-f7e7b1d44ce8"/>
    <ds:schemaRef ds:uri="http://schemas.microsoft.com/office/2006/metadata/properties"/>
    <ds:schemaRef ds:uri="http://schemas.microsoft.com/office/2006/documentManagement/types"/>
    <ds:schemaRef ds:uri="155be751-a274-42e8-93fb-f39d3b9bccc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729</Words>
  <Application>Microsoft Office PowerPoint</Application>
  <PresentationFormat>Widescreen</PresentationFormat>
  <Paragraphs>128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&lt;Future Tech Review&gt;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Kingston</cp:lastModifiedBy>
  <cp:revision>44</cp:revision>
  <dcterms:created xsi:type="dcterms:W3CDTF">2020-10-28T18:29:43Z</dcterms:created>
  <dcterms:modified xsi:type="dcterms:W3CDTF">2021-07-01T14:55:24Z</dcterms:modified>
</cp:coreProperties>
</file>