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B167E1-0706-4B9E-A67A-B5BDBD34A70E}"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53BEE-B8CE-48EC-A880-A007B421D023}" type="slidenum">
              <a:rPr lang="en-US" smtClean="0"/>
              <a:t>‹#›</a:t>
            </a:fld>
            <a:endParaRPr lang="en-US"/>
          </a:p>
        </p:txBody>
      </p:sp>
    </p:spTree>
    <p:extLst>
      <p:ext uri="{BB962C8B-B14F-4D97-AF65-F5344CB8AC3E}">
        <p14:creationId xmlns:p14="http://schemas.microsoft.com/office/powerpoint/2010/main" val="2928652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167E1-0706-4B9E-A67A-B5BDBD34A70E}"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53BEE-B8CE-48EC-A880-A007B421D023}" type="slidenum">
              <a:rPr lang="en-US" smtClean="0"/>
              <a:t>‹#›</a:t>
            </a:fld>
            <a:endParaRPr lang="en-US"/>
          </a:p>
        </p:txBody>
      </p:sp>
    </p:spTree>
    <p:extLst>
      <p:ext uri="{BB962C8B-B14F-4D97-AF65-F5344CB8AC3E}">
        <p14:creationId xmlns:p14="http://schemas.microsoft.com/office/powerpoint/2010/main" val="313104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167E1-0706-4B9E-A67A-B5BDBD34A70E}"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53BEE-B8CE-48EC-A880-A007B421D023}" type="slidenum">
              <a:rPr lang="en-US" smtClean="0"/>
              <a:t>‹#›</a:t>
            </a:fld>
            <a:endParaRPr lang="en-US"/>
          </a:p>
        </p:txBody>
      </p:sp>
    </p:spTree>
    <p:extLst>
      <p:ext uri="{BB962C8B-B14F-4D97-AF65-F5344CB8AC3E}">
        <p14:creationId xmlns:p14="http://schemas.microsoft.com/office/powerpoint/2010/main" val="424858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167E1-0706-4B9E-A67A-B5BDBD34A70E}"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53BEE-B8CE-48EC-A880-A007B421D023}" type="slidenum">
              <a:rPr lang="en-US" smtClean="0"/>
              <a:t>‹#›</a:t>
            </a:fld>
            <a:endParaRPr lang="en-US"/>
          </a:p>
        </p:txBody>
      </p:sp>
    </p:spTree>
    <p:extLst>
      <p:ext uri="{BB962C8B-B14F-4D97-AF65-F5344CB8AC3E}">
        <p14:creationId xmlns:p14="http://schemas.microsoft.com/office/powerpoint/2010/main" val="1281727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B167E1-0706-4B9E-A67A-B5BDBD34A70E}"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53BEE-B8CE-48EC-A880-A007B421D023}" type="slidenum">
              <a:rPr lang="en-US" smtClean="0"/>
              <a:t>‹#›</a:t>
            </a:fld>
            <a:endParaRPr lang="en-US"/>
          </a:p>
        </p:txBody>
      </p:sp>
    </p:spTree>
    <p:extLst>
      <p:ext uri="{BB962C8B-B14F-4D97-AF65-F5344CB8AC3E}">
        <p14:creationId xmlns:p14="http://schemas.microsoft.com/office/powerpoint/2010/main" val="94681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B167E1-0706-4B9E-A67A-B5BDBD34A70E}"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53BEE-B8CE-48EC-A880-A007B421D023}" type="slidenum">
              <a:rPr lang="en-US" smtClean="0"/>
              <a:t>‹#›</a:t>
            </a:fld>
            <a:endParaRPr lang="en-US"/>
          </a:p>
        </p:txBody>
      </p:sp>
    </p:spTree>
    <p:extLst>
      <p:ext uri="{BB962C8B-B14F-4D97-AF65-F5344CB8AC3E}">
        <p14:creationId xmlns:p14="http://schemas.microsoft.com/office/powerpoint/2010/main" val="336723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B167E1-0706-4B9E-A67A-B5BDBD34A70E}"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53BEE-B8CE-48EC-A880-A007B421D023}" type="slidenum">
              <a:rPr lang="en-US" smtClean="0"/>
              <a:t>‹#›</a:t>
            </a:fld>
            <a:endParaRPr lang="en-US"/>
          </a:p>
        </p:txBody>
      </p:sp>
    </p:spTree>
    <p:extLst>
      <p:ext uri="{BB962C8B-B14F-4D97-AF65-F5344CB8AC3E}">
        <p14:creationId xmlns:p14="http://schemas.microsoft.com/office/powerpoint/2010/main" val="111263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B167E1-0706-4B9E-A67A-B5BDBD34A70E}"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53BEE-B8CE-48EC-A880-A007B421D023}" type="slidenum">
              <a:rPr lang="en-US" smtClean="0"/>
              <a:t>‹#›</a:t>
            </a:fld>
            <a:endParaRPr lang="en-US"/>
          </a:p>
        </p:txBody>
      </p:sp>
    </p:spTree>
    <p:extLst>
      <p:ext uri="{BB962C8B-B14F-4D97-AF65-F5344CB8AC3E}">
        <p14:creationId xmlns:p14="http://schemas.microsoft.com/office/powerpoint/2010/main" val="101193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167E1-0706-4B9E-A67A-B5BDBD34A70E}"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53BEE-B8CE-48EC-A880-A007B421D023}" type="slidenum">
              <a:rPr lang="en-US" smtClean="0"/>
              <a:t>‹#›</a:t>
            </a:fld>
            <a:endParaRPr lang="en-US"/>
          </a:p>
        </p:txBody>
      </p:sp>
    </p:spTree>
    <p:extLst>
      <p:ext uri="{BB962C8B-B14F-4D97-AF65-F5344CB8AC3E}">
        <p14:creationId xmlns:p14="http://schemas.microsoft.com/office/powerpoint/2010/main" val="34996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167E1-0706-4B9E-A67A-B5BDBD34A70E}"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53BEE-B8CE-48EC-A880-A007B421D023}" type="slidenum">
              <a:rPr lang="en-US" smtClean="0"/>
              <a:t>‹#›</a:t>
            </a:fld>
            <a:endParaRPr lang="en-US"/>
          </a:p>
        </p:txBody>
      </p:sp>
    </p:spTree>
    <p:extLst>
      <p:ext uri="{BB962C8B-B14F-4D97-AF65-F5344CB8AC3E}">
        <p14:creationId xmlns:p14="http://schemas.microsoft.com/office/powerpoint/2010/main" val="414156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167E1-0706-4B9E-A67A-B5BDBD34A70E}"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53BEE-B8CE-48EC-A880-A007B421D023}" type="slidenum">
              <a:rPr lang="en-US" smtClean="0"/>
              <a:t>‹#›</a:t>
            </a:fld>
            <a:endParaRPr lang="en-US"/>
          </a:p>
        </p:txBody>
      </p:sp>
    </p:spTree>
    <p:extLst>
      <p:ext uri="{BB962C8B-B14F-4D97-AF65-F5344CB8AC3E}">
        <p14:creationId xmlns:p14="http://schemas.microsoft.com/office/powerpoint/2010/main" val="339449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167E1-0706-4B9E-A67A-B5BDBD34A70E}" type="datetimeFigureOut">
              <a:rPr lang="en-US" smtClean="0"/>
              <a:t>9/25/2023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53BEE-B8CE-48EC-A880-A007B421D023}" type="slidenum">
              <a:rPr lang="en-US" smtClean="0"/>
              <a:t>‹#›</a:t>
            </a:fld>
            <a:endParaRPr lang="en-US"/>
          </a:p>
        </p:txBody>
      </p:sp>
    </p:spTree>
    <p:extLst>
      <p:ext uri="{BB962C8B-B14F-4D97-AF65-F5344CB8AC3E}">
        <p14:creationId xmlns:p14="http://schemas.microsoft.com/office/powerpoint/2010/main" val="149844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071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 </a:t>
            </a:r>
            <a:r>
              <a:rPr lang="en-US" dirty="0" smtClean="0"/>
              <a:t>Its variable uses are that you can test your DNA to detect diseases that can be prevented.</a:t>
            </a:r>
          </a:p>
          <a:p>
            <a:pPr marL="0" indent="0">
              <a:buNone/>
            </a:pPr>
            <a:r>
              <a:rPr lang="en-US" dirty="0" smtClean="0"/>
              <a:t> • It is useful to know the DNA of this child's family </a:t>
            </a:r>
          </a:p>
          <a:p>
            <a:pPr marL="0" indent="0">
              <a:buNone/>
            </a:pPr>
            <a:r>
              <a:rPr lang="en-US" dirty="0" smtClean="0"/>
              <a:t>• Risks that are intended to be used illegally as a crime </a:t>
            </a:r>
          </a:p>
          <a:p>
            <a:pPr marL="0" indent="0">
              <a:buNone/>
            </a:pPr>
            <a:r>
              <a:rPr lang="en-US" dirty="0" smtClean="0"/>
              <a:t>• if I am the head of the hospital, I don't accept to take  DNA </a:t>
            </a:r>
          </a:p>
          <a:p>
            <a:pPr marL="0" indent="0">
              <a:buNone/>
            </a:pPr>
            <a:r>
              <a:rPr lang="en-US" dirty="0" smtClean="0"/>
              <a:t>• Yes, if the place is safe and there is security The only reason for this is to prove that I am not guilty and not be suspected</a:t>
            </a:r>
            <a:endParaRPr lang="en-US" dirty="0"/>
          </a:p>
        </p:txBody>
      </p:sp>
    </p:spTree>
    <p:extLst>
      <p:ext uri="{BB962C8B-B14F-4D97-AF65-F5344CB8AC3E}">
        <p14:creationId xmlns:p14="http://schemas.microsoft.com/office/powerpoint/2010/main" val="154826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a:bodyPr>
          <a:lstStyle/>
          <a:p>
            <a:r>
              <a:rPr lang="en-US" dirty="0" smtClean="0"/>
              <a:t>It has two sides, a good side and a bad side, it is good for someone who does not turn the camera to take pictures or does not want to use it.</a:t>
            </a:r>
          </a:p>
          <a:p>
            <a:endParaRPr lang="en-US" dirty="0"/>
          </a:p>
          <a:p>
            <a:r>
              <a:rPr lang="en-US" dirty="0" smtClean="0"/>
              <a:t> Another side of using it is that thieves use it to steal things like banks, businesses, and criminals.</a:t>
            </a:r>
            <a:endParaRPr lang="en-US" dirty="0"/>
          </a:p>
        </p:txBody>
      </p:sp>
    </p:spTree>
    <p:extLst>
      <p:ext uri="{BB962C8B-B14F-4D97-AF65-F5344CB8AC3E}">
        <p14:creationId xmlns:p14="http://schemas.microsoft.com/office/powerpoint/2010/main" val="300726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pPr marL="0" indent="0">
              <a:buNone/>
            </a:pPr>
            <a:r>
              <a:rPr lang="en-US" dirty="0" smtClean="0"/>
              <a:t> Information provides a geographically referenced inventory of the use, ownership, and value of real property. The information stored with each land parcel can be used to generate a countless variety of maps and tables that display and summarize property values, land use, tax revenues, and ownership.</a:t>
            </a:r>
          </a:p>
          <a:p>
            <a:pPr marL="0" indent="0">
              <a:buNone/>
            </a:pPr>
            <a:r>
              <a:rPr lang="en-US" dirty="0" smtClean="0"/>
              <a:t>Provides a reliable record.</a:t>
            </a:r>
          </a:p>
          <a:p>
            <a:pPr marL="0" indent="0">
              <a:buNone/>
            </a:pPr>
            <a:r>
              <a:rPr lang="en-US" dirty="0" smtClean="0"/>
              <a:t>..</a:t>
            </a:r>
          </a:p>
          <a:p>
            <a:pPr marL="0" indent="0">
              <a:buNone/>
            </a:pPr>
            <a:r>
              <a:rPr lang="en-US" dirty="0"/>
              <a:t>you'll be</a:t>
            </a:r>
            <a:r>
              <a:rPr lang="en-US" dirty="0" smtClean="0"/>
              <a:t> targeted </a:t>
            </a:r>
            <a:r>
              <a:rPr lang="en-US" dirty="0"/>
              <a:t>by scammers and </a:t>
            </a:r>
            <a:r>
              <a:rPr lang="en-US" dirty="0" smtClean="0"/>
              <a:t>hackers.</a:t>
            </a:r>
            <a:endParaRPr lang="en-US" dirty="0"/>
          </a:p>
        </p:txBody>
      </p:sp>
    </p:spTree>
    <p:extLst>
      <p:ext uri="{BB962C8B-B14F-4D97-AF65-F5344CB8AC3E}">
        <p14:creationId xmlns:p14="http://schemas.microsoft.com/office/powerpoint/2010/main" val="223937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lstStyle/>
          <a:p>
            <a:r>
              <a:rPr lang="en-US" dirty="0" smtClean="0"/>
              <a:t>I believe that there are other ways to protect the public from crime and terrorism without invading people's privacy. For example, law enforcement agencies could focus on targeting known criminals and terrorists, and they could use other investigative tools, such as wiretaps and surveillance, to gather evidence.</a:t>
            </a:r>
          </a:p>
          <a:p>
            <a:r>
              <a:rPr lang="en-US" dirty="0" smtClean="0"/>
              <a:t>I  support this proposed law because I believe that it is a reasonable way to protect people's privacy while still allowing companies to collect and use data for legitimate purposes.</a:t>
            </a:r>
            <a:endParaRPr lang="en-US" dirty="0"/>
          </a:p>
        </p:txBody>
      </p:sp>
    </p:spTree>
    <p:extLst>
      <p:ext uri="{BB962C8B-B14F-4D97-AF65-F5344CB8AC3E}">
        <p14:creationId xmlns:p14="http://schemas.microsoft.com/office/powerpoint/2010/main" val="3622765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308</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Presentation </vt:lpstr>
      <vt:lpstr>Question 1</vt:lpstr>
      <vt:lpstr>Question 2</vt:lpstr>
      <vt:lpstr>Question 3</vt:lpstr>
      <vt:lpstr>Question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HP</dc:creator>
  <cp:lastModifiedBy>HP</cp:lastModifiedBy>
  <cp:revision>13</cp:revision>
  <dcterms:created xsi:type="dcterms:W3CDTF">2023-09-25T19:31:28Z</dcterms:created>
  <dcterms:modified xsi:type="dcterms:W3CDTF">2023-09-26T07:48:26Z</dcterms:modified>
</cp:coreProperties>
</file>