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sldIdLst>
    <p:sldId id="256" r:id="rId2"/>
    <p:sldId id="285" r:id="rId3"/>
    <p:sldId id="264" r:id="rId4"/>
    <p:sldId id="259" r:id="rId5"/>
    <p:sldId id="261" r:id="rId6"/>
    <p:sldId id="260" r:id="rId7"/>
    <p:sldId id="287" r:id="rId8"/>
    <p:sldId id="302" r:id="rId9"/>
    <p:sldId id="288" r:id="rId10"/>
    <p:sldId id="290" r:id="rId11"/>
    <p:sldId id="304" r:id="rId12"/>
    <p:sldId id="305" r:id="rId13"/>
    <p:sldId id="300" r:id="rId14"/>
    <p:sldId id="297" r:id="rId15"/>
    <p:sldId id="268" r:id="rId16"/>
    <p:sldId id="289" r:id="rId17"/>
    <p:sldId id="291" r:id="rId18"/>
    <p:sldId id="293" r:id="rId19"/>
    <p:sldId id="294" r:id="rId20"/>
    <p:sldId id="295" r:id="rId21"/>
    <p:sldId id="306" r:id="rId22"/>
    <p:sldId id="296" r:id="rId23"/>
    <p:sldId id="301" r:id="rId24"/>
    <p:sldId id="308" r:id="rId25"/>
    <p:sldId id="307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D90B"/>
    <a:srgbClr val="618197"/>
    <a:srgbClr val="92A9B9"/>
    <a:srgbClr val="1AA8CA"/>
    <a:srgbClr val="8881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Style à thème 1 - Accentuation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Style à thème 2 - Accentuation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343" autoAdjust="0"/>
  </p:normalViewPr>
  <p:slideViewPr>
    <p:cSldViewPr snapToGrid="0">
      <p:cViewPr varScale="1">
        <p:scale>
          <a:sx n="73" d="100"/>
          <a:sy n="73" d="100"/>
        </p:scale>
        <p:origin x="534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607BB8-E208-41C6-9305-5327AB82158D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AC3718B6-A17B-408B-B2E1-633D316D2F57}">
      <dgm:prSet phldrT="[Text]" custT="1"/>
      <dgm:spPr>
        <a:solidFill>
          <a:srgbClr val="618197"/>
        </a:solidFill>
        <a:ln>
          <a:solidFill>
            <a:schemeClr val="bg1"/>
          </a:solidFill>
        </a:ln>
      </dgm:spPr>
      <dgm:t>
        <a:bodyPr/>
        <a:lstStyle/>
        <a:p>
          <a:pPr algn="l"/>
          <a:r>
            <a:rPr lang="fr-FR" sz="1600" b="1" dirty="0" smtClean="0">
              <a:solidFill>
                <a:schemeClr val="bg1"/>
              </a:solidFill>
              <a:latin typeface="+mn-lt"/>
              <a:ea typeface="Roboto" pitchFamily="2" charset="0"/>
            </a:rPr>
            <a:t>1. Robocode</a:t>
          </a:r>
          <a:endParaRPr lang="fr-FR" sz="1600" b="1" dirty="0">
            <a:solidFill>
              <a:schemeClr val="bg1"/>
            </a:solidFill>
            <a:latin typeface="+mn-lt"/>
            <a:ea typeface="Roboto" pitchFamily="2" charset="0"/>
          </a:endParaRPr>
        </a:p>
      </dgm:t>
    </dgm:pt>
    <dgm:pt modelId="{17459C37-59CC-4288-9A43-C41AEFFD0D6F}" type="parTrans" cxnId="{5302DFC7-EEE8-4088-A4C9-AAB242F1D3BB}">
      <dgm:prSet/>
      <dgm:spPr/>
      <dgm:t>
        <a:bodyPr/>
        <a:lstStyle/>
        <a:p>
          <a:endParaRPr lang="fr-FR"/>
        </a:p>
      </dgm:t>
    </dgm:pt>
    <dgm:pt modelId="{A4C009F0-885E-4E31-AC7D-98736DDEC5D7}" type="sibTrans" cxnId="{5302DFC7-EEE8-4088-A4C9-AAB242F1D3BB}">
      <dgm:prSet/>
      <dgm:spPr/>
      <dgm:t>
        <a:bodyPr/>
        <a:lstStyle/>
        <a:p>
          <a:endParaRPr lang="fr-FR"/>
        </a:p>
      </dgm:t>
    </dgm:pt>
    <dgm:pt modelId="{00735E41-FB5E-4332-897B-F61ADC1FE786}">
      <dgm:prSet phldrT="[Text]" custT="1"/>
      <dgm:spPr>
        <a:solidFill>
          <a:schemeClr val="bg2">
            <a:lumMod val="90000"/>
          </a:schemeClr>
        </a:solidFill>
      </dgm:spPr>
      <dgm:t>
        <a:bodyPr/>
        <a:lstStyle/>
        <a:p>
          <a:pPr algn="l"/>
          <a:r>
            <a:rPr lang="fr-FR" sz="1600" b="0" dirty="0" smtClean="0">
              <a:solidFill>
                <a:schemeClr val="bg1"/>
              </a:solidFill>
              <a:latin typeface="+mn-lt"/>
              <a:ea typeface="Roboto" pitchFamily="2" charset="0"/>
            </a:rPr>
            <a:t>3. </a:t>
          </a:r>
          <a:r>
            <a:rPr lang="en-US" sz="1600" dirty="0" smtClean="0">
              <a:latin typeface="+mn-lt"/>
            </a:rPr>
            <a:t>Parameters’ Setting</a:t>
          </a:r>
          <a:endParaRPr lang="fr-FR" sz="1600" b="0" dirty="0">
            <a:solidFill>
              <a:schemeClr val="bg1"/>
            </a:solidFill>
            <a:latin typeface="+mn-lt"/>
            <a:ea typeface="Roboto" pitchFamily="2" charset="0"/>
          </a:endParaRPr>
        </a:p>
      </dgm:t>
    </dgm:pt>
    <dgm:pt modelId="{40CE6DF1-A0EB-49C9-B59E-A5E9276C5BA9}" type="parTrans" cxnId="{FC7210ED-E2E6-4A1B-94E1-48DAC0897ED7}">
      <dgm:prSet/>
      <dgm:spPr/>
      <dgm:t>
        <a:bodyPr/>
        <a:lstStyle/>
        <a:p>
          <a:endParaRPr lang="fr-FR"/>
        </a:p>
      </dgm:t>
    </dgm:pt>
    <dgm:pt modelId="{B7FB628F-3838-46AA-B9EE-8743AC715678}" type="sibTrans" cxnId="{FC7210ED-E2E6-4A1B-94E1-48DAC0897ED7}">
      <dgm:prSet/>
      <dgm:spPr/>
      <dgm:t>
        <a:bodyPr/>
        <a:lstStyle/>
        <a:p>
          <a:endParaRPr lang="fr-FR"/>
        </a:p>
      </dgm:t>
    </dgm:pt>
    <dgm:pt modelId="{8BB5F5CE-9E0B-41CB-8313-B429C7459952}">
      <dgm:prSet phldrT="[Text]" custT="1"/>
      <dgm:spPr>
        <a:solidFill>
          <a:schemeClr val="bg2">
            <a:lumMod val="90000"/>
          </a:schemeClr>
        </a:solidFill>
      </dgm:spPr>
      <dgm:t>
        <a:bodyPr/>
        <a:lstStyle/>
        <a:p>
          <a:pPr algn="l"/>
          <a:r>
            <a:rPr lang="fr-FR" sz="1600" dirty="0" smtClean="0">
              <a:latin typeface="+mn-lt"/>
              <a:ea typeface="Roboto" pitchFamily="2" charset="0"/>
            </a:rPr>
            <a:t>2. Classifier</a:t>
          </a:r>
          <a:endParaRPr lang="fr-FR" sz="1600" dirty="0">
            <a:latin typeface="+mn-lt"/>
            <a:ea typeface="Roboto" pitchFamily="2" charset="0"/>
          </a:endParaRPr>
        </a:p>
      </dgm:t>
    </dgm:pt>
    <dgm:pt modelId="{D869EFDD-0028-496A-92D6-4E86CD2BDE66}" type="parTrans" cxnId="{05899804-7919-47CA-948A-0F4FDC863BF5}">
      <dgm:prSet/>
      <dgm:spPr/>
      <dgm:t>
        <a:bodyPr/>
        <a:lstStyle/>
        <a:p>
          <a:endParaRPr lang="fr-FR"/>
        </a:p>
      </dgm:t>
    </dgm:pt>
    <dgm:pt modelId="{E1C0BC8F-9007-4444-B9AB-94AF84E724A9}" type="sibTrans" cxnId="{05899804-7919-47CA-948A-0F4FDC863BF5}">
      <dgm:prSet/>
      <dgm:spPr/>
      <dgm:t>
        <a:bodyPr/>
        <a:lstStyle/>
        <a:p>
          <a:endParaRPr lang="fr-FR"/>
        </a:p>
      </dgm:t>
    </dgm:pt>
    <dgm:pt modelId="{F8D3E514-825E-46C8-97CB-F66DAFAC4B48}" type="pres">
      <dgm:prSet presAssocID="{5E607BB8-E208-41C6-9305-5327AB82158D}" presName="Name0" presStyleCnt="0">
        <dgm:presLayoutVars>
          <dgm:dir/>
          <dgm:resizeHandles val="exact"/>
        </dgm:presLayoutVars>
      </dgm:prSet>
      <dgm:spPr/>
    </dgm:pt>
    <dgm:pt modelId="{78CED4D2-8B97-4E1D-BC39-E089B94642AD}" type="pres">
      <dgm:prSet presAssocID="{AC3718B6-A17B-408B-B2E1-633D316D2F57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F1F4EEC-7964-46F3-AA9D-CF1A46EAE1C7}" type="pres">
      <dgm:prSet presAssocID="{A4C009F0-885E-4E31-AC7D-98736DDEC5D7}" presName="parSpace" presStyleCnt="0"/>
      <dgm:spPr/>
    </dgm:pt>
    <dgm:pt modelId="{E677D129-3111-40D2-A521-42FACCA84E32}" type="pres">
      <dgm:prSet presAssocID="{8BB5F5CE-9E0B-41CB-8313-B429C7459952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7FAE713-4274-4142-A06C-96F0ED0DB45C}" type="pres">
      <dgm:prSet presAssocID="{E1C0BC8F-9007-4444-B9AB-94AF84E724A9}" presName="parSpace" presStyleCnt="0"/>
      <dgm:spPr/>
    </dgm:pt>
    <dgm:pt modelId="{C21A015E-194C-42E6-A918-435FD14313C6}" type="pres">
      <dgm:prSet presAssocID="{00735E41-FB5E-4332-897B-F61ADC1FE786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E3E8AC5-43D3-4282-99A2-961CB97FB7E6}" type="presOf" srcId="{AC3718B6-A17B-408B-B2E1-633D316D2F57}" destId="{78CED4D2-8B97-4E1D-BC39-E089B94642AD}" srcOrd="0" destOrd="0" presId="urn:microsoft.com/office/officeart/2005/8/layout/hChevron3"/>
    <dgm:cxn modelId="{5302DFC7-EEE8-4088-A4C9-AAB242F1D3BB}" srcId="{5E607BB8-E208-41C6-9305-5327AB82158D}" destId="{AC3718B6-A17B-408B-B2E1-633D316D2F57}" srcOrd="0" destOrd="0" parTransId="{17459C37-59CC-4288-9A43-C41AEFFD0D6F}" sibTransId="{A4C009F0-885E-4E31-AC7D-98736DDEC5D7}"/>
    <dgm:cxn modelId="{DC70A78F-72C7-48DB-BAAF-F8D0F96AEBF4}" type="presOf" srcId="{8BB5F5CE-9E0B-41CB-8313-B429C7459952}" destId="{E677D129-3111-40D2-A521-42FACCA84E32}" srcOrd="0" destOrd="0" presId="urn:microsoft.com/office/officeart/2005/8/layout/hChevron3"/>
    <dgm:cxn modelId="{05899804-7919-47CA-948A-0F4FDC863BF5}" srcId="{5E607BB8-E208-41C6-9305-5327AB82158D}" destId="{8BB5F5CE-9E0B-41CB-8313-B429C7459952}" srcOrd="1" destOrd="0" parTransId="{D869EFDD-0028-496A-92D6-4E86CD2BDE66}" sibTransId="{E1C0BC8F-9007-4444-B9AB-94AF84E724A9}"/>
    <dgm:cxn modelId="{FC7210ED-E2E6-4A1B-94E1-48DAC0897ED7}" srcId="{5E607BB8-E208-41C6-9305-5327AB82158D}" destId="{00735E41-FB5E-4332-897B-F61ADC1FE786}" srcOrd="2" destOrd="0" parTransId="{40CE6DF1-A0EB-49C9-B59E-A5E9276C5BA9}" sibTransId="{B7FB628F-3838-46AA-B9EE-8743AC715678}"/>
    <dgm:cxn modelId="{7BDA1CE2-57E6-4F29-91B7-D54AB2931BB5}" type="presOf" srcId="{5E607BB8-E208-41C6-9305-5327AB82158D}" destId="{F8D3E514-825E-46C8-97CB-F66DAFAC4B48}" srcOrd="0" destOrd="0" presId="urn:microsoft.com/office/officeart/2005/8/layout/hChevron3"/>
    <dgm:cxn modelId="{2FBC87BD-DDAF-4F4B-A495-F794C6958589}" type="presOf" srcId="{00735E41-FB5E-4332-897B-F61ADC1FE786}" destId="{C21A015E-194C-42E6-A918-435FD14313C6}" srcOrd="0" destOrd="0" presId="urn:microsoft.com/office/officeart/2005/8/layout/hChevron3"/>
    <dgm:cxn modelId="{0CC47158-7CB6-4EF1-99E3-6530D743AF7A}" type="presParOf" srcId="{F8D3E514-825E-46C8-97CB-F66DAFAC4B48}" destId="{78CED4D2-8B97-4E1D-BC39-E089B94642AD}" srcOrd="0" destOrd="0" presId="urn:microsoft.com/office/officeart/2005/8/layout/hChevron3"/>
    <dgm:cxn modelId="{01A33023-803C-4CF7-B85B-91DCBB623700}" type="presParOf" srcId="{F8D3E514-825E-46C8-97CB-F66DAFAC4B48}" destId="{EF1F4EEC-7964-46F3-AA9D-CF1A46EAE1C7}" srcOrd="1" destOrd="0" presId="urn:microsoft.com/office/officeart/2005/8/layout/hChevron3"/>
    <dgm:cxn modelId="{97C372D1-1EF9-4753-B2B5-DC7C133D4212}" type="presParOf" srcId="{F8D3E514-825E-46C8-97CB-F66DAFAC4B48}" destId="{E677D129-3111-40D2-A521-42FACCA84E32}" srcOrd="2" destOrd="0" presId="urn:microsoft.com/office/officeart/2005/8/layout/hChevron3"/>
    <dgm:cxn modelId="{B18C2A13-84E8-4BE2-B017-691EF4CBF6A1}" type="presParOf" srcId="{F8D3E514-825E-46C8-97CB-F66DAFAC4B48}" destId="{57FAE713-4274-4142-A06C-96F0ED0DB45C}" srcOrd="3" destOrd="0" presId="urn:microsoft.com/office/officeart/2005/8/layout/hChevron3"/>
    <dgm:cxn modelId="{718F6462-290E-417E-A763-CA734F1D894B}" type="presParOf" srcId="{F8D3E514-825E-46C8-97CB-F66DAFAC4B48}" destId="{C21A015E-194C-42E6-A918-435FD14313C6}" srcOrd="4" destOrd="0" presId="urn:microsoft.com/office/officeart/2005/8/layout/hChevron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E607BB8-E208-41C6-9305-5327AB82158D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AC3718B6-A17B-408B-B2E1-633D316D2F57}">
      <dgm:prSet phldrT="[Text]" custT="1"/>
      <dgm:spPr>
        <a:solidFill>
          <a:schemeClr val="bg2">
            <a:lumMod val="90000"/>
          </a:schemeClr>
        </a:solidFill>
        <a:ln>
          <a:solidFill>
            <a:schemeClr val="bg1"/>
          </a:solidFill>
        </a:ln>
      </dgm:spPr>
      <dgm:t>
        <a:bodyPr/>
        <a:lstStyle/>
        <a:p>
          <a:pPr algn="l"/>
          <a:r>
            <a:rPr lang="fr-FR" sz="1600" b="0" dirty="0" smtClean="0">
              <a:solidFill>
                <a:schemeClr val="bg1"/>
              </a:solidFill>
              <a:latin typeface="+mn-lt"/>
              <a:ea typeface="Roboto" pitchFamily="2" charset="0"/>
            </a:rPr>
            <a:t>1. Robocode</a:t>
          </a:r>
          <a:endParaRPr lang="fr-FR" sz="1600" b="0" dirty="0">
            <a:solidFill>
              <a:schemeClr val="bg1"/>
            </a:solidFill>
            <a:latin typeface="+mn-lt"/>
            <a:ea typeface="Roboto" pitchFamily="2" charset="0"/>
          </a:endParaRPr>
        </a:p>
      </dgm:t>
    </dgm:pt>
    <dgm:pt modelId="{17459C37-59CC-4288-9A43-C41AEFFD0D6F}" type="parTrans" cxnId="{5302DFC7-EEE8-4088-A4C9-AAB242F1D3BB}">
      <dgm:prSet/>
      <dgm:spPr/>
      <dgm:t>
        <a:bodyPr/>
        <a:lstStyle/>
        <a:p>
          <a:endParaRPr lang="fr-FR"/>
        </a:p>
      </dgm:t>
    </dgm:pt>
    <dgm:pt modelId="{A4C009F0-885E-4E31-AC7D-98736DDEC5D7}" type="sibTrans" cxnId="{5302DFC7-EEE8-4088-A4C9-AAB242F1D3BB}">
      <dgm:prSet/>
      <dgm:spPr/>
      <dgm:t>
        <a:bodyPr/>
        <a:lstStyle/>
        <a:p>
          <a:endParaRPr lang="fr-FR"/>
        </a:p>
      </dgm:t>
    </dgm:pt>
    <dgm:pt modelId="{00735E41-FB5E-4332-897B-F61ADC1FE786}">
      <dgm:prSet phldrT="[Text]" custT="1"/>
      <dgm:spPr>
        <a:solidFill>
          <a:schemeClr val="bg2">
            <a:lumMod val="90000"/>
          </a:schemeClr>
        </a:solidFill>
      </dgm:spPr>
      <dgm:t>
        <a:bodyPr/>
        <a:lstStyle/>
        <a:p>
          <a:pPr algn="l"/>
          <a:r>
            <a:rPr lang="fr-FR" sz="1600" b="0" dirty="0" smtClean="0">
              <a:solidFill>
                <a:schemeClr val="bg1"/>
              </a:solidFill>
              <a:latin typeface="+mn-lt"/>
              <a:ea typeface="Roboto" pitchFamily="2" charset="0"/>
            </a:rPr>
            <a:t>3. </a:t>
          </a:r>
          <a:r>
            <a:rPr lang="en-GB" sz="1600" b="0" noProof="0" dirty="0" smtClean="0">
              <a:solidFill>
                <a:schemeClr val="bg1"/>
              </a:solidFill>
              <a:latin typeface="+mn-lt"/>
              <a:ea typeface="Roboto" pitchFamily="2" charset="0"/>
            </a:rPr>
            <a:t>Parameters</a:t>
          </a:r>
          <a:r>
            <a:rPr lang="fr-FR" sz="1600" b="0" dirty="0" smtClean="0">
              <a:solidFill>
                <a:schemeClr val="bg1"/>
              </a:solidFill>
              <a:latin typeface="+mn-lt"/>
              <a:ea typeface="Roboto" pitchFamily="2" charset="0"/>
            </a:rPr>
            <a:t>’ Setting</a:t>
          </a:r>
          <a:endParaRPr lang="fr-FR" sz="1600" b="0" dirty="0">
            <a:solidFill>
              <a:schemeClr val="bg1"/>
            </a:solidFill>
            <a:latin typeface="+mn-lt"/>
            <a:ea typeface="Roboto" pitchFamily="2" charset="0"/>
          </a:endParaRPr>
        </a:p>
      </dgm:t>
    </dgm:pt>
    <dgm:pt modelId="{40CE6DF1-A0EB-49C9-B59E-A5E9276C5BA9}" type="parTrans" cxnId="{FC7210ED-E2E6-4A1B-94E1-48DAC0897ED7}">
      <dgm:prSet/>
      <dgm:spPr/>
      <dgm:t>
        <a:bodyPr/>
        <a:lstStyle/>
        <a:p>
          <a:endParaRPr lang="fr-FR"/>
        </a:p>
      </dgm:t>
    </dgm:pt>
    <dgm:pt modelId="{B7FB628F-3838-46AA-B9EE-8743AC715678}" type="sibTrans" cxnId="{FC7210ED-E2E6-4A1B-94E1-48DAC0897ED7}">
      <dgm:prSet/>
      <dgm:spPr/>
      <dgm:t>
        <a:bodyPr/>
        <a:lstStyle/>
        <a:p>
          <a:endParaRPr lang="fr-FR"/>
        </a:p>
      </dgm:t>
    </dgm:pt>
    <dgm:pt modelId="{8BB5F5CE-9E0B-41CB-8313-B429C7459952}">
      <dgm:prSet phldrT="[Text]" custT="1"/>
      <dgm:spPr>
        <a:solidFill>
          <a:srgbClr val="618197"/>
        </a:solidFill>
      </dgm:spPr>
      <dgm:t>
        <a:bodyPr/>
        <a:lstStyle/>
        <a:p>
          <a:pPr algn="l"/>
          <a:r>
            <a:rPr lang="fr-FR" sz="1600" b="1" dirty="0" smtClean="0">
              <a:latin typeface="+mn-lt"/>
              <a:ea typeface="Roboto" pitchFamily="2" charset="0"/>
            </a:rPr>
            <a:t>2. Classifier</a:t>
          </a:r>
          <a:endParaRPr lang="fr-FR" sz="1600" b="1" dirty="0">
            <a:latin typeface="+mn-lt"/>
            <a:ea typeface="Roboto" pitchFamily="2" charset="0"/>
          </a:endParaRPr>
        </a:p>
      </dgm:t>
    </dgm:pt>
    <dgm:pt modelId="{D869EFDD-0028-496A-92D6-4E86CD2BDE66}" type="parTrans" cxnId="{05899804-7919-47CA-948A-0F4FDC863BF5}">
      <dgm:prSet/>
      <dgm:spPr/>
      <dgm:t>
        <a:bodyPr/>
        <a:lstStyle/>
        <a:p>
          <a:endParaRPr lang="fr-FR"/>
        </a:p>
      </dgm:t>
    </dgm:pt>
    <dgm:pt modelId="{E1C0BC8F-9007-4444-B9AB-94AF84E724A9}" type="sibTrans" cxnId="{05899804-7919-47CA-948A-0F4FDC863BF5}">
      <dgm:prSet/>
      <dgm:spPr/>
      <dgm:t>
        <a:bodyPr/>
        <a:lstStyle/>
        <a:p>
          <a:endParaRPr lang="fr-FR"/>
        </a:p>
      </dgm:t>
    </dgm:pt>
    <dgm:pt modelId="{F8D3E514-825E-46C8-97CB-F66DAFAC4B48}" type="pres">
      <dgm:prSet presAssocID="{5E607BB8-E208-41C6-9305-5327AB82158D}" presName="Name0" presStyleCnt="0">
        <dgm:presLayoutVars>
          <dgm:dir/>
          <dgm:resizeHandles val="exact"/>
        </dgm:presLayoutVars>
      </dgm:prSet>
      <dgm:spPr/>
    </dgm:pt>
    <dgm:pt modelId="{78CED4D2-8B97-4E1D-BC39-E089B94642AD}" type="pres">
      <dgm:prSet presAssocID="{AC3718B6-A17B-408B-B2E1-633D316D2F57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F1F4EEC-7964-46F3-AA9D-CF1A46EAE1C7}" type="pres">
      <dgm:prSet presAssocID="{A4C009F0-885E-4E31-AC7D-98736DDEC5D7}" presName="parSpace" presStyleCnt="0"/>
      <dgm:spPr/>
    </dgm:pt>
    <dgm:pt modelId="{E677D129-3111-40D2-A521-42FACCA84E32}" type="pres">
      <dgm:prSet presAssocID="{8BB5F5CE-9E0B-41CB-8313-B429C7459952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7FAE713-4274-4142-A06C-96F0ED0DB45C}" type="pres">
      <dgm:prSet presAssocID="{E1C0BC8F-9007-4444-B9AB-94AF84E724A9}" presName="parSpace" presStyleCnt="0"/>
      <dgm:spPr/>
    </dgm:pt>
    <dgm:pt modelId="{C21A015E-194C-42E6-A918-435FD14313C6}" type="pres">
      <dgm:prSet presAssocID="{00735E41-FB5E-4332-897B-F61ADC1FE786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CC31211D-B358-4015-941E-745262F50E01}" type="presOf" srcId="{8BB5F5CE-9E0B-41CB-8313-B429C7459952}" destId="{E677D129-3111-40D2-A521-42FACCA84E32}" srcOrd="0" destOrd="0" presId="urn:microsoft.com/office/officeart/2005/8/layout/hChevron3"/>
    <dgm:cxn modelId="{E9D7C3AC-AF21-4E8D-9F38-5F4447AF6CCD}" type="presOf" srcId="{00735E41-FB5E-4332-897B-F61ADC1FE786}" destId="{C21A015E-194C-42E6-A918-435FD14313C6}" srcOrd="0" destOrd="0" presId="urn:microsoft.com/office/officeart/2005/8/layout/hChevron3"/>
    <dgm:cxn modelId="{5302DFC7-EEE8-4088-A4C9-AAB242F1D3BB}" srcId="{5E607BB8-E208-41C6-9305-5327AB82158D}" destId="{AC3718B6-A17B-408B-B2E1-633D316D2F57}" srcOrd="0" destOrd="0" parTransId="{17459C37-59CC-4288-9A43-C41AEFFD0D6F}" sibTransId="{A4C009F0-885E-4E31-AC7D-98736DDEC5D7}"/>
    <dgm:cxn modelId="{05899804-7919-47CA-948A-0F4FDC863BF5}" srcId="{5E607BB8-E208-41C6-9305-5327AB82158D}" destId="{8BB5F5CE-9E0B-41CB-8313-B429C7459952}" srcOrd="1" destOrd="0" parTransId="{D869EFDD-0028-496A-92D6-4E86CD2BDE66}" sibTransId="{E1C0BC8F-9007-4444-B9AB-94AF84E724A9}"/>
    <dgm:cxn modelId="{FC7210ED-E2E6-4A1B-94E1-48DAC0897ED7}" srcId="{5E607BB8-E208-41C6-9305-5327AB82158D}" destId="{00735E41-FB5E-4332-897B-F61ADC1FE786}" srcOrd="2" destOrd="0" parTransId="{40CE6DF1-A0EB-49C9-B59E-A5E9276C5BA9}" sibTransId="{B7FB628F-3838-46AA-B9EE-8743AC715678}"/>
    <dgm:cxn modelId="{7A6480DA-68B4-4611-8AF3-B90E5C304D6C}" type="presOf" srcId="{5E607BB8-E208-41C6-9305-5327AB82158D}" destId="{F8D3E514-825E-46C8-97CB-F66DAFAC4B48}" srcOrd="0" destOrd="0" presId="urn:microsoft.com/office/officeart/2005/8/layout/hChevron3"/>
    <dgm:cxn modelId="{0ACFF3B9-FAE6-40E3-9C3E-DEBFBAA80F38}" type="presOf" srcId="{AC3718B6-A17B-408B-B2E1-633D316D2F57}" destId="{78CED4D2-8B97-4E1D-BC39-E089B94642AD}" srcOrd="0" destOrd="0" presId="urn:microsoft.com/office/officeart/2005/8/layout/hChevron3"/>
    <dgm:cxn modelId="{656D4828-334B-44F0-B707-63529BFECF30}" type="presParOf" srcId="{F8D3E514-825E-46C8-97CB-F66DAFAC4B48}" destId="{78CED4D2-8B97-4E1D-BC39-E089B94642AD}" srcOrd="0" destOrd="0" presId="urn:microsoft.com/office/officeart/2005/8/layout/hChevron3"/>
    <dgm:cxn modelId="{AB705533-3400-4581-8F0E-28751374B89B}" type="presParOf" srcId="{F8D3E514-825E-46C8-97CB-F66DAFAC4B48}" destId="{EF1F4EEC-7964-46F3-AA9D-CF1A46EAE1C7}" srcOrd="1" destOrd="0" presId="urn:microsoft.com/office/officeart/2005/8/layout/hChevron3"/>
    <dgm:cxn modelId="{5CFB04B7-CE78-4C08-B3B7-19EDBE412FB6}" type="presParOf" srcId="{F8D3E514-825E-46C8-97CB-F66DAFAC4B48}" destId="{E677D129-3111-40D2-A521-42FACCA84E32}" srcOrd="2" destOrd="0" presId="urn:microsoft.com/office/officeart/2005/8/layout/hChevron3"/>
    <dgm:cxn modelId="{BA4AFE18-6E13-4D6E-97A6-BB8EADCB920B}" type="presParOf" srcId="{F8D3E514-825E-46C8-97CB-F66DAFAC4B48}" destId="{57FAE713-4274-4142-A06C-96F0ED0DB45C}" srcOrd="3" destOrd="0" presId="urn:microsoft.com/office/officeart/2005/8/layout/hChevron3"/>
    <dgm:cxn modelId="{A75C3CF1-8B9A-4E14-9C92-D3BCE131041E}" type="presParOf" srcId="{F8D3E514-825E-46C8-97CB-F66DAFAC4B48}" destId="{C21A015E-194C-42E6-A918-435FD14313C6}" srcOrd="4" destOrd="0" presId="urn:microsoft.com/office/officeart/2005/8/layout/hChevron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E607BB8-E208-41C6-9305-5327AB82158D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AC3718B6-A17B-408B-B2E1-633D316D2F57}">
      <dgm:prSet phldrT="[Text]" custT="1"/>
      <dgm:spPr>
        <a:solidFill>
          <a:schemeClr val="bg2">
            <a:lumMod val="90000"/>
          </a:schemeClr>
        </a:solidFill>
        <a:ln>
          <a:solidFill>
            <a:schemeClr val="bg1"/>
          </a:solidFill>
        </a:ln>
      </dgm:spPr>
      <dgm:t>
        <a:bodyPr/>
        <a:lstStyle/>
        <a:p>
          <a:pPr algn="l"/>
          <a:r>
            <a:rPr lang="fr-FR" sz="1600" b="0" dirty="0" smtClean="0">
              <a:solidFill>
                <a:schemeClr val="bg1"/>
              </a:solidFill>
              <a:latin typeface="+mn-lt"/>
              <a:ea typeface="Roboto" pitchFamily="2" charset="0"/>
            </a:rPr>
            <a:t>1. Robocode</a:t>
          </a:r>
          <a:endParaRPr lang="fr-FR" sz="1600" b="0" dirty="0">
            <a:solidFill>
              <a:schemeClr val="bg1"/>
            </a:solidFill>
            <a:latin typeface="+mn-lt"/>
            <a:ea typeface="Roboto" pitchFamily="2" charset="0"/>
          </a:endParaRPr>
        </a:p>
      </dgm:t>
    </dgm:pt>
    <dgm:pt modelId="{17459C37-59CC-4288-9A43-C41AEFFD0D6F}" type="parTrans" cxnId="{5302DFC7-EEE8-4088-A4C9-AAB242F1D3BB}">
      <dgm:prSet/>
      <dgm:spPr/>
      <dgm:t>
        <a:bodyPr/>
        <a:lstStyle/>
        <a:p>
          <a:endParaRPr lang="fr-FR"/>
        </a:p>
      </dgm:t>
    </dgm:pt>
    <dgm:pt modelId="{A4C009F0-885E-4E31-AC7D-98736DDEC5D7}" type="sibTrans" cxnId="{5302DFC7-EEE8-4088-A4C9-AAB242F1D3BB}">
      <dgm:prSet/>
      <dgm:spPr/>
      <dgm:t>
        <a:bodyPr/>
        <a:lstStyle/>
        <a:p>
          <a:endParaRPr lang="fr-FR"/>
        </a:p>
      </dgm:t>
    </dgm:pt>
    <dgm:pt modelId="{00735E41-FB5E-4332-897B-F61ADC1FE786}">
      <dgm:prSet phldrT="[Text]" custT="1"/>
      <dgm:spPr>
        <a:solidFill>
          <a:srgbClr val="618197"/>
        </a:solidFill>
      </dgm:spPr>
      <dgm:t>
        <a:bodyPr/>
        <a:lstStyle/>
        <a:p>
          <a:pPr algn="l"/>
          <a:r>
            <a:rPr lang="fr-FR" sz="1600" b="1" dirty="0" smtClean="0">
              <a:solidFill>
                <a:schemeClr val="bg1"/>
              </a:solidFill>
              <a:latin typeface="+mn-lt"/>
              <a:ea typeface="Roboto" pitchFamily="2" charset="0"/>
            </a:rPr>
            <a:t>3. </a:t>
          </a:r>
          <a:r>
            <a:rPr lang="en-US" sz="1600" b="1" dirty="0" smtClean="0">
              <a:latin typeface="+mn-lt"/>
            </a:rPr>
            <a:t>Parameters’ Setting</a:t>
          </a:r>
          <a:endParaRPr lang="fr-FR" sz="1600" b="1" dirty="0">
            <a:solidFill>
              <a:schemeClr val="bg1"/>
            </a:solidFill>
            <a:latin typeface="+mn-lt"/>
            <a:ea typeface="Roboto" pitchFamily="2" charset="0"/>
          </a:endParaRPr>
        </a:p>
      </dgm:t>
    </dgm:pt>
    <dgm:pt modelId="{40CE6DF1-A0EB-49C9-B59E-A5E9276C5BA9}" type="parTrans" cxnId="{FC7210ED-E2E6-4A1B-94E1-48DAC0897ED7}">
      <dgm:prSet/>
      <dgm:spPr/>
      <dgm:t>
        <a:bodyPr/>
        <a:lstStyle/>
        <a:p>
          <a:endParaRPr lang="fr-FR"/>
        </a:p>
      </dgm:t>
    </dgm:pt>
    <dgm:pt modelId="{B7FB628F-3838-46AA-B9EE-8743AC715678}" type="sibTrans" cxnId="{FC7210ED-E2E6-4A1B-94E1-48DAC0897ED7}">
      <dgm:prSet/>
      <dgm:spPr/>
      <dgm:t>
        <a:bodyPr/>
        <a:lstStyle/>
        <a:p>
          <a:endParaRPr lang="fr-FR"/>
        </a:p>
      </dgm:t>
    </dgm:pt>
    <dgm:pt modelId="{8BB5F5CE-9E0B-41CB-8313-B429C7459952}">
      <dgm:prSet phldrT="[Text]" custT="1"/>
      <dgm:spPr>
        <a:solidFill>
          <a:schemeClr val="bg2">
            <a:lumMod val="90000"/>
          </a:schemeClr>
        </a:solidFill>
      </dgm:spPr>
      <dgm:t>
        <a:bodyPr/>
        <a:lstStyle/>
        <a:p>
          <a:pPr algn="l"/>
          <a:r>
            <a:rPr lang="fr-FR" sz="1600" b="0" dirty="0" smtClean="0">
              <a:latin typeface="+mn-lt"/>
              <a:ea typeface="Roboto" pitchFamily="2" charset="0"/>
            </a:rPr>
            <a:t>2. </a:t>
          </a:r>
          <a:r>
            <a:rPr lang="en-US" sz="1600" b="0" dirty="0" smtClean="0">
              <a:latin typeface="+mn-lt"/>
            </a:rPr>
            <a:t>Classifier</a:t>
          </a:r>
          <a:endParaRPr lang="fr-FR" sz="1600" b="0" dirty="0">
            <a:latin typeface="+mn-lt"/>
            <a:ea typeface="Roboto" pitchFamily="2" charset="0"/>
          </a:endParaRPr>
        </a:p>
      </dgm:t>
    </dgm:pt>
    <dgm:pt modelId="{D869EFDD-0028-496A-92D6-4E86CD2BDE66}" type="parTrans" cxnId="{05899804-7919-47CA-948A-0F4FDC863BF5}">
      <dgm:prSet/>
      <dgm:spPr/>
      <dgm:t>
        <a:bodyPr/>
        <a:lstStyle/>
        <a:p>
          <a:endParaRPr lang="fr-FR"/>
        </a:p>
      </dgm:t>
    </dgm:pt>
    <dgm:pt modelId="{E1C0BC8F-9007-4444-B9AB-94AF84E724A9}" type="sibTrans" cxnId="{05899804-7919-47CA-948A-0F4FDC863BF5}">
      <dgm:prSet/>
      <dgm:spPr/>
      <dgm:t>
        <a:bodyPr/>
        <a:lstStyle/>
        <a:p>
          <a:endParaRPr lang="fr-FR"/>
        </a:p>
      </dgm:t>
    </dgm:pt>
    <dgm:pt modelId="{F8D3E514-825E-46C8-97CB-F66DAFAC4B48}" type="pres">
      <dgm:prSet presAssocID="{5E607BB8-E208-41C6-9305-5327AB82158D}" presName="Name0" presStyleCnt="0">
        <dgm:presLayoutVars>
          <dgm:dir/>
          <dgm:resizeHandles val="exact"/>
        </dgm:presLayoutVars>
      </dgm:prSet>
      <dgm:spPr/>
    </dgm:pt>
    <dgm:pt modelId="{78CED4D2-8B97-4E1D-BC39-E089B94642AD}" type="pres">
      <dgm:prSet presAssocID="{AC3718B6-A17B-408B-B2E1-633D316D2F57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F1F4EEC-7964-46F3-AA9D-CF1A46EAE1C7}" type="pres">
      <dgm:prSet presAssocID="{A4C009F0-885E-4E31-AC7D-98736DDEC5D7}" presName="parSpace" presStyleCnt="0"/>
      <dgm:spPr/>
    </dgm:pt>
    <dgm:pt modelId="{E677D129-3111-40D2-A521-42FACCA84E32}" type="pres">
      <dgm:prSet presAssocID="{8BB5F5CE-9E0B-41CB-8313-B429C7459952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7FAE713-4274-4142-A06C-96F0ED0DB45C}" type="pres">
      <dgm:prSet presAssocID="{E1C0BC8F-9007-4444-B9AB-94AF84E724A9}" presName="parSpace" presStyleCnt="0"/>
      <dgm:spPr/>
    </dgm:pt>
    <dgm:pt modelId="{C21A015E-194C-42E6-A918-435FD14313C6}" type="pres">
      <dgm:prSet presAssocID="{00735E41-FB5E-4332-897B-F61ADC1FE786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2F1F790-6E04-425A-9CE2-4DCEA27E14E0}" type="presOf" srcId="{5E607BB8-E208-41C6-9305-5327AB82158D}" destId="{F8D3E514-825E-46C8-97CB-F66DAFAC4B48}" srcOrd="0" destOrd="0" presId="urn:microsoft.com/office/officeart/2005/8/layout/hChevron3"/>
    <dgm:cxn modelId="{5302DFC7-EEE8-4088-A4C9-AAB242F1D3BB}" srcId="{5E607BB8-E208-41C6-9305-5327AB82158D}" destId="{AC3718B6-A17B-408B-B2E1-633D316D2F57}" srcOrd="0" destOrd="0" parTransId="{17459C37-59CC-4288-9A43-C41AEFFD0D6F}" sibTransId="{A4C009F0-885E-4E31-AC7D-98736DDEC5D7}"/>
    <dgm:cxn modelId="{F8F8EE86-70A6-4585-A309-04FFDB75E4EF}" type="presOf" srcId="{8BB5F5CE-9E0B-41CB-8313-B429C7459952}" destId="{E677D129-3111-40D2-A521-42FACCA84E32}" srcOrd="0" destOrd="0" presId="urn:microsoft.com/office/officeart/2005/8/layout/hChevron3"/>
    <dgm:cxn modelId="{05899804-7919-47CA-948A-0F4FDC863BF5}" srcId="{5E607BB8-E208-41C6-9305-5327AB82158D}" destId="{8BB5F5CE-9E0B-41CB-8313-B429C7459952}" srcOrd="1" destOrd="0" parTransId="{D869EFDD-0028-496A-92D6-4E86CD2BDE66}" sibTransId="{E1C0BC8F-9007-4444-B9AB-94AF84E724A9}"/>
    <dgm:cxn modelId="{FC7210ED-E2E6-4A1B-94E1-48DAC0897ED7}" srcId="{5E607BB8-E208-41C6-9305-5327AB82158D}" destId="{00735E41-FB5E-4332-897B-F61ADC1FE786}" srcOrd="2" destOrd="0" parTransId="{40CE6DF1-A0EB-49C9-B59E-A5E9276C5BA9}" sibTransId="{B7FB628F-3838-46AA-B9EE-8743AC715678}"/>
    <dgm:cxn modelId="{5AD6CC79-EE63-499C-8118-7578DA539707}" type="presOf" srcId="{00735E41-FB5E-4332-897B-F61ADC1FE786}" destId="{C21A015E-194C-42E6-A918-435FD14313C6}" srcOrd="0" destOrd="0" presId="urn:microsoft.com/office/officeart/2005/8/layout/hChevron3"/>
    <dgm:cxn modelId="{E2BC1A46-E462-444E-BD8A-2D2C4D9DEEA6}" type="presOf" srcId="{AC3718B6-A17B-408B-B2E1-633D316D2F57}" destId="{78CED4D2-8B97-4E1D-BC39-E089B94642AD}" srcOrd="0" destOrd="0" presId="urn:microsoft.com/office/officeart/2005/8/layout/hChevron3"/>
    <dgm:cxn modelId="{0C0DB9E9-4B33-471B-96C9-2EF2E4CDF046}" type="presParOf" srcId="{F8D3E514-825E-46C8-97CB-F66DAFAC4B48}" destId="{78CED4D2-8B97-4E1D-BC39-E089B94642AD}" srcOrd="0" destOrd="0" presId="urn:microsoft.com/office/officeart/2005/8/layout/hChevron3"/>
    <dgm:cxn modelId="{EEF4166C-DD8B-46D2-8378-5ECA664AC6B3}" type="presParOf" srcId="{F8D3E514-825E-46C8-97CB-F66DAFAC4B48}" destId="{EF1F4EEC-7964-46F3-AA9D-CF1A46EAE1C7}" srcOrd="1" destOrd="0" presId="urn:microsoft.com/office/officeart/2005/8/layout/hChevron3"/>
    <dgm:cxn modelId="{63DEDFB9-7B67-45E6-A428-CC61A85EECA6}" type="presParOf" srcId="{F8D3E514-825E-46C8-97CB-F66DAFAC4B48}" destId="{E677D129-3111-40D2-A521-42FACCA84E32}" srcOrd="2" destOrd="0" presId="urn:microsoft.com/office/officeart/2005/8/layout/hChevron3"/>
    <dgm:cxn modelId="{C8DE48CE-4CB8-43E2-B84D-B9FAD1FDDAA4}" type="presParOf" srcId="{F8D3E514-825E-46C8-97CB-F66DAFAC4B48}" destId="{57FAE713-4274-4142-A06C-96F0ED0DB45C}" srcOrd="3" destOrd="0" presId="urn:microsoft.com/office/officeart/2005/8/layout/hChevron3"/>
    <dgm:cxn modelId="{4C831D97-2AB7-447B-B3C9-9639A7204261}" type="presParOf" srcId="{F8D3E514-825E-46C8-97CB-F66DAFAC4B48}" destId="{C21A015E-194C-42E6-A918-435FD14313C6}" srcOrd="4" destOrd="0" presId="urn:microsoft.com/office/officeart/2005/8/layout/hChevron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E607BB8-E208-41C6-9305-5327AB82158D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AC3718B6-A17B-408B-B2E1-633D316D2F57}">
      <dgm:prSet phldrT="[Text]" custT="1"/>
      <dgm:spPr>
        <a:solidFill>
          <a:schemeClr val="bg2">
            <a:lumMod val="90000"/>
          </a:schemeClr>
        </a:solidFill>
        <a:ln>
          <a:solidFill>
            <a:schemeClr val="bg1"/>
          </a:solidFill>
        </a:ln>
      </dgm:spPr>
      <dgm:t>
        <a:bodyPr/>
        <a:lstStyle/>
        <a:p>
          <a:pPr algn="l"/>
          <a:r>
            <a:rPr lang="fr-FR" sz="1600" b="0" dirty="0" smtClean="0">
              <a:solidFill>
                <a:schemeClr val="bg1"/>
              </a:solidFill>
              <a:latin typeface="+mn-lt"/>
              <a:ea typeface="Roboto" pitchFamily="2" charset="0"/>
            </a:rPr>
            <a:t>1. Robocode</a:t>
          </a:r>
          <a:endParaRPr lang="fr-FR" sz="1600" b="0" dirty="0">
            <a:solidFill>
              <a:schemeClr val="bg1"/>
            </a:solidFill>
            <a:latin typeface="+mn-lt"/>
            <a:ea typeface="Roboto" pitchFamily="2" charset="0"/>
          </a:endParaRPr>
        </a:p>
      </dgm:t>
    </dgm:pt>
    <dgm:pt modelId="{17459C37-59CC-4288-9A43-C41AEFFD0D6F}" type="parTrans" cxnId="{5302DFC7-EEE8-4088-A4C9-AAB242F1D3BB}">
      <dgm:prSet/>
      <dgm:spPr/>
      <dgm:t>
        <a:bodyPr/>
        <a:lstStyle/>
        <a:p>
          <a:endParaRPr lang="fr-FR"/>
        </a:p>
      </dgm:t>
    </dgm:pt>
    <dgm:pt modelId="{A4C009F0-885E-4E31-AC7D-98736DDEC5D7}" type="sibTrans" cxnId="{5302DFC7-EEE8-4088-A4C9-AAB242F1D3BB}">
      <dgm:prSet/>
      <dgm:spPr/>
      <dgm:t>
        <a:bodyPr/>
        <a:lstStyle/>
        <a:p>
          <a:endParaRPr lang="fr-FR"/>
        </a:p>
      </dgm:t>
    </dgm:pt>
    <dgm:pt modelId="{00735E41-FB5E-4332-897B-F61ADC1FE786}">
      <dgm:prSet phldrT="[Text]" custT="1"/>
      <dgm:spPr>
        <a:solidFill>
          <a:srgbClr val="618197"/>
        </a:solidFill>
      </dgm:spPr>
      <dgm:t>
        <a:bodyPr/>
        <a:lstStyle/>
        <a:p>
          <a:pPr algn="l"/>
          <a:r>
            <a:rPr lang="fr-FR" sz="1600" b="1" dirty="0" smtClean="0">
              <a:solidFill>
                <a:schemeClr val="bg1"/>
              </a:solidFill>
              <a:latin typeface="+mn-lt"/>
              <a:ea typeface="Roboto" pitchFamily="2" charset="0"/>
            </a:rPr>
            <a:t>3. </a:t>
          </a:r>
          <a:r>
            <a:rPr lang="en-US" sz="1600" b="1" dirty="0" smtClean="0">
              <a:latin typeface="+mn-lt"/>
            </a:rPr>
            <a:t>Parameters’ Setting</a:t>
          </a:r>
          <a:endParaRPr lang="fr-FR" sz="1600" b="1" dirty="0">
            <a:solidFill>
              <a:schemeClr val="bg1"/>
            </a:solidFill>
            <a:latin typeface="+mn-lt"/>
            <a:ea typeface="Roboto" pitchFamily="2" charset="0"/>
          </a:endParaRPr>
        </a:p>
      </dgm:t>
    </dgm:pt>
    <dgm:pt modelId="{40CE6DF1-A0EB-49C9-B59E-A5E9276C5BA9}" type="parTrans" cxnId="{FC7210ED-E2E6-4A1B-94E1-48DAC0897ED7}">
      <dgm:prSet/>
      <dgm:spPr/>
      <dgm:t>
        <a:bodyPr/>
        <a:lstStyle/>
        <a:p>
          <a:endParaRPr lang="fr-FR"/>
        </a:p>
      </dgm:t>
    </dgm:pt>
    <dgm:pt modelId="{B7FB628F-3838-46AA-B9EE-8743AC715678}" type="sibTrans" cxnId="{FC7210ED-E2E6-4A1B-94E1-48DAC0897ED7}">
      <dgm:prSet/>
      <dgm:spPr/>
      <dgm:t>
        <a:bodyPr/>
        <a:lstStyle/>
        <a:p>
          <a:endParaRPr lang="fr-FR"/>
        </a:p>
      </dgm:t>
    </dgm:pt>
    <dgm:pt modelId="{8BB5F5CE-9E0B-41CB-8313-B429C7459952}">
      <dgm:prSet phldrT="[Text]" custT="1"/>
      <dgm:spPr>
        <a:solidFill>
          <a:schemeClr val="bg2">
            <a:lumMod val="90000"/>
          </a:schemeClr>
        </a:solidFill>
      </dgm:spPr>
      <dgm:t>
        <a:bodyPr/>
        <a:lstStyle/>
        <a:p>
          <a:pPr algn="l"/>
          <a:r>
            <a:rPr lang="fr-FR" sz="1600" b="0" dirty="0" smtClean="0">
              <a:latin typeface="+mn-lt"/>
              <a:ea typeface="Roboto" pitchFamily="2" charset="0"/>
            </a:rPr>
            <a:t>2. </a:t>
          </a:r>
          <a:r>
            <a:rPr lang="en-US" sz="1600" b="0" dirty="0" smtClean="0">
              <a:latin typeface="+mn-lt"/>
            </a:rPr>
            <a:t>Classifier</a:t>
          </a:r>
          <a:endParaRPr lang="fr-FR" sz="1600" b="0" dirty="0">
            <a:latin typeface="+mn-lt"/>
            <a:ea typeface="Roboto" pitchFamily="2" charset="0"/>
          </a:endParaRPr>
        </a:p>
      </dgm:t>
    </dgm:pt>
    <dgm:pt modelId="{D869EFDD-0028-496A-92D6-4E86CD2BDE66}" type="parTrans" cxnId="{05899804-7919-47CA-948A-0F4FDC863BF5}">
      <dgm:prSet/>
      <dgm:spPr/>
      <dgm:t>
        <a:bodyPr/>
        <a:lstStyle/>
        <a:p>
          <a:endParaRPr lang="fr-FR"/>
        </a:p>
      </dgm:t>
    </dgm:pt>
    <dgm:pt modelId="{E1C0BC8F-9007-4444-B9AB-94AF84E724A9}" type="sibTrans" cxnId="{05899804-7919-47CA-948A-0F4FDC863BF5}">
      <dgm:prSet/>
      <dgm:spPr/>
      <dgm:t>
        <a:bodyPr/>
        <a:lstStyle/>
        <a:p>
          <a:endParaRPr lang="fr-FR"/>
        </a:p>
      </dgm:t>
    </dgm:pt>
    <dgm:pt modelId="{F8D3E514-825E-46C8-97CB-F66DAFAC4B48}" type="pres">
      <dgm:prSet presAssocID="{5E607BB8-E208-41C6-9305-5327AB82158D}" presName="Name0" presStyleCnt="0">
        <dgm:presLayoutVars>
          <dgm:dir/>
          <dgm:resizeHandles val="exact"/>
        </dgm:presLayoutVars>
      </dgm:prSet>
      <dgm:spPr/>
    </dgm:pt>
    <dgm:pt modelId="{78CED4D2-8B97-4E1D-BC39-E089B94642AD}" type="pres">
      <dgm:prSet presAssocID="{AC3718B6-A17B-408B-B2E1-633D316D2F57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F1F4EEC-7964-46F3-AA9D-CF1A46EAE1C7}" type="pres">
      <dgm:prSet presAssocID="{A4C009F0-885E-4E31-AC7D-98736DDEC5D7}" presName="parSpace" presStyleCnt="0"/>
      <dgm:spPr/>
    </dgm:pt>
    <dgm:pt modelId="{E677D129-3111-40D2-A521-42FACCA84E32}" type="pres">
      <dgm:prSet presAssocID="{8BB5F5CE-9E0B-41CB-8313-B429C7459952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7FAE713-4274-4142-A06C-96F0ED0DB45C}" type="pres">
      <dgm:prSet presAssocID="{E1C0BC8F-9007-4444-B9AB-94AF84E724A9}" presName="parSpace" presStyleCnt="0"/>
      <dgm:spPr/>
    </dgm:pt>
    <dgm:pt modelId="{C21A015E-194C-42E6-A918-435FD14313C6}" type="pres">
      <dgm:prSet presAssocID="{00735E41-FB5E-4332-897B-F61ADC1FE786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C31AC1EA-CD95-462E-8E69-D26717A34810}" type="presOf" srcId="{8BB5F5CE-9E0B-41CB-8313-B429C7459952}" destId="{E677D129-3111-40D2-A521-42FACCA84E32}" srcOrd="0" destOrd="0" presId="urn:microsoft.com/office/officeart/2005/8/layout/hChevron3"/>
    <dgm:cxn modelId="{A0C9A34C-DD0A-4BA9-A754-86DA120E5093}" type="presOf" srcId="{00735E41-FB5E-4332-897B-F61ADC1FE786}" destId="{C21A015E-194C-42E6-A918-435FD14313C6}" srcOrd="0" destOrd="0" presId="urn:microsoft.com/office/officeart/2005/8/layout/hChevron3"/>
    <dgm:cxn modelId="{05899804-7919-47CA-948A-0F4FDC863BF5}" srcId="{5E607BB8-E208-41C6-9305-5327AB82158D}" destId="{8BB5F5CE-9E0B-41CB-8313-B429C7459952}" srcOrd="1" destOrd="0" parTransId="{D869EFDD-0028-496A-92D6-4E86CD2BDE66}" sibTransId="{E1C0BC8F-9007-4444-B9AB-94AF84E724A9}"/>
    <dgm:cxn modelId="{5302DFC7-EEE8-4088-A4C9-AAB242F1D3BB}" srcId="{5E607BB8-E208-41C6-9305-5327AB82158D}" destId="{AC3718B6-A17B-408B-B2E1-633D316D2F57}" srcOrd="0" destOrd="0" parTransId="{17459C37-59CC-4288-9A43-C41AEFFD0D6F}" sibTransId="{A4C009F0-885E-4E31-AC7D-98736DDEC5D7}"/>
    <dgm:cxn modelId="{A426D2FD-D111-44AC-B44D-E38D6FF811C7}" type="presOf" srcId="{AC3718B6-A17B-408B-B2E1-633D316D2F57}" destId="{78CED4D2-8B97-4E1D-BC39-E089B94642AD}" srcOrd="0" destOrd="0" presId="urn:microsoft.com/office/officeart/2005/8/layout/hChevron3"/>
    <dgm:cxn modelId="{FC7210ED-E2E6-4A1B-94E1-48DAC0897ED7}" srcId="{5E607BB8-E208-41C6-9305-5327AB82158D}" destId="{00735E41-FB5E-4332-897B-F61ADC1FE786}" srcOrd="2" destOrd="0" parTransId="{40CE6DF1-A0EB-49C9-B59E-A5E9276C5BA9}" sibTransId="{B7FB628F-3838-46AA-B9EE-8743AC715678}"/>
    <dgm:cxn modelId="{DC6FB112-9375-40A0-BF41-4A922D4A1358}" type="presOf" srcId="{5E607BB8-E208-41C6-9305-5327AB82158D}" destId="{F8D3E514-825E-46C8-97CB-F66DAFAC4B48}" srcOrd="0" destOrd="0" presId="urn:microsoft.com/office/officeart/2005/8/layout/hChevron3"/>
    <dgm:cxn modelId="{9BB74B9B-85DD-4AA0-BBB2-888B70678642}" type="presParOf" srcId="{F8D3E514-825E-46C8-97CB-F66DAFAC4B48}" destId="{78CED4D2-8B97-4E1D-BC39-E089B94642AD}" srcOrd="0" destOrd="0" presId="urn:microsoft.com/office/officeart/2005/8/layout/hChevron3"/>
    <dgm:cxn modelId="{86C2B395-2A54-412F-ABC0-B6931E0538B2}" type="presParOf" srcId="{F8D3E514-825E-46C8-97CB-F66DAFAC4B48}" destId="{EF1F4EEC-7964-46F3-AA9D-CF1A46EAE1C7}" srcOrd="1" destOrd="0" presId="urn:microsoft.com/office/officeart/2005/8/layout/hChevron3"/>
    <dgm:cxn modelId="{451ACEC1-0CAD-4B85-8054-21031B8C0859}" type="presParOf" srcId="{F8D3E514-825E-46C8-97CB-F66DAFAC4B48}" destId="{E677D129-3111-40D2-A521-42FACCA84E32}" srcOrd="2" destOrd="0" presId="urn:microsoft.com/office/officeart/2005/8/layout/hChevron3"/>
    <dgm:cxn modelId="{6F230FA3-A654-42A2-A229-76C92C689CF6}" type="presParOf" srcId="{F8D3E514-825E-46C8-97CB-F66DAFAC4B48}" destId="{57FAE713-4274-4142-A06C-96F0ED0DB45C}" srcOrd="3" destOrd="0" presId="urn:microsoft.com/office/officeart/2005/8/layout/hChevron3"/>
    <dgm:cxn modelId="{6E4E6D7E-09E4-406C-BC65-09AEAE1D8C6B}" type="presParOf" srcId="{F8D3E514-825E-46C8-97CB-F66DAFAC4B48}" destId="{C21A015E-194C-42E6-A918-435FD14313C6}" srcOrd="4" destOrd="0" presId="urn:microsoft.com/office/officeart/2005/8/layout/hChevron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E607BB8-E208-41C6-9305-5327AB82158D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AC3718B6-A17B-408B-B2E1-633D316D2F57}">
      <dgm:prSet phldrT="[Text]" custT="1"/>
      <dgm:spPr>
        <a:solidFill>
          <a:schemeClr val="bg2">
            <a:lumMod val="90000"/>
          </a:schemeClr>
        </a:solidFill>
        <a:ln>
          <a:solidFill>
            <a:schemeClr val="bg1"/>
          </a:solidFill>
        </a:ln>
      </dgm:spPr>
      <dgm:t>
        <a:bodyPr/>
        <a:lstStyle/>
        <a:p>
          <a:pPr algn="l"/>
          <a:r>
            <a:rPr lang="fr-FR" sz="1600" b="0" dirty="0" smtClean="0">
              <a:solidFill>
                <a:schemeClr val="bg1"/>
              </a:solidFill>
              <a:latin typeface="+mn-lt"/>
              <a:ea typeface="Roboto" pitchFamily="2" charset="0"/>
            </a:rPr>
            <a:t>1. Robocode</a:t>
          </a:r>
          <a:endParaRPr lang="fr-FR" sz="1600" b="0" dirty="0">
            <a:solidFill>
              <a:schemeClr val="bg1"/>
            </a:solidFill>
            <a:latin typeface="+mn-lt"/>
            <a:ea typeface="Roboto" pitchFamily="2" charset="0"/>
          </a:endParaRPr>
        </a:p>
      </dgm:t>
    </dgm:pt>
    <dgm:pt modelId="{17459C37-59CC-4288-9A43-C41AEFFD0D6F}" type="parTrans" cxnId="{5302DFC7-EEE8-4088-A4C9-AAB242F1D3BB}">
      <dgm:prSet/>
      <dgm:spPr/>
      <dgm:t>
        <a:bodyPr/>
        <a:lstStyle/>
        <a:p>
          <a:endParaRPr lang="fr-FR"/>
        </a:p>
      </dgm:t>
    </dgm:pt>
    <dgm:pt modelId="{A4C009F0-885E-4E31-AC7D-98736DDEC5D7}" type="sibTrans" cxnId="{5302DFC7-EEE8-4088-A4C9-AAB242F1D3BB}">
      <dgm:prSet/>
      <dgm:spPr/>
      <dgm:t>
        <a:bodyPr/>
        <a:lstStyle/>
        <a:p>
          <a:endParaRPr lang="fr-FR"/>
        </a:p>
      </dgm:t>
    </dgm:pt>
    <dgm:pt modelId="{00735E41-FB5E-4332-897B-F61ADC1FE786}">
      <dgm:prSet phldrT="[Text]" custT="1"/>
      <dgm:spPr>
        <a:solidFill>
          <a:srgbClr val="618197"/>
        </a:solidFill>
      </dgm:spPr>
      <dgm:t>
        <a:bodyPr/>
        <a:lstStyle/>
        <a:p>
          <a:pPr algn="l"/>
          <a:r>
            <a:rPr lang="fr-FR" sz="1600" b="1" dirty="0" smtClean="0">
              <a:solidFill>
                <a:schemeClr val="bg1"/>
              </a:solidFill>
              <a:latin typeface="+mn-lt"/>
              <a:ea typeface="Roboto" pitchFamily="2" charset="0"/>
            </a:rPr>
            <a:t>3. </a:t>
          </a:r>
          <a:r>
            <a:rPr lang="en-US" sz="1600" b="1" dirty="0" smtClean="0">
              <a:latin typeface="+mn-lt"/>
            </a:rPr>
            <a:t>Parameters’ Setting</a:t>
          </a:r>
          <a:endParaRPr lang="fr-FR" sz="1600" b="1" dirty="0">
            <a:solidFill>
              <a:schemeClr val="bg1"/>
            </a:solidFill>
            <a:latin typeface="+mn-lt"/>
            <a:ea typeface="Roboto" pitchFamily="2" charset="0"/>
          </a:endParaRPr>
        </a:p>
      </dgm:t>
    </dgm:pt>
    <dgm:pt modelId="{40CE6DF1-A0EB-49C9-B59E-A5E9276C5BA9}" type="parTrans" cxnId="{FC7210ED-E2E6-4A1B-94E1-48DAC0897ED7}">
      <dgm:prSet/>
      <dgm:spPr/>
      <dgm:t>
        <a:bodyPr/>
        <a:lstStyle/>
        <a:p>
          <a:endParaRPr lang="fr-FR"/>
        </a:p>
      </dgm:t>
    </dgm:pt>
    <dgm:pt modelId="{B7FB628F-3838-46AA-B9EE-8743AC715678}" type="sibTrans" cxnId="{FC7210ED-E2E6-4A1B-94E1-48DAC0897ED7}">
      <dgm:prSet/>
      <dgm:spPr/>
      <dgm:t>
        <a:bodyPr/>
        <a:lstStyle/>
        <a:p>
          <a:endParaRPr lang="fr-FR"/>
        </a:p>
      </dgm:t>
    </dgm:pt>
    <dgm:pt modelId="{8BB5F5CE-9E0B-41CB-8313-B429C7459952}">
      <dgm:prSet phldrT="[Text]" custT="1"/>
      <dgm:spPr>
        <a:solidFill>
          <a:schemeClr val="bg2">
            <a:lumMod val="90000"/>
          </a:schemeClr>
        </a:solidFill>
      </dgm:spPr>
      <dgm:t>
        <a:bodyPr/>
        <a:lstStyle/>
        <a:p>
          <a:pPr algn="l"/>
          <a:r>
            <a:rPr lang="fr-FR" sz="1600" b="0" dirty="0" smtClean="0">
              <a:latin typeface="+mn-lt"/>
              <a:ea typeface="Roboto" pitchFamily="2" charset="0"/>
            </a:rPr>
            <a:t>2. </a:t>
          </a:r>
          <a:r>
            <a:rPr lang="en-US" sz="1600" b="0" dirty="0" smtClean="0">
              <a:latin typeface="+mn-lt"/>
            </a:rPr>
            <a:t>Classifier</a:t>
          </a:r>
          <a:endParaRPr lang="fr-FR" sz="1600" b="0" dirty="0">
            <a:latin typeface="+mn-lt"/>
            <a:ea typeface="Roboto" pitchFamily="2" charset="0"/>
          </a:endParaRPr>
        </a:p>
      </dgm:t>
    </dgm:pt>
    <dgm:pt modelId="{D869EFDD-0028-496A-92D6-4E86CD2BDE66}" type="parTrans" cxnId="{05899804-7919-47CA-948A-0F4FDC863BF5}">
      <dgm:prSet/>
      <dgm:spPr/>
      <dgm:t>
        <a:bodyPr/>
        <a:lstStyle/>
        <a:p>
          <a:endParaRPr lang="fr-FR"/>
        </a:p>
      </dgm:t>
    </dgm:pt>
    <dgm:pt modelId="{E1C0BC8F-9007-4444-B9AB-94AF84E724A9}" type="sibTrans" cxnId="{05899804-7919-47CA-948A-0F4FDC863BF5}">
      <dgm:prSet/>
      <dgm:spPr/>
      <dgm:t>
        <a:bodyPr/>
        <a:lstStyle/>
        <a:p>
          <a:endParaRPr lang="fr-FR"/>
        </a:p>
      </dgm:t>
    </dgm:pt>
    <dgm:pt modelId="{F8D3E514-825E-46C8-97CB-F66DAFAC4B48}" type="pres">
      <dgm:prSet presAssocID="{5E607BB8-E208-41C6-9305-5327AB82158D}" presName="Name0" presStyleCnt="0">
        <dgm:presLayoutVars>
          <dgm:dir/>
          <dgm:resizeHandles val="exact"/>
        </dgm:presLayoutVars>
      </dgm:prSet>
      <dgm:spPr/>
    </dgm:pt>
    <dgm:pt modelId="{78CED4D2-8B97-4E1D-BC39-E089B94642AD}" type="pres">
      <dgm:prSet presAssocID="{AC3718B6-A17B-408B-B2E1-633D316D2F57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F1F4EEC-7964-46F3-AA9D-CF1A46EAE1C7}" type="pres">
      <dgm:prSet presAssocID="{A4C009F0-885E-4E31-AC7D-98736DDEC5D7}" presName="parSpace" presStyleCnt="0"/>
      <dgm:spPr/>
    </dgm:pt>
    <dgm:pt modelId="{E677D129-3111-40D2-A521-42FACCA84E32}" type="pres">
      <dgm:prSet presAssocID="{8BB5F5CE-9E0B-41CB-8313-B429C7459952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7FAE713-4274-4142-A06C-96F0ED0DB45C}" type="pres">
      <dgm:prSet presAssocID="{E1C0BC8F-9007-4444-B9AB-94AF84E724A9}" presName="parSpace" presStyleCnt="0"/>
      <dgm:spPr/>
    </dgm:pt>
    <dgm:pt modelId="{C21A015E-194C-42E6-A918-435FD14313C6}" type="pres">
      <dgm:prSet presAssocID="{00735E41-FB5E-4332-897B-F61ADC1FE786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DA99D82-6812-4DE4-9CE0-56E2C6B5708C}" type="presOf" srcId="{00735E41-FB5E-4332-897B-F61ADC1FE786}" destId="{C21A015E-194C-42E6-A918-435FD14313C6}" srcOrd="0" destOrd="0" presId="urn:microsoft.com/office/officeart/2005/8/layout/hChevron3"/>
    <dgm:cxn modelId="{6A00D68A-6C77-42CA-A00C-306D88B7D33D}" type="presOf" srcId="{8BB5F5CE-9E0B-41CB-8313-B429C7459952}" destId="{E677D129-3111-40D2-A521-42FACCA84E32}" srcOrd="0" destOrd="0" presId="urn:microsoft.com/office/officeart/2005/8/layout/hChevron3"/>
    <dgm:cxn modelId="{05899804-7919-47CA-948A-0F4FDC863BF5}" srcId="{5E607BB8-E208-41C6-9305-5327AB82158D}" destId="{8BB5F5CE-9E0B-41CB-8313-B429C7459952}" srcOrd="1" destOrd="0" parTransId="{D869EFDD-0028-496A-92D6-4E86CD2BDE66}" sibTransId="{E1C0BC8F-9007-4444-B9AB-94AF84E724A9}"/>
    <dgm:cxn modelId="{5302DFC7-EEE8-4088-A4C9-AAB242F1D3BB}" srcId="{5E607BB8-E208-41C6-9305-5327AB82158D}" destId="{AC3718B6-A17B-408B-B2E1-633D316D2F57}" srcOrd="0" destOrd="0" parTransId="{17459C37-59CC-4288-9A43-C41AEFFD0D6F}" sibTransId="{A4C009F0-885E-4E31-AC7D-98736DDEC5D7}"/>
    <dgm:cxn modelId="{269D0E9B-2BAA-45B0-9A97-3C9B6E8B5375}" type="presOf" srcId="{AC3718B6-A17B-408B-B2E1-633D316D2F57}" destId="{78CED4D2-8B97-4E1D-BC39-E089B94642AD}" srcOrd="0" destOrd="0" presId="urn:microsoft.com/office/officeart/2005/8/layout/hChevron3"/>
    <dgm:cxn modelId="{FC7210ED-E2E6-4A1B-94E1-48DAC0897ED7}" srcId="{5E607BB8-E208-41C6-9305-5327AB82158D}" destId="{00735E41-FB5E-4332-897B-F61ADC1FE786}" srcOrd="2" destOrd="0" parTransId="{40CE6DF1-A0EB-49C9-B59E-A5E9276C5BA9}" sibTransId="{B7FB628F-3838-46AA-B9EE-8743AC715678}"/>
    <dgm:cxn modelId="{23B1887B-40E8-4B6C-8978-5070B6C2DDAE}" type="presOf" srcId="{5E607BB8-E208-41C6-9305-5327AB82158D}" destId="{F8D3E514-825E-46C8-97CB-F66DAFAC4B48}" srcOrd="0" destOrd="0" presId="urn:microsoft.com/office/officeart/2005/8/layout/hChevron3"/>
    <dgm:cxn modelId="{05426FBB-848F-4D45-8AED-5A663FAA83D8}" type="presParOf" srcId="{F8D3E514-825E-46C8-97CB-F66DAFAC4B48}" destId="{78CED4D2-8B97-4E1D-BC39-E089B94642AD}" srcOrd="0" destOrd="0" presId="urn:microsoft.com/office/officeart/2005/8/layout/hChevron3"/>
    <dgm:cxn modelId="{CCDB4692-9C10-4B1C-9518-1054EA783CB6}" type="presParOf" srcId="{F8D3E514-825E-46C8-97CB-F66DAFAC4B48}" destId="{EF1F4EEC-7964-46F3-AA9D-CF1A46EAE1C7}" srcOrd="1" destOrd="0" presId="urn:microsoft.com/office/officeart/2005/8/layout/hChevron3"/>
    <dgm:cxn modelId="{C04C9FA9-861F-4DE7-B750-DC4996E140BC}" type="presParOf" srcId="{F8D3E514-825E-46C8-97CB-F66DAFAC4B48}" destId="{E677D129-3111-40D2-A521-42FACCA84E32}" srcOrd="2" destOrd="0" presId="urn:microsoft.com/office/officeart/2005/8/layout/hChevron3"/>
    <dgm:cxn modelId="{78811CF5-DE76-469F-B69D-A1D8D9B498D9}" type="presParOf" srcId="{F8D3E514-825E-46C8-97CB-F66DAFAC4B48}" destId="{57FAE713-4274-4142-A06C-96F0ED0DB45C}" srcOrd="3" destOrd="0" presId="urn:microsoft.com/office/officeart/2005/8/layout/hChevron3"/>
    <dgm:cxn modelId="{E3500942-F29E-4B70-9547-E8A647FC43A9}" type="presParOf" srcId="{F8D3E514-825E-46C8-97CB-F66DAFAC4B48}" destId="{C21A015E-194C-42E6-A918-435FD14313C6}" srcOrd="4" destOrd="0" presId="urn:microsoft.com/office/officeart/2005/8/layout/hChevron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5E607BB8-E208-41C6-9305-5327AB82158D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AC3718B6-A17B-408B-B2E1-633D316D2F57}">
      <dgm:prSet phldrT="[Text]" custT="1"/>
      <dgm:spPr>
        <a:solidFill>
          <a:schemeClr val="bg2">
            <a:lumMod val="90000"/>
          </a:schemeClr>
        </a:solidFill>
        <a:ln>
          <a:solidFill>
            <a:schemeClr val="bg1"/>
          </a:solidFill>
        </a:ln>
      </dgm:spPr>
      <dgm:t>
        <a:bodyPr/>
        <a:lstStyle/>
        <a:p>
          <a:pPr algn="l"/>
          <a:r>
            <a:rPr lang="fr-FR" sz="1600" b="0" dirty="0" smtClean="0">
              <a:solidFill>
                <a:schemeClr val="bg1"/>
              </a:solidFill>
              <a:latin typeface="+mn-lt"/>
              <a:ea typeface="Roboto" pitchFamily="2" charset="0"/>
            </a:rPr>
            <a:t>1. Robocode</a:t>
          </a:r>
          <a:endParaRPr lang="fr-FR" sz="1600" b="0" dirty="0">
            <a:solidFill>
              <a:schemeClr val="bg1"/>
            </a:solidFill>
            <a:latin typeface="+mn-lt"/>
            <a:ea typeface="Roboto" pitchFamily="2" charset="0"/>
          </a:endParaRPr>
        </a:p>
      </dgm:t>
    </dgm:pt>
    <dgm:pt modelId="{17459C37-59CC-4288-9A43-C41AEFFD0D6F}" type="parTrans" cxnId="{5302DFC7-EEE8-4088-A4C9-AAB242F1D3BB}">
      <dgm:prSet/>
      <dgm:spPr/>
      <dgm:t>
        <a:bodyPr/>
        <a:lstStyle/>
        <a:p>
          <a:endParaRPr lang="fr-FR"/>
        </a:p>
      </dgm:t>
    </dgm:pt>
    <dgm:pt modelId="{A4C009F0-885E-4E31-AC7D-98736DDEC5D7}" type="sibTrans" cxnId="{5302DFC7-EEE8-4088-A4C9-AAB242F1D3BB}">
      <dgm:prSet/>
      <dgm:spPr/>
      <dgm:t>
        <a:bodyPr/>
        <a:lstStyle/>
        <a:p>
          <a:endParaRPr lang="fr-FR"/>
        </a:p>
      </dgm:t>
    </dgm:pt>
    <dgm:pt modelId="{00735E41-FB5E-4332-897B-F61ADC1FE786}">
      <dgm:prSet phldrT="[Text]" custT="1"/>
      <dgm:spPr>
        <a:solidFill>
          <a:srgbClr val="618197"/>
        </a:solidFill>
      </dgm:spPr>
      <dgm:t>
        <a:bodyPr/>
        <a:lstStyle/>
        <a:p>
          <a:pPr algn="l"/>
          <a:r>
            <a:rPr lang="fr-FR" sz="1600" b="1" dirty="0" smtClean="0">
              <a:solidFill>
                <a:schemeClr val="bg1"/>
              </a:solidFill>
              <a:latin typeface="+mn-lt"/>
              <a:ea typeface="Roboto" pitchFamily="2" charset="0"/>
            </a:rPr>
            <a:t>3. </a:t>
          </a:r>
          <a:r>
            <a:rPr lang="en-US" sz="1600" b="1" dirty="0" smtClean="0">
              <a:latin typeface="+mn-lt"/>
            </a:rPr>
            <a:t>Parameters’ Setting</a:t>
          </a:r>
          <a:endParaRPr lang="fr-FR" sz="1600" b="1" dirty="0">
            <a:solidFill>
              <a:schemeClr val="bg1"/>
            </a:solidFill>
            <a:latin typeface="+mn-lt"/>
            <a:ea typeface="Roboto" pitchFamily="2" charset="0"/>
          </a:endParaRPr>
        </a:p>
      </dgm:t>
    </dgm:pt>
    <dgm:pt modelId="{40CE6DF1-A0EB-49C9-B59E-A5E9276C5BA9}" type="parTrans" cxnId="{FC7210ED-E2E6-4A1B-94E1-48DAC0897ED7}">
      <dgm:prSet/>
      <dgm:spPr/>
      <dgm:t>
        <a:bodyPr/>
        <a:lstStyle/>
        <a:p>
          <a:endParaRPr lang="fr-FR"/>
        </a:p>
      </dgm:t>
    </dgm:pt>
    <dgm:pt modelId="{B7FB628F-3838-46AA-B9EE-8743AC715678}" type="sibTrans" cxnId="{FC7210ED-E2E6-4A1B-94E1-48DAC0897ED7}">
      <dgm:prSet/>
      <dgm:spPr/>
      <dgm:t>
        <a:bodyPr/>
        <a:lstStyle/>
        <a:p>
          <a:endParaRPr lang="fr-FR"/>
        </a:p>
      </dgm:t>
    </dgm:pt>
    <dgm:pt modelId="{8BB5F5CE-9E0B-41CB-8313-B429C7459952}">
      <dgm:prSet phldrT="[Text]" custT="1"/>
      <dgm:spPr>
        <a:solidFill>
          <a:schemeClr val="bg2">
            <a:lumMod val="90000"/>
          </a:schemeClr>
        </a:solidFill>
      </dgm:spPr>
      <dgm:t>
        <a:bodyPr/>
        <a:lstStyle/>
        <a:p>
          <a:pPr algn="l"/>
          <a:r>
            <a:rPr lang="fr-FR" sz="1600" b="0" dirty="0" smtClean="0">
              <a:latin typeface="+mn-lt"/>
              <a:ea typeface="Roboto" pitchFamily="2" charset="0"/>
            </a:rPr>
            <a:t>2. </a:t>
          </a:r>
          <a:r>
            <a:rPr lang="en-US" sz="1600" b="0" dirty="0" smtClean="0">
              <a:latin typeface="+mn-lt"/>
            </a:rPr>
            <a:t>Classifier</a:t>
          </a:r>
          <a:endParaRPr lang="fr-FR" sz="1600" b="0" dirty="0">
            <a:latin typeface="+mn-lt"/>
            <a:ea typeface="Roboto" pitchFamily="2" charset="0"/>
          </a:endParaRPr>
        </a:p>
      </dgm:t>
    </dgm:pt>
    <dgm:pt modelId="{D869EFDD-0028-496A-92D6-4E86CD2BDE66}" type="parTrans" cxnId="{05899804-7919-47CA-948A-0F4FDC863BF5}">
      <dgm:prSet/>
      <dgm:spPr/>
      <dgm:t>
        <a:bodyPr/>
        <a:lstStyle/>
        <a:p>
          <a:endParaRPr lang="fr-FR"/>
        </a:p>
      </dgm:t>
    </dgm:pt>
    <dgm:pt modelId="{E1C0BC8F-9007-4444-B9AB-94AF84E724A9}" type="sibTrans" cxnId="{05899804-7919-47CA-948A-0F4FDC863BF5}">
      <dgm:prSet/>
      <dgm:spPr/>
      <dgm:t>
        <a:bodyPr/>
        <a:lstStyle/>
        <a:p>
          <a:endParaRPr lang="fr-FR"/>
        </a:p>
      </dgm:t>
    </dgm:pt>
    <dgm:pt modelId="{F8D3E514-825E-46C8-97CB-F66DAFAC4B48}" type="pres">
      <dgm:prSet presAssocID="{5E607BB8-E208-41C6-9305-5327AB82158D}" presName="Name0" presStyleCnt="0">
        <dgm:presLayoutVars>
          <dgm:dir/>
          <dgm:resizeHandles val="exact"/>
        </dgm:presLayoutVars>
      </dgm:prSet>
      <dgm:spPr/>
    </dgm:pt>
    <dgm:pt modelId="{78CED4D2-8B97-4E1D-BC39-E089B94642AD}" type="pres">
      <dgm:prSet presAssocID="{AC3718B6-A17B-408B-B2E1-633D316D2F57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F1F4EEC-7964-46F3-AA9D-CF1A46EAE1C7}" type="pres">
      <dgm:prSet presAssocID="{A4C009F0-885E-4E31-AC7D-98736DDEC5D7}" presName="parSpace" presStyleCnt="0"/>
      <dgm:spPr/>
    </dgm:pt>
    <dgm:pt modelId="{E677D129-3111-40D2-A521-42FACCA84E32}" type="pres">
      <dgm:prSet presAssocID="{8BB5F5CE-9E0B-41CB-8313-B429C7459952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7FAE713-4274-4142-A06C-96F0ED0DB45C}" type="pres">
      <dgm:prSet presAssocID="{E1C0BC8F-9007-4444-B9AB-94AF84E724A9}" presName="parSpace" presStyleCnt="0"/>
      <dgm:spPr/>
    </dgm:pt>
    <dgm:pt modelId="{C21A015E-194C-42E6-A918-435FD14313C6}" type="pres">
      <dgm:prSet presAssocID="{00735E41-FB5E-4332-897B-F61ADC1FE786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5899804-7919-47CA-948A-0F4FDC863BF5}" srcId="{5E607BB8-E208-41C6-9305-5327AB82158D}" destId="{8BB5F5CE-9E0B-41CB-8313-B429C7459952}" srcOrd="1" destOrd="0" parTransId="{D869EFDD-0028-496A-92D6-4E86CD2BDE66}" sibTransId="{E1C0BC8F-9007-4444-B9AB-94AF84E724A9}"/>
    <dgm:cxn modelId="{5302DFC7-EEE8-4088-A4C9-AAB242F1D3BB}" srcId="{5E607BB8-E208-41C6-9305-5327AB82158D}" destId="{AC3718B6-A17B-408B-B2E1-633D316D2F57}" srcOrd="0" destOrd="0" parTransId="{17459C37-59CC-4288-9A43-C41AEFFD0D6F}" sibTransId="{A4C009F0-885E-4E31-AC7D-98736DDEC5D7}"/>
    <dgm:cxn modelId="{0E35E852-3776-4E8F-8EB7-BCD1DBCBD877}" type="presOf" srcId="{AC3718B6-A17B-408B-B2E1-633D316D2F57}" destId="{78CED4D2-8B97-4E1D-BC39-E089B94642AD}" srcOrd="0" destOrd="0" presId="urn:microsoft.com/office/officeart/2005/8/layout/hChevron3"/>
    <dgm:cxn modelId="{C4268788-7330-4085-BAAA-DAEAE09D439D}" type="presOf" srcId="{8BB5F5CE-9E0B-41CB-8313-B429C7459952}" destId="{E677D129-3111-40D2-A521-42FACCA84E32}" srcOrd="0" destOrd="0" presId="urn:microsoft.com/office/officeart/2005/8/layout/hChevron3"/>
    <dgm:cxn modelId="{B631F7EA-66D3-444F-AFAB-CABDE3AD647D}" type="presOf" srcId="{5E607BB8-E208-41C6-9305-5327AB82158D}" destId="{F8D3E514-825E-46C8-97CB-F66DAFAC4B48}" srcOrd="0" destOrd="0" presId="urn:microsoft.com/office/officeart/2005/8/layout/hChevron3"/>
    <dgm:cxn modelId="{FC7210ED-E2E6-4A1B-94E1-48DAC0897ED7}" srcId="{5E607BB8-E208-41C6-9305-5327AB82158D}" destId="{00735E41-FB5E-4332-897B-F61ADC1FE786}" srcOrd="2" destOrd="0" parTransId="{40CE6DF1-A0EB-49C9-B59E-A5E9276C5BA9}" sibTransId="{B7FB628F-3838-46AA-B9EE-8743AC715678}"/>
    <dgm:cxn modelId="{F8CDC094-483E-4E67-88BC-C32F34460D4B}" type="presOf" srcId="{00735E41-FB5E-4332-897B-F61ADC1FE786}" destId="{C21A015E-194C-42E6-A918-435FD14313C6}" srcOrd="0" destOrd="0" presId="urn:microsoft.com/office/officeart/2005/8/layout/hChevron3"/>
    <dgm:cxn modelId="{DF15A1D9-362F-44FE-B0EA-2B57FD67AB12}" type="presParOf" srcId="{F8D3E514-825E-46C8-97CB-F66DAFAC4B48}" destId="{78CED4D2-8B97-4E1D-BC39-E089B94642AD}" srcOrd="0" destOrd="0" presId="urn:microsoft.com/office/officeart/2005/8/layout/hChevron3"/>
    <dgm:cxn modelId="{4097B5E3-6955-4B5B-9176-F08E1EE1A051}" type="presParOf" srcId="{F8D3E514-825E-46C8-97CB-F66DAFAC4B48}" destId="{EF1F4EEC-7964-46F3-AA9D-CF1A46EAE1C7}" srcOrd="1" destOrd="0" presId="urn:microsoft.com/office/officeart/2005/8/layout/hChevron3"/>
    <dgm:cxn modelId="{F1990699-0356-421F-A885-EF906A790E06}" type="presParOf" srcId="{F8D3E514-825E-46C8-97CB-F66DAFAC4B48}" destId="{E677D129-3111-40D2-A521-42FACCA84E32}" srcOrd="2" destOrd="0" presId="urn:microsoft.com/office/officeart/2005/8/layout/hChevron3"/>
    <dgm:cxn modelId="{AF636973-03A6-460A-BAE9-25C55F4E1870}" type="presParOf" srcId="{F8D3E514-825E-46C8-97CB-F66DAFAC4B48}" destId="{57FAE713-4274-4142-A06C-96F0ED0DB45C}" srcOrd="3" destOrd="0" presId="urn:microsoft.com/office/officeart/2005/8/layout/hChevron3"/>
    <dgm:cxn modelId="{5D94C16A-29A3-4A20-AF3D-FF5F4D709F60}" type="presParOf" srcId="{F8D3E514-825E-46C8-97CB-F66DAFAC4B48}" destId="{C21A015E-194C-42E6-A918-435FD14313C6}" srcOrd="4" destOrd="0" presId="urn:microsoft.com/office/officeart/2005/8/layout/hChevron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5E607BB8-E208-41C6-9305-5327AB82158D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AC3718B6-A17B-408B-B2E1-633D316D2F57}">
      <dgm:prSet phldrT="[Text]" custT="1"/>
      <dgm:spPr>
        <a:solidFill>
          <a:schemeClr val="bg2">
            <a:lumMod val="90000"/>
          </a:schemeClr>
        </a:solidFill>
        <a:ln>
          <a:solidFill>
            <a:schemeClr val="bg1"/>
          </a:solidFill>
        </a:ln>
      </dgm:spPr>
      <dgm:t>
        <a:bodyPr/>
        <a:lstStyle/>
        <a:p>
          <a:pPr algn="l"/>
          <a:r>
            <a:rPr lang="fr-FR" sz="1600" b="0" dirty="0" smtClean="0">
              <a:solidFill>
                <a:schemeClr val="bg1"/>
              </a:solidFill>
              <a:latin typeface="+mn-lt"/>
              <a:ea typeface="Roboto" pitchFamily="2" charset="0"/>
            </a:rPr>
            <a:t>1. Robocode</a:t>
          </a:r>
          <a:endParaRPr lang="fr-FR" sz="1600" b="0" dirty="0">
            <a:solidFill>
              <a:schemeClr val="bg1"/>
            </a:solidFill>
            <a:latin typeface="+mn-lt"/>
            <a:ea typeface="Roboto" pitchFamily="2" charset="0"/>
          </a:endParaRPr>
        </a:p>
      </dgm:t>
    </dgm:pt>
    <dgm:pt modelId="{17459C37-59CC-4288-9A43-C41AEFFD0D6F}" type="parTrans" cxnId="{5302DFC7-EEE8-4088-A4C9-AAB242F1D3BB}">
      <dgm:prSet/>
      <dgm:spPr/>
      <dgm:t>
        <a:bodyPr/>
        <a:lstStyle/>
        <a:p>
          <a:endParaRPr lang="fr-FR"/>
        </a:p>
      </dgm:t>
    </dgm:pt>
    <dgm:pt modelId="{A4C009F0-885E-4E31-AC7D-98736DDEC5D7}" type="sibTrans" cxnId="{5302DFC7-EEE8-4088-A4C9-AAB242F1D3BB}">
      <dgm:prSet/>
      <dgm:spPr/>
      <dgm:t>
        <a:bodyPr/>
        <a:lstStyle/>
        <a:p>
          <a:endParaRPr lang="fr-FR"/>
        </a:p>
      </dgm:t>
    </dgm:pt>
    <dgm:pt modelId="{00735E41-FB5E-4332-897B-F61ADC1FE786}">
      <dgm:prSet phldrT="[Text]" custT="1"/>
      <dgm:spPr>
        <a:solidFill>
          <a:srgbClr val="618197"/>
        </a:solidFill>
      </dgm:spPr>
      <dgm:t>
        <a:bodyPr/>
        <a:lstStyle/>
        <a:p>
          <a:pPr algn="l"/>
          <a:r>
            <a:rPr lang="fr-FR" sz="1600" b="1" dirty="0" smtClean="0">
              <a:solidFill>
                <a:schemeClr val="bg1"/>
              </a:solidFill>
              <a:latin typeface="+mn-lt"/>
              <a:ea typeface="Roboto" pitchFamily="2" charset="0"/>
            </a:rPr>
            <a:t>3. </a:t>
          </a:r>
          <a:r>
            <a:rPr lang="en-US" sz="1600" b="1" dirty="0" smtClean="0">
              <a:latin typeface="+mn-lt"/>
            </a:rPr>
            <a:t>Parameters’ Setting</a:t>
          </a:r>
          <a:endParaRPr lang="fr-FR" sz="1600" b="1" dirty="0">
            <a:solidFill>
              <a:schemeClr val="bg1"/>
            </a:solidFill>
            <a:latin typeface="+mn-lt"/>
            <a:ea typeface="Roboto" pitchFamily="2" charset="0"/>
          </a:endParaRPr>
        </a:p>
      </dgm:t>
    </dgm:pt>
    <dgm:pt modelId="{40CE6DF1-A0EB-49C9-B59E-A5E9276C5BA9}" type="parTrans" cxnId="{FC7210ED-E2E6-4A1B-94E1-48DAC0897ED7}">
      <dgm:prSet/>
      <dgm:spPr/>
      <dgm:t>
        <a:bodyPr/>
        <a:lstStyle/>
        <a:p>
          <a:endParaRPr lang="fr-FR"/>
        </a:p>
      </dgm:t>
    </dgm:pt>
    <dgm:pt modelId="{B7FB628F-3838-46AA-B9EE-8743AC715678}" type="sibTrans" cxnId="{FC7210ED-E2E6-4A1B-94E1-48DAC0897ED7}">
      <dgm:prSet/>
      <dgm:spPr/>
      <dgm:t>
        <a:bodyPr/>
        <a:lstStyle/>
        <a:p>
          <a:endParaRPr lang="fr-FR"/>
        </a:p>
      </dgm:t>
    </dgm:pt>
    <dgm:pt modelId="{8BB5F5CE-9E0B-41CB-8313-B429C7459952}">
      <dgm:prSet phldrT="[Text]" custT="1"/>
      <dgm:spPr>
        <a:solidFill>
          <a:schemeClr val="bg2">
            <a:lumMod val="90000"/>
          </a:schemeClr>
        </a:solidFill>
      </dgm:spPr>
      <dgm:t>
        <a:bodyPr/>
        <a:lstStyle/>
        <a:p>
          <a:pPr algn="l"/>
          <a:r>
            <a:rPr lang="fr-FR" sz="1600" b="0" dirty="0" smtClean="0">
              <a:latin typeface="+mn-lt"/>
              <a:ea typeface="Roboto" pitchFamily="2" charset="0"/>
            </a:rPr>
            <a:t>2. </a:t>
          </a:r>
          <a:r>
            <a:rPr lang="en-US" sz="1600" b="0" dirty="0" smtClean="0">
              <a:latin typeface="+mn-lt"/>
            </a:rPr>
            <a:t>Classifier</a:t>
          </a:r>
          <a:endParaRPr lang="fr-FR" sz="1600" b="0" dirty="0">
            <a:latin typeface="+mn-lt"/>
            <a:ea typeface="Roboto" pitchFamily="2" charset="0"/>
          </a:endParaRPr>
        </a:p>
      </dgm:t>
    </dgm:pt>
    <dgm:pt modelId="{D869EFDD-0028-496A-92D6-4E86CD2BDE66}" type="parTrans" cxnId="{05899804-7919-47CA-948A-0F4FDC863BF5}">
      <dgm:prSet/>
      <dgm:spPr/>
      <dgm:t>
        <a:bodyPr/>
        <a:lstStyle/>
        <a:p>
          <a:endParaRPr lang="fr-FR"/>
        </a:p>
      </dgm:t>
    </dgm:pt>
    <dgm:pt modelId="{E1C0BC8F-9007-4444-B9AB-94AF84E724A9}" type="sibTrans" cxnId="{05899804-7919-47CA-948A-0F4FDC863BF5}">
      <dgm:prSet/>
      <dgm:spPr/>
      <dgm:t>
        <a:bodyPr/>
        <a:lstStyle/>
        <a:p>
          <a:endParaRPr lang="fr-FR"/>
        </a:p>
      </dgm:t>
    </dgm:pt>
    <dgm:pt modelId="{F8D3E514-825E-46C8-97CB-F66DAFAC4B48}" type="pres">
      <dgm:prSet presAssocID="{5E607BB8-E208-41C6-9305-5327AB82158D}" presName="Name0" presStyleCnt="0">
        <dgm:presLayoutVars>
          <dgm:dir/>
          <dgm:resizeHandles val="exact"/>
        </dgm:presLayoutVars>
      </dgm:prSet>
      <dgm:spPr/>
    </dgm:pt>
    <dgm:pt modelId="{78CED4D2-8B97-4E1D-BC39-E089B94642AD}" type="pres">
      <dgm:prSet presAssocID="{AC3718B6-A17B-408B-B2E1-633D316D2F57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F1F4EEC-7964-46F3-AA9D-CF1A46EAE1C7}" type="pres">
      <dgm:prSet presAssocID="{A4C009F0-885E-4E31-AC7D-98736DDEC5D7}" presName="parSpace" presStyleCnt="0"/>
      <dgm:spPr/>
    </dgm:pt>
    <dgm:pt modelId="{E677D129-3111-40D2-A521-42FACCA84E32}" type="pres">
      <dgm:prSet presAssocID="{8BB5F5CE-9E0B-41CB-8313-B429C7459952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7FAE713-4274-4142-A06C-96F0ED0DB45C}" type="pres">
      <dgm:prSet presAssocID="{E1C0BC8F-9007-4444-B9AB-94AF84E724A9}" presName="parSpace" presStyleCnt="0"/>
      <dgm:spPr/>
    </dgm:pt>
    <dgm:pt modelId="{C21A015E-194C-42E6-A918-435FD14313C6}" type="pres">
      <dgm:prSet presAssocID="{00735E41-FB5E-4332-897B-F61ADC1FE786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90923640-EB56-4386-A0A8-273A08D8344E}" type="presOf" srcId="{00735E41-FB5E-4332-897B-F61ADC1FE786}" destId="{C21A015E-194C-42E6-A918-435FD14313C6}" srcOrd="0" destOrd="0" presId="urn:microsoft.com/office/officeart/2005/8/layout/hChevron3"/>
    <dgm:cxn modelId="{848D847C-47E2-4520-A5ED-F8B21E30487F}" type="presOf" srcId="{AC3718B6-A17B-408B-B2E1-633D316D2F57}" destId="{78CED4D2-8B97-4E1D-BC39-E089B94642AD}" srcOrd="0" destOrd="0" presId="urn:microsoft.com/office/officeart/2005/8/layout/hChevron3"/>
    <dgm:cxn modelId="{5302DFC7-EEE8-4088-A4C9-AAB242F1D3BB}" srcId="{5E607BB8-E208-41C6-9305-5327AB82158D}" destId="{AC3718B6-A17B-408B-B2E1-633D316D2F57}" srcOrd="0" destOrd="0" parTransId="{17459C37-59CC-4288-9A43-C41AEFFD0D6F}" sibTransId="{A4C009F0-885E-4E31-AC7D-98736DDEC5D7}"/>
    <dgm:cxn modelId="{27129533-A7E2-4B14-A385-23CFA3E1475C}" type="presOf" srcId="{5E607BB8-E208-41C6-9305-5327AB82158D}" destId="{F8D3E514-825E-46C8-97CB-F66DAFAC4B48}" srcOrd="0" destOrd="0" presId="urn:microsoft.com/office/officeart/2005/8/layout/hChevron3"/>
    <dgm:cxn modelId="{FC7210ED-E2E6-4A1B-94E1-48DAC0897ED7}" srcId="{5E607BB8-E208-41C6-9305-5327AB82158D}" destId="{00735E41-FB5E-4332-897B-F61ADC1FE786}" srcOrd="2" destOrd="0" parTransId="{40CE6DF1-A0EB-49C9-B59E-A5E9276C5BA9}" sibTransId="{B7FB628F-3838-46AA-B9EE-8743AC715678}"/>
    <dgm:cxn modelId="{05899804-7919-47CA-948A-0F4FDC863BF5}" srcId="{5E607BB8-E208-41C6-9305-5327AB82158D}" destId="{8BB5F5CE-9E0B-41CB-8313-B429C7459952}" srcOrd="1" destOrd="0" parTransId="{D869EFDD-0028-496A-92D6-4E86CD2BDE66}" sibTransId="{E1C0BC8F-9007-4444-B9AB-94AF84E724A9}"/>
    <dgm:cxn modelId="{F6A36CD0-7A6D-4F4F-A1ED-E5162839F564}" type="presOf" srcId="{8BB5F5CE-9E0B-41CB-8313-B429C7459952}" destId="{E677D129-3111-40D2-A521-42FACCA84E32}" srcOrd="0" destOrd="0" presId="urn:microsoft.com/office/officeart/2005/8/layout/hChevron3"/>
    <dgm:cxn modelId="{4C845ED2-FA13-442A-BC3F-13BB97D6EC94}" type="presParOf" srcId="{F8D3E514-825E-46C8-97CB-F66DAFAC4B48}" destId="{78CED4D2-8B97-4E1D-BC39-E089B94642AD}" srcOrd="0" destOrd="0" presId="urn:microsoft.com/office/officeart/2005/8/layout/hChevron3"/>
    <dgm:cxn modelId="{E0563DBA-645E-40C0-B568-BFC1214577E1}" type="presParOf" srcId="{F8D3E514-825E-46C8-97CB-F66DAFAC4B48}" destId="{EF1F4EEC-7964-46F3-AA9D-CF1A46EAE1C7}" srcOrd="1" destOrd="0" presId="urn:microsoft.com/office/officeart/2005/8/layout/hChevron3"/>
    <dgm:cxn modelId="{934E5538-045E-4CFF-ABDB-603161EB99B0}" type="presParOf" srcId="{F8D3E514-825E-46C8-97CB-F66DAFAC4B48}" destId="{E677D129-3111-40D2-A521-42FACCA84E32}" srcOrd="2" destOrd="0" presId="urn:microsoft.com/office/officeart/2005/8/layout/hChevron3"/>
    <dgm:cxn modelId="{F4F95234-F2CC-428C-B487-084298405FA5}" type="presParOf" srcId="{F8D3E514-825E-46C8-97CB-F66DAFAC4B48}" destId="{57FAE713-4274-4142-A06C-96F0ED0DB45C}" srcOrd="3" destOrd="0" presId="urn:microsoft.com/office/officeart/2005/8/layout/hChevron3"/>
    <dgm:cxn modelId="{773D16F2-00CE-4DD7-A293-0A6836A81282}" type="presParOf" srcId="{F8D3E514-825E-46C8-97CB-F66DAFAC4B48}" destId="{C21A015E-194C-42E6-A918-435FD14313C6}" srcOrd="4" destOrd="0" presId="urn:microsoft.com/office/officeart/2005/8/layout/hChevron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5E607BB8-E208-41C6-9305-5327AB82158D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AC3718B6-A17B-408B-B2E1-633D316D2F57}">
      <dgm:prSet phldrT="[Text]" custT="1"/>
      <dgm:spPr>
        <a:solidFill>
          <a:schemeClr val="bg2">
            <a:lumMod val="90000"/>
          </a:schemeClr>
        </a:solidFill>
        <a:ln>
          <a:solidFill>
            <a:schemeClr val="bg1"/>
          </a:solidFill>
        </a:ln>
      </dgm:spPr>
      <dgm:t>
        <a:bodyPr/>
        <a:lstStyle/>
        <a:p>
          <a:pPr algn="l"/>
          <a:r>
            <a:rPr lang="fr-FR" sz="1600" b="0" dirty="0" smtClean="0">
              <a:solidFill>
                <a:schemeClr val="bg1"/>
              </a:solidFill>
              <a:latin typeface="+mn-lt"/>
              <a:ea typeface="Roboto" pitchFamily="2" charset="0"/>
            </a:rPr>
            <a:t>1. Robocode</a:t>
          </a:r>
          <a:endParaRPr lang="fr-FR" sz="1600" b="0" dirty="0">
            <a:solidFill>
              <a:schemeClr val="bg1"/>
            </a:solidFill>
            <a:latin typeface="+mn-lt"/>
            <a:ea typeface="Roboto" pitchFamily="2" charset="0"/>
          </a:endParaRPr>
        </a:p>
      </dgm:t>
    </dgm:pt>
    <dgm:pt modelId="{17459C37-59CC-4288-9A43-C41AEFFD0D6F}" type="parTrans" cxnId="{5302DFC7-EEE8-4088-A4C9-AAB242F1D3BB}">
      <dgm:prSet/>
      <dgm:spPr/>
      <dgm:t>
        <a:bodyPr/>
        <a:lstStyle/>
        <a:p>
          <a:endParaRPr lang="fr-FR"/>
        </a:p>
      </dgm:t>
    </dgm:pt>
    <dgm:pt modelId="{A4C009F0-885E-4E31-AC7D-98736DDEC5D7}" type="sibTrans" cxnId="{5302DFC7-EEE8-4088-A4C9-AAB242F1D3BB}">
      <dgm:prSet/>
      <dgm:spPr/>
      <dgm:t>
        <a:bodyPr/>
        <a:lstStyle/>
        <a:p>
          <a:endParaRPr lang="fr-FR"/>
        </a:p>
      </dgm:t>
    </dgm:pt>
    <dgm:pt modelId="{00735E41-FB5E-4332-897B-F61ADC1FE786}">
      <dgm:prSet phldrT="[Text]" custT="1"/>
      <dgm:spPr>
        <a:solidFill>
          <a:srgbClr val="618197"/>
        </a:solidFill>
      </dgm:spPr>
      <dgm:t>
        <a:bodyPr/>
        <a:lstStyle/>
        <a:p>
          <a:pPr algn="l"/>
          <a:r>
            <a:rPr lang="fr-FR" sz="1600" b="1" dirty="0" smtClean="0">
              <a:solidFill>
                <a:schemeClr val="bg1"/>
              </a:solidFill>
              <a:latin typeface="+mn-lt"/>
              <a:ea typeface="Roboto" pitchFamily="2" charset="0"/>
            </a:rPr>
            <a:t>3. </a:t>
          </a:r>
          <a:r>
            <a:rPr lang="en-US" sz="1600" b="1" dirty="0" smtClean="0">
              <a:latin typeface="+mn-lt"/>
            </a:rPr>
            <a:t>Parameters’ Setting</a:t>
          </a:r>
          <a:endParaRPr lang="fr-FR" sz="1600" b="1" dirty="0">
            <a:solidFill>
              <a:schemeClr val="bg1"/>
            </a:solidFill>
            <a:latin typeface="+mn-lt"/>
            <a:ea typeface="Roboto" pitchFamily="2" charset="0"/>
          </a:endParaRPr>
        </a:p>
      </dgm:t>
    </dgm:pt>
    <dgm:pt modelId="{40CE6DF1-A0EB-49C9-B59E-A5E9276C5BA9}" type="parTrans" cxnId="{FC7210ED-E2E6-4A1B-94E1-48DAC0897ED7}">
      <dgm:prSet/>
      <dgm:spPr/>
      <dgm:t>
        <a:bodyPr/>
        <a:lstStyle/>
        <a:p>
          <a:endParaRPr lang="fr-FR"/>
        </a:p>
      </dgm:t>
    </dgm:pt>
    <dgm:pt modelId="{B7FB628F-3838-46AA-B9EE-8743AC715678}" type="sibTrans" cxnId="{FC7210ED-E2E6-4A1B-94E1-48DAC0897ED7}">
      <dgm:prSet/>
      <dgm:spPr/>
      <dgm:t>
        <a:bodyPr/>
        <a:lstStyle/>
        <a:p>
          <a:endParaRPr lang="fr-FR"/>
        </a:p>
      </dgm:t>
    </dgm:pt>
    <dgm:pt modelId="{8BB5F5CE-9E0B-41CB-8313-B429C7459952}">
      <dgm:prSet phldrT="[Text]" custT="1"/>
      <dgm:spPr>
        <a:solidFill>
          <a:schemeClr val="bg2">
            <a:lumMod val="90000"/>
          </a:schemeClr>
        </a:solidFill>
      </dgm:spPr>
      <dgm:t>
        <a:bodyPr/>
        <a:lstStyle/>
        <a:p>
          <a:pPr algn="l"/>
          <a:r>
            <a:rPr lang="fr-FR" sz="1600" b="0" dirty="0" smtClean="0">
              <a:latin typeface="+mn-lt"/>
              <a:ea typeface="Roboto" pitchFamily="2" charset="0"/>
            </a:rPr>
            <a:t>2. </a:t>
          </a:r>
          <a:r>
            <a:rPr lang="en-US" sz="1600" b="0" dirty="0" smtClean="0">
              <a:latin typeface="+mn-lt"/>
            </a:rPr>
            <a:t>Classifier</a:t>
          </a:r>
          <a:endParaRPr lang="fr-FR" sz="1600" b="0" dirty="0">
            <a:latin typeface="+mn-lt"/>
            <a:ea typeface="Roboto" pitchFamily="2" charset="0"/>
          </a:endParaRPr>
        </a:p>
      </dgm:t>
    </dgm:pt>
    <dgm:pt modelId="{D869EFDD-0028-496A-92D6-4E86CD2BDE66}" type="parTrans" cxnId="{05899804-7919-47CA-948A-0F4FDC863BF5}">
      <dgm:prSet/>
      <dgm:spPr/>
      <dgm:t>
        <a:bodyPr/>
        <a:lstStyle/>
        <a:p>
          <a:endParaRPr lang="fr-FR"/>
        </a:p>
      </dgm:t>
    </dgm:pt>
    <dgm:pt modelId="{E1C0BC8F-9007-4444-B9AB-94AF84E724A9}" type="sibTrans" cxnId="{05899804-7919-47CA-948A-0F4FDC863BF5}">
      <dgm:prSet/>
      <dgm:spPr/>
      <dgm:t>
        <a:bodyPr/>
        <a:lstStyle/>
        <a:p>
          <a:endParaRPr lang="fr-FR"/>
        </a:p>
      </dgm:t>
    </dgm:pt>
    <dgm:pt modelId="{F8D3E514-825E-46C8-97CB-F66DAFAC4B48}" type="pres">
      <dgm:prSet presAssocID="{5E607BB8-E208-41C6-9305-5327AB82158D}" presName="Name0" presStyleCnt="0">
        <dgm:presLayoutVars>
          <dgm:dir/>
          <dgm:resizeHandles val="exact"/>
        </dgm:presLayoutVars>
      </dgm:prSet>
      <dgm:spPr/>
    </dgm:pt>
    <dgm:pt modelId="{78CED4D2-8B97-4E1D-BC39-E089B94642AD}" type="pres">
      <dgm:prSet presAssocID="{AC3718B6-A17B-408B-B2E1-633D316D2F57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F1F4EEC-7964-46F3-AA9D-CF1A46EAE1C7}" type="pres">
      <dgm:prSet presAssocID="{A4C009F0-885E-4E31-AC7D-98736DDEC5D7}" presName="parSpace" presStyleCnt="0"/>
      <dgm:spPr/>
    </dgm:pt>
    <dgm:pt modelId="{E677D129-3111-40D2-A521-42FACCA84E32}" type="pres">
      <dgm:prSet presAssocID="{8BB5F5CE-9E0B-41CB-8313-B429C7459952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7FAE713-4274-4142-A06C-96F0ED0DB45C}" type="pres">
      <dgm:prSet presAssocID="{E1C0BC8F-9007-4444-B9AB-94AF84E724A9}" presName="parSpace" presStyleCnt="0"/>
      <dgm:spPr/>
    </dgm:pt>
    <dgm:pt modelId="{C21A015E-194C-42E6-A918-435FD14313C6}" type="pres">
      <dgm:prSet presAssocID="{00735E41-FB5E-4332-897B-F61ADC1FE786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22020E80-493D-4374-B133-7EFC5FEB2F26}" type="presOf" srcId="{00735E41-FB5E-4332-897B-F61ADC1FE786}" destId="{C21A015E-194C-42E6-A918-435FD14313C6}" srcOrd="0" destOrd="0" presId="urn:microsoft.com/office/officeart/2005/8/layout/hChevron3"/>
    <dgm:cxn modelId="{9CE3CF33-5E22-4DA7-AD8D-CF3D3E628E69}" type="presOf" srcId="{8BB5F5CE-9E0B-41CB-8313-B429C7459952}" destId="{E677D129-3111-40D2-A521-42FACCA84E32}" srcOrd="0" destOrd="0" presId="urn:microsoft.com/office/officeart/2005/8/layout/hChevron3"/>
    <dgm:cxn modelId="{5302DFC7-EEE8-4088-A4C9-AAB242F1D3BB}" srcId="{5E607BB8-E208-41C6-9305-5327AB82158D}" destId="{AC3718B6-A17B-408B-B2E1-633D316D2F57}" srcOrd="0" destOrd="0" parTransId="{17459C37-59CC-4288-9A43-C41AEFFD0D6F}" sibTransId="{A4C009F0-885E-4E31-AC7D-98736DDEC5D7}"/>
    <dgm:cxn modelId="{05899804-7919-47CA-948A-0F4FDC863BF5}" srcId="{5E607BB8-E208-41C6-9305-5327AB82158D}" destId="{8BB5F5CE-9E0B-41CB-8313-B429C7459952}" srcOrd="1" destOrd="0" parTransId="{D869EFDD-0028-496A-92D6-4E86CD2BDE66}" sibTransId="{E1C0BC8F-9007-4444-B9AB-94AF84E724A9}"/>
    <dgm:cxn modelId="{FC7210ED-E2E6-4A1B-94E1-48DAC0897ED7}" srcId="{5E607BB8-E208-41C6-9305-5327AB82158D}" destId="{00735E41-FB5E-4332-897B-F61ADC1FE786}" srcOrd="2" destOrd="0" parTransId="{40CE6DF1-A0EB-49C9-B59E-A5E9276C5BA9}" sibTransId="{B7FB628F-3838-46AA-B9EE-8743AC715678}"/>
    <dgm:cxn modelId="{AC398A6B-F27F-4235-88F4-A31F58C9B94F}" type="presOf" srcId="{5E607BB8-E208-41C6-9305-5327AB82158D}" destId="{F8D3E514-825E-46C8-97CB-F66DAFAC4B48}" srcOrd="0" destOrd="0" presId="urn:microsoft.com/office/officeart/2005/8/layout/hChevron3"/>
    <dgm:cxn modelId="{5D998D94-383F-4862-9217-E53D4BD41403}" type="presOf" srcId="{AC3718B6-A17B-408B-B2E1-633D316D2F57}" destId="{78CED4D2-8B97-4E1D-BC39-E089B94642AD}" srcOrd="0" destOrd="0" presId="urn:microsoft.com/office/officeart/2005/8/layout/hChevron3"/>
    <dgm:cxn modelId="{646BDD87-C684-4254-90C2-5565B1839C6F}" type="presParOf" srcId="{F8D3E514-825E-46C8-97CB-F66DAFAC4B48}" destId="{78CED4D2-8B97-4E1D-BC39-E089B94642AD}" srcOrd="0" destOrd="0" presId="urn:microsoft.com/office/officeart/2005/8/layout/hChevron3"/>
    <dgm:cxn modelId="{4642D256-FF7A-49CD-B7B8-15E5C320FDDD}" type="presParOf" srcId="{F8D3E514-825E-46C8-97CB-F66DAFAC4B48}" destId="{EF1F4EEC-7964-46F3-AA9D-CF1A46EAE1C7}" srcOrd="1" destOrd="0" presId="urn:microsoft.com/office/officeart/2005/8/layout/hChevron3"/>
    <dgm:cxn modelId="{903AED8C-8E4F-4BD6-9F6D-BC1A46FCD736}" type="presParOf" srcId="{F8D3E514-825E-46C8-97CB-F66DAFAC4B48}" destId="{E677D129-3111-40D2-A521-42FACCA84E32}" srcOrd="2" destOrd="0" presId="urn:microsoft.com/office/officeart/2005/8/layout/hChevron3"/>
    <dgm:cxn modelId="{3BA3753D-D1B7-48BD-80A0-E3B4F32855E3}" type="presParOf" srcId="{F8D3E514-825E-46C8-97CB-F66DAFAC4B48}" destId="{57FAE713-4274-4142-A06C-96F0ED0DB45C}" srcOrd="3" destOrd="0" presId="urn:microsoft.com/office/officeart/2005/8/layout/hChevron3"/>
    <dgm:cxn modelId="{94382981-180C-426B-9B04-B2ECFBA2C674}" type="presParOf" srcId="{F8D3E514-825E-46C8-97CB-F66DAFAC4B48}" destId="{C21A015E-194C-42E6-A918-435FD14313C6}" srcOrd="4" destOrd="0" presId="urn:microsoft.com/office/officeart/2005/8/layout/hChevron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5E607BB8-E208-41C6-9305-5327AB82158D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AC3718B6-A17B-408B-B2E1-633D316D2F57}">
      <dgm:prSet phldrT="[Text]" custT="1"/>
      <dgm:spPr>
        <a:solidFill>
          <a:schemeClr val="bg2">
            <a:lumMod val="90000"/>
          </a:schemeClr>
        </a:solidFill>
        <a:ln>
          <a:solidFill>
            <a:schemeClr val="bg1"/>
          </a:solidFill>
        </a:ln>
      </dgm:spPr>
      <dgm:t>
        <a:bodyPr/>
        <a:lstStyle/>
        <a:p>
          <a:pPr algn="l"/>
          <a:r>
            <a:rPr lang="fr-FR" sz="1600" b="0" dirty="0" smtClean="0">
              <a:solidFill>
                <a:schemeClr val="bg1"/>
              </a:solidFill>
              <a:latin typeface="+mn-lt"/>
              <a:ea typeface="Roboto" pitchFamily="2" charset="0"/>
            </a:rPr>
            <a:t>1. Robocode</a:t>
          </a:r>
          <a:endParaRPr lang="fr-FR" sz="1600" b="0" dirty="0">
            <a:solidFill>
              <a:schemeClr val="bg1"/>
            </a:solidFill>
            <a:latin typeface="+mn-lt"/>
            <a:ea typeface="Roboto" pitchFamily="2" charset="0"/>
          </a:endParaRPr>
        </a:p>
      </dgm:t>
    </dgm:pt>
    <dgm:pt modelId="{17459C37-59CC-4288-9A43-C41AEFFD0D6F}" type="parTrans" cxnId="{5302DFC7-EEE8-4088-A4C9-AAB242F1D3BB}">
      <dgm:prSet/>
      <dgm:spPr/>
      <dgm:t>
        <a:bodyPr/>
        <a:lstStyle/>
        <a:p>
          <a:endParaRPr lang="fr-FR"/>
        </a:p>
      </dgm:t>
    </dgm:pt>
    <dgm:pt modelId="{A4C009F0-885E-4E31-AC7D-98736DDEC5D7}" type="sibTrans" cxnId="{5302DFC7-EEE8-4088-A4C9-AAB242F1D3BB}">
      <dgm:prSet/>
      <dgm:spPr/>
      <dgm:t>
        <a:bodyPr/>
        <a:lstStyle/>
        <a:p>
          <a:endParaRPr lang="fr-FR"/>
        </a:p>
      </dgm:t>
    </dgm:pt>
    <dgm:pt modelId="{00735E41-FB5E-4332-897B-F61ADC1FE786}">
      <dgm:prSet phldrT="[Text]" custT="1"/>
      <dgm:spPr>
        <a:solidFill>
          <a:srgbClr val="618197"/>
        </a:solidFill>
      </dgm:spPr>
      <dgm:t>
        <a:bodyPr/>
        <a:lstStyle/>
        <a:p>
          <a:pPr algn="l"/>
          <a:r>
            <a:rPr lang="fr-FR" sz="1600" b="1" dirty="0" smtClean="0">
              <a:solidFill>
                <a:schemeClr val="bg1"/>
              </a:solidFill>
              <a:latin typeface="+mn-lt"/>
              <a:ea typeface="Roboto" pitchFamily="2" charset="0"/>
            </a:rPr>
            <a:t>3. </a:t>
          </a:r>
          <a:r>
            <a:rPr lang="en-US" sz="1600" b="1" dirty="0" smtClean="0">
              <a:latin typeface="+mn-lt"/>
            </a:rPr>
            <a:t>Parameters’ Setting</a:t>
          </a:r>
          <a:endParaRPr lang="fr-FR" sz="1600" b="1" dirty="0">
            <a:solidFill>
              <a:schemeClr val="bg1"/>
            </a:solidFill>
            <a:latin typeface="+mn-lt"/>
            <a:ea typeface="Roboto" pitchFamily="2" charset="0"/>
          </a:endParaRPr>
        </a:p>
      </dgm:t>
    </dgm:pt>
    <dgm:pt modelId="{40CE6DF1-A0EB-49C9-B59E-A5E9276C5BA9}" type="parTrans" cxnId="{FC7210ED-E2E6-4A1B-94E1-48DAC0897ED7}">
      <dgm:prSet/>
      <dgm:spPr/>
      <dgm:t>
        <a:bodyPr/>
        <a:lstStyle/>
        <a:p>
          <a:endParaRPr lang="fr-FR"/>
        </a:p>
      </dgm:t>
    </dgm:pt>
    <dgm:pt modelId="{B7FB628F-3838-46AA-B9EE-8743AC715678}" type="sibTrans" cxnId="{FC7210ED-E2E6-4A1B-94E1-48DAC0897ED7}">
      <dgm:prSet/>
      <dgm:spPr/>
      <dgm:t>
        <a:bodyPr/>
        <a:lstStyle/>
        <a:p>
          <a:endParaRPr lang="fr-FR"/>
        </a:p>
      </dgm:t>
    </dgm:pt>
    <dgm:pt modelId="{8BB5F5CE-9E0B-41CB-8313-B429C7459952}">
      <dgm:prSet phldrT="[Text]" custT="1"/>
      <dgm:spPr>
        <a:solidFill>
          <a:schemeClr val="bg2">
            <a:lumMod val="90000"/>
          </a:schemeClr>
        </a:solidFill>
      </dgm:spPr>
      <dgm:t>
        <a:bodyPr/>
        <a:lstStyle/>
        <a:p>
          <a:pPr algn="l"/>
          <a:r>
            <a:rPr lang="fr-FR" sz="1600" b="0" dirty="0" smtClean="0">
              <a:latin typeface="+mn-lt"/>
              <a:ea typeface="Roboto" pitchFamily="2" charset="0"/>
            </a:rPr>
            <a:t>2. </a:t>
          </a:r>
          <a:r>
            <a:rPr lang="en-US" sz="1600" b="0" dirty="0" smtClean="0">
              <a:latin typeface="+mn-lt"/>
            </a:rPr>
            <a:t>Classifier</a:t>
          </a:r>
          <a:endParaRPr lang="fr-FR" sz="1600" b="0" dirty="0">
            <a:latin typeface="+mn-lt"/>
            <a:ea typeface="Roboto" pitchFamily="2" charset="0"/>
          </a:endParaRPr>
        </a:p>
      </dgm:t>
    </dgm:pt>
    <dgm:pt modelId="{D869EFDD-0028-496A-92D6-4E86CD2BDE66}" type="parTrans" cxnId="{05899804-7919-47CA-948A-0F4FDC863BF5}">
      <dgm:prSet/>
      <dgm:spPr/>
      <dgm:t>
        <a:bodyPr/>
        <a:lstStyle/>
        <a:p>
          <a:endParaRPr lang="fr-FR"/>
        </a:p>
      </dgm:t>
    </dgm:pt>
    <dgm:pt modelId="{E1C0BC8F-9007-4444-B9AB-94AF84E724A9}" type="sibTrans" cxnId="{05899804-7919-47CA-948A-0F4FDC863BF5}">
      <dgm:prSet/>
      <dgm:spPr/>
      <dgm:t>
        <a:bodyPr/>
        <a:lstStyle/>
        <a:p>
          <a:endParaRPr lang="fr-FR"/>
        </a:p>
      </dgm:t>
    </dgm:pt>
    <dgm:pt modelId="{F8D3E514-825E-46C8-97CB-F66DAFAC4B48}" type="pres">
      <dgm:prSet presAssocID="{5E607BB8-E208-41C6-9305-5327AB82158D}" presName="Name0" presStyleCnt="0">
        <dgm:presLayoutVars>
          <dgm:dir/>
          <dgm:resizeHandles val="exact"/>
        </dgm:presLayoutVars>
      </dgm:prSet>
      <dgm:spPr/>
    </dgm:pt>
    <dgm:pt modelId="{78CED4D2-8B97-4E1D-BC39-E089B94642AD}" type="pres">
      <dgm:prSet presAssocID="{AC3718B6-A17B-408B-B2E1-633D316D2F57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F1F4EEC-7964-46F3-AA9D-CF1A46EAE1C7}" type="pres">
      <dgm:prSet presAssocID="{A4C009F0-885E-4E31-AC7D-98736DDEC5D7}" presName="parSpace" presStyleCnt="0"/>
      <dgm:spPr/>
    </dgm:pt>
    <dgm:pt modelId="{E677D129-3111-40D2-A521-42FACCA84E32}" type="pres">
      <dgm:prSet presAssocID="{8BB5F5CE-9E0B-41CB-8313-B429C7459952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7FAE713-4274-4142-A06C-96F0ED0DB45C}" type="pres">
      <dgm:prSet presAssocID="{E1C0BC8F-9007-4444-B9AB-94AF84E724A9}" presName="parSpace" presStyleCnt="0"/>
      <dgm:spPr/>
    </dgm:pt>
    <dgm:pt modelId="{C21A015E-194C-42E6-A918-435FD14313C6}" type="pres">
      <dgm:prSet presAssocID="{00735E41-FB5E-4332-897B-F61ADC1FE786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DA3E4E5-3376-401E-A794-1E4B8BD64110}" type="presOf" srcId="{5E607BB8-E208-41C6-9305-5327AB82158D}" destId="{F8D3E514-825E-46C8-97CB-F66DAFAC4B48}" srcOrd="0" destOrd="0" presId="urn:microsoft.com/office/officeart/2005/8/layout/hChevron3"/>
    <dgm:cxn modelId="{5302DFC7-EEE8-4088-A4C9-AAB242F1D3BB}" srcId="{5E607BB8-E208-41C6-9305-5327AB82158D}" destId="{AC3718B6-A17B-408B-B2E1-633D316D2F57}" srcOrd="0" destOrd="0" parTransId="{17459C37-59CC-4288-9A43-C41AEFFD0D6F}" sibTransId="{A4C009F0-885E-4E31-AC7D-98736DDEC5D7}"/>
    <dgm:cxn modelId="{05899804-7919-47CA-948A-0F4FDC863BF5}" srcId="{5E607BB8-E208-41C6-9305-5327AB82158D}" destId="{8BB5F5CE-9E0B-41CB-8313-B429C7459952}" srcOrd="1" destOrd="0" parTransId="{D869EFDD-0028-496A-92D6-4E86CD2BDE66}" sibTransId="{E1C0BC8F-9007-4444-B9AB-94AF84E724A9}"/>
    <dgm:cxn modelId="{FC7210ED-E2E6-4A1B-94E1-48DAC0897ED7}" srcId="{5E607BB8-E208-41C6-9305-5327AB82158D}" destId="{00735E41-FB5E-4332-897B-F61ADC1FE786}" srcOrd="2" destOrd="0" parTransId="{40CE6DF1-A0EB-49C9-B59E-A5E9276C5BA9}" sibTransId="{B7FB628F-3838-46AA-B9EE-8743AC715678}"/>
    <dgm:cxn modelId="{73851DBF-ADE3-493B-9E6D-7AB1339A1D69}" type="presOf" srcId="{8BB5F5CE-9E0B-41CB-8313-B429C7459952}" destId="{E677D129-3111-40D2-A521-42FACCA84E32}" srcOrd="0" destOrd="0" presId="urn:microsoft.com/office/officeart/2005/8/layout/hChevron3"/>
    <dgm:cxn modelId="{F3781372-91FC-482E-AE28-E4175E12CD60}" type="presOf" srcId="{00735E41-FB5E-4332-897B-F61ADC1FE786}" destId="{C21A015E-194C-42E6-A918-435FD14313C6}" srcOrd="0" destOrd="0" presId="urn:microsoft.com/office/officeart/2005/8/layout/hChevron3"/>
    <dgm:cxn modelId="{1EEC84D5-CE8D-43BF-83F7-876A2F7F5CE1}" type="presOf" srcId="{AC3718B6-A17B-408B-B2E1-633D316D2F57}" destId="{78CED4D2-8B97-4E1D-BC39-E089B94642AD}" srcOrd="0" destOrd="0" presId="urn:microsoft.com/office/officeart/2005/8/layout/hChevron3"/>
    <dgm:cxn modelId="{0403ACED-2CFE-4CC2-B2B9-07DA73F156B9}" type="presParOf" srcId="{F8D3E514-825E-46C8-97CB-F66DAFAC4B48}" destId="{78CED4D2-8B97-4E1D-BC39-E089B94642AD}" srcOrd="0" destOrd="0" presId="urn:microsoft.com/office/officeart/2005/8/layout/hChevron3"/>
    <dgm:cxn modelId="{7D8710AA-445C-46D8-A793-76819C84AA80}" type="presParOf" srcId="{F8D3E514-825E-46C8-97CB-F66DAFAC4B48}" destId="{EF1F4EEC-7964-46F3-AA9D-CF1A46EAE1C7}" srcOrd="1" destOrd="0" presId="urn:microsoft.com/office/officeart/2005/8/layout/hChevron3"/>
    <dgm:cxn modelId="{7F11C399-E311-4D68-8AF7-5AE36880B502}" type="presParOf" srcId="{F8D3E514-825E-46C8-97CB-F66DAFAC4B48}" destId="{E677D129-3111-40D2-A521-42FACCA84E32}" srcOrd="2" destOrd="0" presId="urn:microsoft.com/office/officeart/2005/8/layout/hChevron3"/>
    <dgm:cxn modelId="{B5481302-0E8D-4FB4-99D2-76CFFDA618BF}" type="presParOf" srcId="{F8D3E514-825E-46C8-97CB-F66DAFAC4B48}" destId="{57FAE713-4274-4142-A06C-96F0ED0DB45C}" srcOrd="3" destOrd="0" presId="urn:microsoft.com/office/officeart/2005/8/layout/hChevron3"/>
    <dgm:cxn modelId="{8D404938-6FBC-431C-B86D-5C7EE54B3EF7}" type="presParOf" srcId="{F8D3E514-825E-46C8-97CB-F66DAFAC4B48}" destId="{C21A015E-194C-42E6-A918-435FD14313C6}" srcOrd="4" destOrd="0" presId="urn:microsoft.com/office/officeart/2005/8/layout/hChevron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607BB8-E208-41C6-9305-5327AB82158D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AC3718B6-A17B-408B-B2E1-633D316D2F57}">
      <dgm:prSet phldrT="[Text]" custT="1"/>
      <dgm:spPr>
        <a:solidFill>
          <a:srgbClr val="618197"/>
        </a:solidFill>
        <a:ln>
          <a:solidFill>
            <a:schemeClr val="bg1"/>
          </a:solidFill>
        </a:ln>
      </dgm:spPr>
      <dgm:t>
        <a:bodyPr/>
        <a:lstStyle/>
        <a:p>
          <a:pPr algn="l"/>
          <a:r>
            <a:rPr lang="fr-FR" sz="1600" b="1" dirty="0" smtClean="0">
              <a:solidFill>
                <a:schemeClr val="bg1"/>
              </a:solidFill>
              <a:latin typeface="+mn-lt"/>
              <a:ea typeface="Roboto" pitchFamily="2" charset="0"/>
            </a:rPr>
            <a:t>1. Robocode</a:t>
          </a:r>
          <a:endParaRPr lang="fr-FR" sz="1600" b="1" dirty="0">
            <a:solidFill>
              <a:schemeClr val="bg1"/>
            </a:solidFill>
            <a:latin typeface="+mn-lt"/>
            <a:ea typeface="Roboto" pitchFamily="2" charset="0"/>
          </a:endParaRPr>
        </a:p>
      </dgm:t>
    </dgm:pt>
    <dgm:pt modelId="{17459C37-59CC-4288-9A43-C41AEFFD0D6F}" type="parTrans" cxnId="{5302DFC7-EEE8-4088-A4C9-AAB242F1D3BB}">
      <dgm:prSet/>
      <dgm:spPr/>
      <dgm:t>
        <a:bodyPr/>
        <a:lstStyle/>
        <a:p>
          <a:endParaRPr lang="fr-FR"/>
        </a:p>
      </dgm:t>
    </dgm:pt>
    <dgm:pt modelId="{A4C009F0-885E-4E31-AC7D-98736DDEC5D7}" type="sibTrans" cxnId="{5302DFC7-EEE8-4088-A4C9-AAB242F1D3BB}">
      <dgm:prSet/>
      <dgm:spPr/>
      <dgm:t>
        <a:bodyPr/>
        <a:lstStyle/>
        <a:p>
          <a:endParaRPr lang="fr-FR"/>
        </a:p>
      </dgm:t>
    </dgm:pt>
    <dgm:pt modelId="{00735E41-FB5E-4332-897B-F61ADC1FE786}">
      <dgm:prSet phldrT="[Text]" custT="1"/>
      <dgm:spPr>
        <a:solidFill>
          <a:schemeClr val="bg2">
            <a:lumMod val="90000"/>
          </a:schemeClr>
        </a:solidFill>
      </dgm:spPr>
      <dgm:t>
        <a:bodyPr/>
        <a:lstStyle/>
        <a:p>
          <a:pPr algn="l"/>
          <a:r>
            <a:rPr lang="fr-FR" sz="1600" b="0" dirty="0" smtClean="0">
              <a:solidFill>
                <a:schemeClr val="bg1"/>
              </a:solidFill>
              <a:latin typeface="+mn-lt"/>
              <a:ea typeface="Roboto" pitchFamily="2" charset="0"/>
            </a:rPr>
            <a:t>3. </a:t>
          </a:r>
          <a:r>
            <a:rPr lang="en-US" sz="1600" dirty="0" smtClean="0">
              <a:latin typeface="+mn-lt"/>
            </a:rPr>
            <a:t>Parameters’ Setting</a:t>
          </a:r>
          <a:endParaRPr lang="fr-FR" sz="1600" b="0" dirty="0">
            <a:solidFill>
              <a:schemeClr val="bg1"/>
            </a:solidFill>
            <a:latin typeface="+mn-lt"/>
            <a:ea typeface="Roboto" pitchFamily="2" charset="0"/>
          </a:endParaRPr>
        </a:p>
      </dgm:t>
    </dgm:pt>
    <dgm:pt modelId="{40CE6DF1-A0EB-49C9-B59E-A5E9276C5BA9}" type="parTrans" cxnId="{FC7210ED-E2E6-4A1B-94E1-48DAC0897ED7}">
      <dgm:prSet/>
      <dgm:spPr/>
      <dgm:t>
        <a:bodyPr/>
        <a:lstStyle/>
        <a:p>
          <a:endParaRPr lang="fr-FR"/>
        </a:p>
      </dgm:t>
    </dgm:pt>
    <dgm:pt modelId="{B7FB628F-3838-46AA-B9EE-8743AC715678}" type="sibTrans" cxnId="{FC7210ED-E2E6-4A1B-94E1-48DAC0897ED7}">
      <dgm:prSet/>
      <dgm:spPr/>
      <dgm:t>
        <a:bodyPr/>
        <a:lstStyle/>
        <a:p>
          <a:endParaRPr lang="fr-FR"/>
        </a:p>
      </dgm:t>
    </dgm:pt>
    <dgm:pt modelId="{8BB5F5CE-9E0B-41CB-8313-B429C7459952}">
      <dgm:prSet phldrT="[Text]" custT="1"/>
      <dgm:spPr>
        <a:solidFill>
          <a:schemeClr val="bg2">
            <a:lumMod val="90000"/>
          </a:schemeClr>
        </a:solidFill>
      </dgm:spPr>
      <dgm:t>
        <a:bodyPr/>
        <a:lstStyle/>
        <a:p>
          <a:pPr algn="l"/>
          <a:r>
            <a:rPr lang="fr-FR" sz="1600" dirty="0" smtClean="0">
              <a:latin typeface="+mn-lt"/>
              <a:ea typeface="Roboto" pitchFamily="2" charset="0"/>
            </a:rPr>
            <a:t>2. </a:t>
          </a:r>
          <a:r>
            <a:rPr lang="en-US" sz="1600" dirty="0" smtClean="0">
              <a:latin typeface="+mn-lt"/>
            </a:rPr>
            <a:t>Classifier</a:t>
          </a:r>
          <a:endParaRPr lang="fr-FR" sz="1600" dirty="0">
            <a:latin typeface="+mn-lt"/>
            <a:ea typeface="Roboto" pitchFamily="2" charset="0"/>
          </a:endParaRPr>
        </a:p>
      </dgm:t>
    </dgm:pt>
    <dgm:pt modelId="{D869EFDD-0028-496A-92D6-4E86CD2BDE66}" type="parTrans" cxnId="{05899804-7919-47CA-948A-0F4FDC863BF5}">
      <dgm:prSet/>
      <dgm:spPr/>
      <dgm:t>
        <a:bodyPr/>
        <a:lstStyle/>
        <a:p>
          <a:endParaRPr lang="fr-FR"/>
        </a:p>
      </dgm:t>
    </dgm:pt>
    <dgm:pt modelId="{E1C0BC8F-9007-4444-B9AB-94AF84E724A9}" type="sibTrans" cxnId="{05899804-7919-47CA-948A-0F4FDC863BF5}">
      <dgm:prSet/>
      <dgm:spPr/>
      <dgm:t>
        <a:bodyPr/>
        <a:lstStyle/>
        <a:p>
          <a:endParaRPr lang="fr-FR"/>
        </a:p>
      </dgm:t>
    </dgm:pt>
    <dgm:pt modelId="{F8D3E514-825E-46C8-97CB-F66DAFAC4B48}" type="pres">
      <dgm:prSet presAssocID="{5E607BB8-E208-41C6-9305-5327AB82158D}" presName="Name0" presStyleCnt="0">
        <dgm:presLayoutVars>
          <dgm:dir/>
          <dgm:resizeHandles val="exact"/>
        </dgm:presLayoutVars>
      </dgm:prSet>
      <dgm:spPr/>
    </dgm:pt>
    <dgm:pt modelId="{78CED4D2-8B97-4E1D-BC39-E089B94642AD}" type="pres">
      <dgm:prSet presAssocID="{AC3718B6-A17B-408B-B2E1-633D316D2F57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F1F4EEC-7964-46F3-AA9D-CF1A46EAE1C7}" type="pres">
      <dgm:prSet presAssocID="{A4C009F0-885E-4E31-AC7D-98736DDEC5D7}" presName="parSpace" presStyleCnt="0"/>
      <dgm:spPr/>
    </dgm:pt>
    <dgm:pt modelId="{E677D129-3111-40D2-A521-42FACCA84E32}" type="pres">
      <dgm:prSet presAssocID="{8BB5F5CE-9E0B-41CB-8313-B429C7459952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7FAE713-4274-4142-A06C-96F0ED0DB45C}" type="pres">
      <dgm:prSet presAssocID="{E1C0BC8F-9007-4444-B9AB-94AF84E724A9}" presName="parSpace" presStyleCnt="0"/>
      <dgm:spPr/>
    </dgm:pt>
    <dgm:pt modelId="{C21A015E-194C-42E6-A918-435FD14313C6}" type="pres">
      <dgm:prSet presAssocID="{00735E41-FB5E-4332-897B-F61ADC1FE786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E3E8AC5-43D3-4282-99A2-961CB97FB7E6}" type="presOf" srcId="{AC3718B6-A17B-408B-B2E1-633D316D2F57}" destId="{78CED4D2-8B97-4E1D-BC39-E089B94642AD}" srcOrd="0" destOrd="0" presId="urn:microsoft.com/office/officeart/2005/8/layout/hChevron3"/>
    <dgm:cxn modelId="{5302DFC7-EEE8-4088-A4C9-AAB242F1D3BB}" srcId="{5E607BB8-E208-41C6-9305-5327AB82158D}" destId="{AC3718B6-A17B-408B-B2E1-633D316D2F57}" srcOrd="0" destOrd="0" parTransId="{17459C37-59CC-4288-9A43-C41AEFFD0D6F}" sibTransId="{A4C009F0-885E-4E31-AC7D-98736DDEC5D7}"/>
    <dgm:cxn modelId="{DC70A78F-72C7-48DB-BAAF-F8D0F96AEBF4}" type="presOf" srcId="{8BB5F5CE-9E0B-41CB-8313-B429C7459952}" destId="{E677D129-3111-40D2-A521-42FACCA84E32}" srcOrd="0" destOrd="0" presId="urn:microsoft.com/office/officeart/2005/8/layout/hChevron3"/>
    <dgm:cxn modelId="{05899804-7919-47CA-948A-0F4FDC863BF5}" srcId="{5E607BB8-E208-41C6-9305-5327AB82158D}" destId="{8BB5F5CE-9E0B-41CB-8313-B429C7459952}" srcOrd="1" destOrd="0" parTransId="{D869EFDD-0028-496A-92D6-4E86CD2BDE66}" sibTransId="{E1C0BC8F-9007-4444-B9AB-94AF84E724A9}"/>
    <dgm:cxn modelId="{FC7210ED-E2E6-4A1B-94E1-48DAC0897ED7}" srcId="{5E607BB8-E208-41C6-9305-5327AB82158D}" destId="{00735E41-FB5E-4332-897B-F61ADC1FE786}" srcOrd="2" destOrd="0" parTransId="{40CE6DF1-A0EB-49C9-B59E-A5E9276C5BA9}" sibTransId="{B7FB628F-3838-46AA-B9EE-8743AC715678}"/>
    <dgm:cxn modelId="{7BDA1CE2-57E6-4F29-91B7-D54AB2931BB5}" type="presOf" srcId="{5E607BB8-E208-41C6-9305-5327AB82158D}" destId="{F8D3E514-825E-46C8-97CB-F66DAFAC4B48}" srcOrd="0" destOrd="0" presId="urn:microsoft.com/office/officeart/2005/8/layout/hChevron3"/>
    <dgm:cxn modelId="{2FBC87BD-DDAF-4F4B-A495-F794C6958589}" type="presOf" srcId="{00735E41-FB5E-4332-897B-F61ADC1FE786}" destId="{C21A015E-194C-42E6-A918-435FD14313C6}" srcOrd="0" destOrd="0" presId="urn:microsoft.com/office/officeart/2005/8/layout/hChevron3"/>
    <dgm:cxn modelId="{0CC47158-7CB6-4EF1-99E3-6530D743AF7A}" type="presParOf" srcId="{F8D3E514-825E-46C8-97CB-F66DAFAC4B48}" destId="{78CED4D2-8B97-4E1D-BC39-E089B94642AD}" srcOrd="0" destOrd="0" presId="urn:microsoft.com/office/officeart/2005/8/layout/hChevron3"/>
    <dgm:cxn modelId="{01A33023-803C-4CF7-B85B-91DCBB623700}" type="presParOf" srcId="{F8D3E514-825E-46C8-97CB-F66DAFAC4B48}" destId="{EF1F4EEC-7964-46F3-AA9D-CF1A46EAE1C7}" srcOrd="1" destOrd="0" presId="urn:microsoft.com/office/officeart/2005/8/layout/hChevron3"/>
    <dgm:cxn modelId="{97C372D1-1EF9-4753-B2B5-DC7C133D4212}" type="presParOf" srcId="{F8D3E514-825E-46C8-97CB-F66DAFAC4B48}" destId="{E677D129-3111-40D2-A521-42FACCA84E32}" srcOrd="2" destOrd="0" presId="urn:microsoft.com/office/officeart/2005/8/layout/hChevron3"/>
    <dgm:cxn modelId="{B18C2A13-84E8-4BE2-B017-691EF4CBF6A1}" type="presParOf" srcId="{F8D3E514-825E-46C8-97CB-F66DAFAC4B48}" destId="{57FAE713-4274-4142-A06C-96F0ED0DB45C}" srcOrd="3" destOrd="0" presId="urn:microsoft.com/office/officeart/2005/8/layout/hChevron3"/>
    <dgm:cxn modelId="{718F6462-290E-417E-A763-CA734F1D894B}" type="presParOf" srcId="{F8D3E514-825E-46C8-97CB-F66DAFAC4B48}" destId="{C21A015E-194C-42E6-A918-435FD14313C6}" srcOrd="4" destOrd="0" presId="urn:microsoft.com/office/officeart/2005/8/layout/hChevron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E607BB8-E208-41C6-9305-5327AB82158D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AC3718B6-A17B-408B-B2E1-633D316D2F57}">
      <dgm:prSet phldrT="[Text]" custT="1"/>
      <dgm:spPr>
        <a:solidFill>
          <a:srgbClr val="618197"/>
        </a:solidFill>
        <a:ln>
          <a:solidFill>
            <a:schemeClr val="bg1"/>
          </a:solidFill>
        </a:ln>
      </dgm:spPr>
      <dgm:t>
        <a:bodyPr/>
        <a:lstStyle/>
        <a:p>
          <a:pPr algn="l"/>
          <a:r>
            <a:rPr lang="fr-FR" sz="1600" b="1" dirty="0" smtClean="0">
              <a:solidFill>
                <a:schemeClr val="bg1"/>
              </a:solidFill>
              <a:latin typeface="+mn-lt"/>
              <a:ea typeface="Roboto" pitchFamily="2" charset="0"/>
            </a:rPr>
            <a:t>1. Robocode</a:t>
          </a:r>
          <a:endParaRPr lang="fr-FR" sz="1600" b="1" dirty="0">
            <a:solidFill>
              <a:schemeClr val="bg1"/>
            </a:solidFill>
            <a:latin typeface="+mn-lt"/>
            <a:ea typeface="Roboto" pitchFamily="2" charset="0"/>
          </a:endParaRPr>
        </a:p>
      </dgm:t>
    </dgm:pt>
    <dgm:pt modelId="{17459C37-59CC-4288-9A43-C41AEFFD0D6F}" type="parTrans" cxnId="{5302DFC7-EEE8-4088-A4C9-AAB242F1D3BB}">
      <dgm:prSet/>
      <dgm:spPr/>
      <dgm:t>
        <a:bodyPr/>
        <a:lstStyle/>
        <a:p>
          <a:endParaRPr lang="fr-FR"/>
        </a:p>
      </dgm:t>
    </dgm:pt>
    <dgm:pt modelId="{A4C009F0-885E-4E31-AC7D-98736DDEC5D7}" type="sibTrans" cxnId="{5302DFC7-EEE8-4088-A4C9-AAB242F1D3BB}">
      <dgm:prSet/>
      <dgm:spPr/>
      <dgm:t>
        <a:bodyPr/>
        <a:lstStyle/>
        <a:p>
          <a:endParaRPr lang="fr-FR"/>
        </a:p>
      </dgm:t>
    </dgm:pt>
    <dgm:pt modelId="{00735E41-FB5E-4332-897B-F61ADC1FE786}">
      <dgm:prSet phldrT="[Text]" custT="1"/>
      <dgm:spPr>
        <a:solidFill>
          <a:schemeClr val="bg2">
            <a:lumMod val="90000"/>
          </a:schemeClr>
        </a:solidFill>
      </dgm:spPr>
      <dgm:t>
        <a:bodyPr/>
        <a:lstStyle/>
        <a:p>
          <a:pPr algn="l"/>
          <a:r>
            <a:rPr lang="fr-FR" sz="1600" b="0" dirty="0" smtClean="0">
              <a:solidFill>
                <a:schemeClr val="bg1"/>
              </a:solidFill>
              <a:latin typeface="+mn-lt"/>
              <a:ea typeface="Roboto" pitchFamily="2" charset="0"/>
            </a:rPr>
            <a:t>3. </a:t>
          </a:r>
          <a:r>
            <a:rPr lang="en-US" sz="1600" dirty="0" smtClean="0">
              <a:latin typeface="+mn-lt"/>
            </a:rPr>
            <a:t>Parameters’ Setting</a:t>
          </a:r>
          <a:endParaRPr lang="fr-FR" sz="1600" b="0" dirty="0">
            <a:solidFill>
              <a:schemeClr val="bg1"/>
            </a:solidFill>
            <a:latin typeface="+mn-lt"/>
            <a:ea typeface="Roboto" pitchFamily="2" charset="0"/>
          </a:endParaRPr>
        </a:p>
      </dgm:t>
    </dgm:pt>
    <dgm:pt modelId="{40CE6DF1-A0EB-49C9-B59E-A5E9276C5BA9}" type="parTrans" cxnId="{FC7210ED-E2E6-4A1B-94E1-48DAC0897ED7}">
      <dgm:prSet/>
      <dgm:spPr/>
      <dgm:t>
        <a:bodyPr/>
        <a:lstStyle/>
        <a:p>
          <a:endParaRPr lang="fr-FR"/>
        </a:p>
      </dgm:t>
    </dgm:pt>
    <dgm:pt modelId="{B7FB628F-3838-46AA-B9EE-8743AC715678}" type="sibTrans" cxnId="{FC7210ED-E2E6-4A1B-94E1-48DAC0897ED7}">
      <dgm:prSet/>
      <dgm:spPr/>
      <dgm:t>
        <a:bodyPr/>
        <a:lstStyle/>
        <a:p>
          <a:endParaRPr lang="fr-FR"/>
        </a:p>
      </dgm:t>
    </dgm:pt>
    <dgm:pt modelId="{8BB5F5CE-9E0B-41CB-8313-B429C7459952}">
      <dgm:prSet phldrT="[Text]" custT="1"/>
      <dgm:spPr>
        <a:solidFill>
          <a:schemeClr val="bg2">
            <a:lumMod val="90000"/>
          </a:schemeClr>
        </a:solidFill>
      </dgm:spPr>
      <dgm:t>
        <a:bodyPr/>
        <a:lstStyle/>
        <a:p>
          <a:pPr algn="l"/>
          <a:r>
            <a:rPr lang="fr-FR" sz="1600" dirty="0" smtClean="0">
              <a:latin typeface="+mn-lt"/>
              <a:ea typeface="Roboto" pitchFamily="2" charset="0"/>
            </a:rPr>
            <a:t>2. </a:t>
          </a:r>
          <a:r>
            <a:rPr lang="en-US" sz="1600" dirty="0" smtClean="0">
              <a:latin typeface="+mn-lt"/>
            </a:rPr>
            <a:t>Classifier</a:t>
          </a:r>
          <a:endParaRPr lang="fr-FR" sz="1600" dirty="0">
            <a:latin typeface="+mn-lt"/>
            <a:ea typeface="Roboto" pitchFamily="2" charset="0"/>
          </a:endParaRPr>
        </a:p>
      </dgm:t>
    </dgm:pt>
    <dgm:pt modelId="{D869EFDD-0028-496A-92D6-4E86CD2BDE66}" type="parTrans" cxnId="{05899804-7919-47CA-948A-0F4FDC863BF5}">
      <dgm:prSet/>
      <dgm:spPr/>
      <dgm:t>
        <a:bodyPr/>
        <a:lstStyle/>
        <a:p>
          <a:endParaRPr lang="fr-FR"/>
        </a:p>
      </dgm:t>
    </dgm:pt>
    <dgm:pt modelId="{E1C0BC8F-9007-4444-B9AB-94AF84E724A9}" type="sibTrans" cxnId="{05899804-7919-47CA-948A-0F4FDC863BF5}">
      <dgm:prSet/>
      <dgm:spPr/>
      <dgm:t>
        <a:bodyPr/>
        <a:lstStyle/>
        <a:p>
          <a:endParaRPr lang="fr-FR"/>
        </a:p>
      </dgm:t>
    </dgm:pt>
    <dgm:pt modelId="{F8D3E514-825E-46C8-97CB-F66DAFAC4B48}" type="pres">
      <dgm:prSet presAssocID="{5E607BB8-E208-41C6-9305-5327AB82158D}" presName="Name0" presStyleCnt="0">
        <dgm:presLayoutVars>
          <dgm:dir/>
          <dgm:resizeHandles val="exact"/>
        </dgm:presLayoutVars>
      </dgm:prSet>
      <dgm:spPr/>
    </dgm:pt>
    <dgm:pt modelId="{78CED4D2-8B97-4E1D-BC39-E089B94642AD}" type="pres">
      <dgm:prSet presAssocID="{AC3718B6-A17B-408B-B2E1-633D316D2F57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F1F4EEC-7964-46F3-AA9D-CF1A46EAE1C7}" type="pres">
      <dgm:prSet presAssocID="{A4C009F0-885E-4E31-AC7D-98736DDEC5D7}" presName="parSpace" presStyleCnt="0"/>
      <dgm:spPr/>
    </dgm:pt>
    <dgm:pt modelId="{E677D129-3111-40D2-A521-42FACCA84E32}" type="pres">
      <dgm:prSet presAssocID="{8BB5F5CE-9E0B-41CB-8313-B429C7459952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7FAE713-4274-4142-A06C-96F0ED0DB45C}" type="pres">
      <dgm:prSet presAssocID="{E1C0BC8F-9007-4444-B9AB-94AF84E724A9}" presName="parSpace" presStyleCnt="0"/>
      <dgm:spPr/>
    </dgm:pt>
    <dgm:pt modelId="{C21A015E-194C-42E6-A918-435FD14313C6}" type="pres">
      <dgm:prSet presAssocID="{00735E41-FB5E-4332-897B-F61ADC1FE786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E3E8AC5-43D3-4282-99A2-961CB97FB7E6}" type="presOf" srcId="{AC3718B6-A17B-408B-B2E1-633D316D2F57}" destId="{78CED4D2-8B97-4E1D-BC39-E089B94642AD}" srcOrd="0" destOrd="0" presId="urn:microsoft.com/office/officeart/2005/8/layout/hChevron3"/>
    <dgm:cxn modelId="{5302DFC7-EEE8-4088-A4C9-AAB242F1D3BB}" srcId="{5E607BB8-E208-41C6-9305-5327AB82158D}" destId="{AC3718B6-A17B-408B-B2E1-633D316D2F57}" srcOrd="0" destOrd="0" parTransId="{17459C37-59CC-4288-9A43-C41AEFFD0D6F}" sibTransId="{A4C009F0-885E-4E31-AC7D-98736DDEC5D7}"/>
    <dgm:cxn modelId="{DC70A78F-72C7-48DB-BAAF-F8D0F96AEBF4}" type="presOf" srcId="{8BB5F5CE-9E0B-41CB-8313-B429C7459952}" destId="{E677D129-3111-40D2-A521-42FACCA84E32}" srcOrd="0" destOrd="0" presId="urn:microsoft.com/office/officeart/2005/8/layout/hChevron3"/>
    <dgm:cxn modelId="{05899804-7919-47CA-948A-0F4FDC863BF5}" srcId="{5E607BB8-E208-41C6-9305-5327AB82158D}" destId="{8BB5F5CE-9E0B-41CB-8313-B429C7459952}" srcOrd="1" destOrd="0" parTransId="{D869EFDD-0028-496A-92D6-4E86CD2BDE66}" sibTransId="{E1C0BC8F-9007-4444-B9AB-94AF84E724A9}"/>
    <dgm:cxn modelId="{FC7210ED-E2E6-4A1B-94E1-48DAC0897ED7}" srcId="{5E607BB8-E208-41C6-9305-5327AB82158D}" destId="{00735E41-FB5E-4332-897B-F61ADC1FE786}" srcOrd="2" destOrd="0" parTransId="{40CE6DF1-A0EB-49C9-B59E-A5E9276C5BA9}" sibTransId="{B7FB628F-3838-46AA-B9EE-8743AC715678}"/>
    <dgm:cxn modelId="{7BDA1CE2-57E6-4F29-91B7-D54AB2931BB5}" type="presOf" srcId="{5E607BB8-E208-41C6-9305-5327AB82158D}" destId="{F8D3E514-825E-46C8-97CB-F66DAFAC4B48}" srcOrd="0" destOrd="0" presId="urn:microsoft.com/office/officeart/2005/8/layout/hChevron3"/>
    <dgm:cxn modelId="{2FBC87BD-DDAF-4F4B-A495-F794C6958589}" type="presOf" srcId="{00735E41-FB5E-4332-897B-F61ADC1FE786}" destId="{C21A015E-194C-42E6-A918-435FD14313C6}" srcOrd="0" destOrd="0" presId="urn:microsoft.com/office/officeart/2005/8/layout/hChevron3"/>
    <dgm:cxn modelId="{0CC47158-7CB6-4EF1-99E3-6530D743AF7A}" type="presParOf" srcId="{F8D3E514-825E-46C8-97CB-F66DAFAC4B48}" destId="{78CED4D2-8B97-4E1D-BC39-E089B94642AD}" srcOrd="0" destOrd="0" presId="urn:microsoft.com/office/officeart/2005/8/layout/hChevron3"/>
    <dgm:cxn modelId="{01A33023-803C-4CF7-B85B-91DCBB623700}" type="presParOf" srcId="{F8D3E514-825E-46C8-97CB-F66DAFAC4B48}" destId="{EF1F4EEC-7964-46F3-AA9D-CF1A46EAE1C7}" srcOrd="1" destOrd="0" presId="urn:microsoft.com/office/officeart/2005/8/layout/hChevron3"/>
    <dgm:cxn modelId="{97C372D1-1EF9-4753-B2B5-DC7C133D4212}" type="presParOf" srcId="{F8D3E514-825E-46C8-97CB-F66DAFAC4B48}" destId="{E677D129-3111-40D2-A521-42FACCA84E32}" srcOrd="2" destOrd="0" presId="urn:microsoft.com/office/officeart/2005/8/layout/hChevron3"/>
    <dgm:cxn modelId="{B18C2A13-84E8-4BE2-B017-691EF4CBF6A1}" type="presParOf" srcId="{F8D3E514-825E-46C8-97CB-F66DAFAC4B48}" destId="{57FAE713-4274-4142-A06C-96F0ED0DB45C}" srcOrd="3" destOrd="0" presId="urn:microsoft.com/office/officeart/2005/8/layout/hChevron3"/>
    <dgm:cxn modelId="{718F6462-290E-417E-A763-CA734F1D894B}" type="presParOf" srcId="{F8D3E514-825E-46C8-97CB-F66DAFAC4B48}" destId="{C21A015E-194C-42E6-A918-435FD14313C6}" srcOrd="4" destOrd="0" presId="urn:microsoft.com/office/officeart/2005/8/layout/hChevron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E607BB8-E208-41C6-9305-5327AB82158D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AC3718B6-A17B-408B-B2E1-633D316D2F57}">
      <dgm:prSet phldrT="[Text]" custT="1"/>
      <dgm:spPr>
        <a:solidFill>
          <a:srgbClr val="618197"/>
        </a:solidFill>
        <a:ln>
          <a:solidFill>
            <a:schemeClr val="bg1"/>
          </a:solidFill>
        </a:ln>
      </dgm:spPr>
      <dgm:t>
        <a:bodyPr/>
        <a:lstStyle/>
        <a:p>
          <a:pPr algn="l"/>
          <a:r>
            <a:rPr lang="fr-FR" sz="1600" b="1" dirty="0" smtClean="0">
              <a:solidFill>
                <a:schemeClr val="bg1"/>
              </a:solidFill>
              <a:latin typeface="+mn-lt"/>
              <a:ea typeface="Roboto" pitchFamily="2" charset="0"/>
            </a:rPr>
            <a:t>1. Robocode</a:t>
          </a:r>
          <a:endParaRPr lang="fr-FR" sz="1600" b="1" dirty="0">
            <a:solidFill>
              <a:schemeClr val="bg1"/>
            </a:solidFill>
            <a:latin typeface="+mn-lt"/>
            <a:ea typeface="Roboto" pitchFamily="2" charset="0"/>
          </a:endParaRPr>
        </a:p>
      </dgm:t>
    </dgm:pt>
    <dgm:pt modelId="{17459C37-59CC-4288-9A43-C41AEFFD0D6F}" type="parTrans" cxnId="{5302DFC7-EEE8-4088-A4C9-AAB242F1D3BB}">
      <dgm:prSet/>
      <dgm:spPr/>
      <dgm:t>
        <a:bodyPr/>
        <a:lstStyle/>
        <a:p>
          <a:endParaRPr lang="fr-FR"/>
        </a:p>
      </dgm:t>
    </dgm:pt>
    <dgm:pt modelId="{A4C009F0-885E-4E31-AC7D-98736DDEC5D7}" type="sibTrans" cxnId="{5302DFC7-EEE8-4088-A4C9-AAB242F1D3BB}">
      <dgm:prSet/>
      <dgm:spPr/>
      <dgm:t>
        <a:bodyPr/>
        <a:lstStyle/>
        <a:p>
          <a:endParaRPr lang="fr-FR"/>
        </a:p>
      </dgm:t>
    </dgm:pt>
    <dgm:pt modelId="{00735E41-FB5E-4332-897B-F61ADC1FE786}">
      <dgm:prSet phldrT="[Text]" custT="1"/>
      <dgm:spPr>
        <a:solidFill>
          <a:schemeClr val="bg2">
            <a:lumMod val="90000"/>
          </a:schemeClr>
        </a:solidFill>
      </dgm:spPr>
      <dgm:t>
        <a:bodyPr/>
        <a:lstStyle/>
        <a:p>
          <a:pPr algn="l"/>
          <a:r>
            <a:rPr lang="fr-FR" sz="1600" b="0" dirty="0" smtClean="0">
              <a:solidFill>
                <a:schemeClr val="bg1"/>
              </a:solidFill>
              <a:latin typeface="+mn-lt"/>
              <a:ea typeface="Roboto" pitchFamily="2" charset="0"/>
            </a:rPr>
            <a:t>3. </a:t>
          </a:r>
          <a:r>
            <a:rPr lang="en-US" sz="1600" dirty="0" smtClean="0">
              <a:latin typeface="+mn-lt"/>
            </a:rPr>
            <a:t>Parameters’ Setting</a:t>
          </a:r>
          <a:endParaRPr lang="fr-FR" sz="1600" b="0" dirty="0">
            <a:solidFill>
              <a:schemeClr val="bg1"/>
            </a:solidFill>
            <a:latin typeface="+mn-lt"/>
            <a:ea typeface="Roboto" pitchFamily="2" charset="0"/>
          </a:endParaRPr>
        </a:p>
      </dgm:t>
    </dgm:pt>
    <dgm:pt modelId="{40CE6DF1-A0EB-49C9-B59E-A5E9276C5BA9}" type="parTrans" cxnId="{FC7210ED-E2E6-4A1B-94E1-48DAC0897ED7}">
      <dgm:prSet/>
      <dgm:spPr/>
      <dgm:t>
        <a:bodyPr/>
        <a:lstStyle/>
        <a:p>
          <a:endParaRPr lang="fr-FR"/>
        </a:p>
      </dgm:t>
    </dgm:pt>
    <dgm:pt modelId="{B7FB628F-3838-46AA-B9EE-8743AC715678}" type="sibTrans" cxnId="{FC7210ED-E2E6-4A1B-94E1-48DAC0897ED7}">
      <dgm:prSet/>
      <dgm:spPr/>
      <dgm:t>
        <a:bodyPr/>
        <a:lstStyle/>
        <a:p>
          <a:endParaRPr lang="fr-FR"/>
        </a:p>
      </dgm:t>
    </dgm:pt>
    <dgm:pt modelId="{8BB5F5CE-9E0B-41CB-8313-B429C7459952}">
      <dgm:prSet phldrT="[Text]" custT="1"/>
      <dgm:spPr>
        <a:solidFill>
          <a:schemeClr val="bg2">
            <a:lumMod val="90000"/>
          </a:schemeClr>
        </a:solidFill>
      </dgm:spPr>
      <dgm:t>
        <a:bodyPr/>
        <a:lstStyle/>
        <a:p>
          <a:pPr algn="l"/>
          <a:r>
            <a:rPr lang="fr-FR" sz="1600" dirty="0" smtClean="0">
              <a:latin typeface="+mn-lt"/>
              <a:ea typeface="Roboto" pitchFamily="2" charset="0"/>
            </a:rPr>
            <a:t>2. </a:t>
          </a:r>
          <a:r>
            <a:rPr lang="en-US" sz="1600" dirty="0" smtClean="0">
              <a:latin typeface="+mn-lt"/>
            </a:rPr>
            <a:t>Classifier</a:t>
          </a:r>
          <a:endParaRPr lang="fr-FR" sz="1600" dirty="0">
            <a:latin typeface="+mn-lt"/>
            <a:ea typeface="Roboto" pitchFamily="2" charset="0"/>
          </a:endParaRPr>
        </a:p>
      </dgm:t>
    </dgm:pt>
    <dgm:pt modelId="{D869EFDD-0028-496A-92D6-4E86CD2BDE66}" type="parTrans" cxnId="{05899804-7919-47CA-948A-0F4FDC863BF5}">
      <dgm:prSet/>
      <dgm:spPr/>
      <dgm:t>
        <a:bodyPr/>
        <a:lstStyle/>
        <a:p>
          <a:endParaRPr lang="fr-FR"/>
        </a:p>
      </dgm:t>
    </dgm:pt>
    <dgm:pt modelId="{E1C0BC8F-9007-4444-B9AB-94AF84E724A9}" type="sibTrans" cxnId="{05899804-7919-47CA-948A-0F4FDC863BF5}">
      <dgm:prSet/>
      <dgm:spPr/>
      <dgm:t>
        <a:bodyPr/>
        <a:lstStyle/>
        <a:p>
          <a:endParaRPr lang="fr-FR"/>
        </a:p>
      </dgm:t>
    </dgm:pt>
    <dgm:pt modelId="{F8D3E514-825E-46C8-97CB-F66DAFAC4B48}" type="pres">
      <dgm:prSet presAssocID="{5E607BB8-E208-41C6-9305-5327AB82158D}" presName="Name0" presStyleCnt="0">
        <dgm:presLayoutVars>
          <dgm:dir/>
          <dgm:resizeHandles val="exact"/>
        </dgm:presLayoutVars>
      </dgm:prSet>
      <dgm:spPr/>
    </dgm:pt>
    <dgm:pt modelId="{78CED4D2-8B97-4E1D-BC39-E089B94642AD}" type="pres">
      <dgm:prSet presAssocID="{AC3718B6-A17B-408B-B2E1-633D316D2F57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F1F4EEC-7964-46F3-AA9D-CF1A46EAE1C7}" type="pres">
      <dgm:prSet presAssocID="{A4C009F0-885E-4E31-AC7D-98736DDEC5D7}" presName="parSpace" presStyleCnt="0"/>
      <dgm:spPr/>
    </dgm:pt>
    <dgm:pt modelId="{E677D129-3111-40D2-A521-42FACCA84E32}" type="pres">
      <dgm:prSet presAssocID="{8BB5F5CE-9E0B-41CB-8313-B429C7459952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7FAE713-4274-4142-A06C-96F0ED0DB45C}" type="pres">
      <dgm:prSet presAssocID="{E1C0BC8F-9007-4444-B9AB-94AF84E724A9}" presName="parSpace" presStyleCnt="0"/>
      <dgm:spPr/>
    </dgm:pt>
    <dgm:pt modelId="{C21A015E-194C-42E6-A918-435FD14313C6}" type="pres">
      <dgm:prSet presAssocID="{00735E41-FB5E-4332-897B-F61ADC1FE786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E3E8AC5-43D3-4282-99A2-961CB97FB7E6}" type="presOf" srcId="{AC3718B6-A17B-408B-B2E1-633D316D2F57}" destId="{78CED4D2-8B97-4E1D-BC39-E089B94642AD}" srcOrd="0" destOrd="0" presId="urn:microsoft.com/office/officeart/2005/8/layout/hChevron3"/>
    <dgm:cxn modelId="{5302DFC7-EEE8-4088-A4C9-AAB242F1D3BB}" srcId="{5E607BB8-E208-41C6-9305-5327AB82158D}" destId="{AC3718B6-A17B-408B-B2E1-633D316D2F57}" srcOrd="0" destOrd="0" parTransId="{17459C37-59CC-4288-9A43-C41AEFFD0D6F}" sibTransId="{A4C009F0-885E-4E31-AC7D-98736DDEC5D7}"/>
    <dgm:cxn modelId="{DC70A78F-72C7-48DB-BAAF-F8D0F96AEBF4}" type="presOf" srcId="{8BB5F5CE-9E0B-41CB-8313-B429C7459952}" destId="{E677D129-3111-40D2-A521-42FACCA84E32}" srcOrd="0" destOrd="0" presId="urn:microsoft.com/office/officeart/2005/8/layout/hChevron3"/>
    <dgm:cxn modelId="{05899804-7919-47CA-948A-0F4FDC863BF5}" srcId="{5E607BB8-E208-41C6-9305-5327AB82158D}" destId="{8BB5F5CE-9E0B-41CB-8313-B429C7459952}" srcOrd="1" destOrd="0" parTransId="{D869EFDD-0028-496A-92D6-4E86CD2BDE66}" sibTransId="{E1C0BC8F-9007-4444-B9AB-94AF84E724A9}"/>
    <dgm:cxn modelId="{FC7210ED-E2E6-4A1B-94E1-48DAC0897ED7}" srcId="{5E607BB8-E208-41C6-9305-5327AB82158D}" destId="{00735E41-FB5E-4332-897B-F61ADC1FE786}" srcOrd="2" destOrd="0" parTransId="{40CE6DF1-A0EB-49C9-B59E-A5E9276C5BA9}" sibTransId="{B7FB628F-3838-46AA-B9EE-8743AC715678}"/>
    <dgm:cxn modelId="{7BDA1CE2-57E6-4F29-91B7-D54AB2931BB5}" type="presOf" srcId="{5E607BB8-E208-41C6-9305-5327AB82158D}" destId="{F8D3E514-825E-46C8-97CB-F66DAFAC4B48}" srcOrd="0" destOrd="0" presId="urn:microsoft.com/office/officeart/2005/8/layout/hChevron3"/>
    <dgm:cxn modelId="{2FBC87BD-DDAF-4F4B-A495-F794C6958589}" type="presOf" srcId="{00735E41-FB5E-4332-897B-F61ADC1FE786}" destId="{C21A015E-194C-42E6-A918-435FD14313C6}" srcOrd="0" destOrd="0" presId="urn:microsoft.com/office/officeart/2005/8/layout/hChevron3"/>
    <dgm:cxn modelId="{0CC47158-7CB6-4EF1-99E3-6530D743AF7A}" type="presParOf" srcId="{F8D3E514-825E-46C8-97CB-F66DAFAC4B48}" destId="{78CED4D2-8B97-4E1D-BC39-E089B94642AD}" srcOrd="0" destOrd="0" presId="urn:microsoft.com/office/officeart/2005/8/layout/hChevron3"/>
    <dgm:cxn modelId="{01A33023-803C-4CF7-B85B-91DCBB623700}" type="presParOf" srcId="{F8D3E514-825E-46C8-97CB-F66DAFAC4B48}" destId="{EF1F4EEC-7964-46F3-AA9D-CF1A46EAE1C7}" srcOrd="1" destOrd="0" presId="urn:microsoft.com/office/officeart/2005/8/layout/hChevron3"/>
    <dgm:cxn modelId="{97C372D1-1EF9-4753-B2B5-DC7C133D4212}" type="presParOf" srcId="{F8D3E514-825E-46C8-97CB-F66DAFAC4B48}" destId="{E677D129-3111-40D2-A521-42FACCA84E32}" srcOrd="2" destOrd="0" presId="urn:microsoft.com/office/officeart/2005/8/layout/hChevron3"/>
    <dgm:cxn modelId="{B18C2A13-84E8-4BE2-B017-691EF4CBF6A1}" type="presParOf" srcId="{F8D3E514-825E-46C8-97CB-F66DAFAC4B48}" destId="{57FAE713-4274-4142-A06C-96F0ED0DB45C}" srcOrd="3" destOrd="0" presId="urn:microsoft.com/office/officeart/2005/8/layout/hChevron3"/>
    <dgm:cxn modelId="{718F6462-290E-417E-A763-CA734F1D894B}" type="presParOf" srcId="{F8D3E514-825E-46C8-97CB-F66DAFAC4B48}" destId="{C21A015E-194C-42E6-A918-435FD14313C6}" srcOrd="4" destOrd="0" presId="urn:microsoft.com/office/officeart/2005/8/layout/hChevron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E607BB8-E208-41C6-9305-5327AB82158D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AC3718B6-A17B-408B-B2E1-633D316D2F57}">
      <dgm:prSet phldrT="[Text]" custT="1"/>
      <dgm:spPr>
        <a:solidFill>
          <a:schemeClr val="bg2">
            <a:lumMod val="90000"/>
          </a:schemeClr>
        </a:solidFill>
        <a:ln>
          <a:solidFill>
            <a:schemeClr val="bg1"/>
          </a:solidFill>
        </a:ln>
      </dgm:spPr>
      <dgm:t>
        <a:bodyPr/>
        <a:lstStyle/>
        <a:p>
          <a:pPr algn="l"/>
          <a:r>
            <a:rPr lang="fr-FR" sz="1600" b="0" dirty="0" smtClean="0">
              <a:solidFill>
                <a:schemeClr val="bg1"/>
              </a:solidFill>
              <a:latin typeface="+mn-lt"/>
              <a:ea typeface="Roboto" pitchFamily="2" charset="0"/>
            </a:rPr>
            <a:t>1. Robocode</a:t>
          </a:r>
          <a:endParaRPr lang="fr-FR" sz="1600" b="0" dirty="0">
            <a:solidFill>
              <a:schemeClr val="bg1"/>
            </a:solidFill>
            <a:latin typeface="+mn-lt"/>
            <a:ea typeface="Roboto" pitchFamily="2" charset="0"/>
          </a:endParaRPr>
        </a:p>
      </dgm:t>
    </dgm:pt>
    <dgm:pt modelId="{17459C37-59CC-4288-9A43-C41AEFFD0D6F}" type="parTrans" cxnId="{5302DFC7-EEE8-4088-A4C9-AAB242F1D3BB}">
      <dgm:prSet/>
      <dgm:spPr/>
      <dgm:t>
        <a:bodyPr/>
        <a:lstStyle/>
        <a:p>
          <a:endParaRPr lang="fr-FR"/>
        </a:p>
      </dgm:t>
    </dgm:pt>
    <dgm:pt modelId="{A4C009F0-885E-4E31-AC7D-98736DDEC5D7}" type="sibTrans" cxnId="{5302DFC7-EEE8-4088-A4C9-AAB242F1D3BB}">
      <dgm:prSet/>
      <dgm:spPr/>
      <dgm:t>
        <a:bodyPr/>
        <a:lstStyle/>
        <a:p>
          <a:endParaRPr lang="fr-FR"/>
        </a:p>
      </dgm:t>
    </dgm:pt>
    <dgm:pt modelId="{00735E41-FB5E-4332-897B-F61ADC1FE786}">
      <dgm:prSet phldrT="[Text]" custT="1"/>
      <dgm:spPr>
        <a:solidFill>
          <a:schemeClr val="bg2">
            <a:lumMod val="90000"/>
          </a:schemeClr>
        </a:solidFill>
      </dgm:spPr>
      <dgm:t>
        <a:bodyPr/>
        <a:lstStyle/>
        <a:p>
          <a:pPr algn="l"/>
          <a:r>
            <a:rPr lang="fr-FR" sz="1600" b="0" dirty="0" smtClean="0">
              <a:solidFill>
                <a:schemeClr val="bg1"/>
              </a:solidFill>
              <a:latin typeface="+mn-lt"/>
              <a:ea typeface="Roboto" pitchFamily="2" charset="0"/>
            </a:rPr>
            <a:t>3. </a:t>
          </a:r>
          <a:r>
            <a:rPr lang="en-GB" sz="1600" b="0" noProof="0" dirty="0" smtClean="0">
              <a:solidFill>
                <a:schemeClr val="bg1"/>
              </a:solidFill>
              <a:latin typeface="+mn-lt"/>
              <a:ea typeface="Roboto" pitchFamily="2" charset="0"/>
            </a:rPr>
            <a:t>Parameters</a:t>
          </a:r>
          <a:r>
            <a:rPr lang="fr-FR" sz="1600" b="0" dirty="0" smtClean="0">
              <a:solidFill>
                <a:schemeClr val="bg1"/>
              </a:solidFill>
              <a:latin typeface="+mn-lt"/>
              <a:ea typeface="Roboto" pitchFamily="2" charset="0"/>
            </a:rPr>
            <a:t>’ Setting</a:t>
          </a:r>
          <a:endParaRPr lang="fr-FR" sz="1600" b="0" dirty="0">
            <a:solidFill>
              <a:schemeClr val="bg1"/>
            </a:solidFill>
            <a:latin typeface="+mn-lt"/>
            <a:ea typeface="Roboto" pitchFamily="2" charset="0"/>
          </a:endParaRPr>
        </a:p>
      </dgm:t>
    </dgm:pt>
    <dgm:pt modelId="{40CE6DF1-A0EB-49C9-B59E-A5E9276C5BA9}" type="parTrans" cxnId="{FC7210ED-E2E6-4A1B-94E1-48DAC0897ED7}">
      <dgm:prSet/>
      <dgm:spPr/>
      <dgm:t>
        <a:bodyPr/>
        <a:lstStyle/>
        <a:p>
          <a:endParaRPr lang="fr-FR"/>
        </a:p>
      </dgm:t>
    </dgm:pt>
    <dgm:pt modelId="{B7FB628F-3838-46AA-B9EE-8743AC715678}" type="sibTrans" cxnId="{FC7210ED-E2E6-4A1B-94E1-48DAC0897ED7}">
      <dgm:prSet/>
      <dgm:spPr/>
      <dgm:t>
        <a:bodyPr/>
        <a:lstStyle/>
        <a:p>
          <a:endParaRPr lang="fr-FR"/>
        </a:p>
      </dgm:t>
    </dgm:pt>
    <dgm:pt modelId="{8BB5F5CE-9E0B-41CB-8313-B429C7459952}">
      <dgm:prSet phldrT="[Text]" custT="1"/>
      <dgm:spPr>
        <a:solidFill>
          <a:srgbClr val="618197"/>
        </a:solidFill>
      </dgm:spPr>
      <dgm:t>
        <a:bodyPr/>
        <a:lstStyle/>
        <a:p>
          <a:pPr algn="l"/>
          <a:r>
            <a:rPr lang="fr-FR" sz="1600" b="1" dirty="0" smtClean="0">
              <a:latin typeface="+mn-lt"/>
              <a:ea typeface="Roboto" pitchFamily="2" charset="0"/>
            </a:rPr>
            <a:t>2. Classifier</a:t>
          </a:r>
          <a:endParaRPr lang="fr-FR" sz="1600" b="1" dirty="0">
            <a:latin typeface="+mn-lt"/>
            <a:ea typeface="Roboto" pitchFamily="2" charset="0"/>
          </a:endParaRPr>
        </a:p>
      </dgm:t>
    </dgm:pt>
    <dgm:pt modelId="{D869EFDD-0028-496A-92D6-4E86CD2BDE66}" type="parTrans" cxnId="{05899804-7919-47CA-948A-0F4FDC863BF5}">
      <dgm:prSet/>
      <dgm:spPr/>
      <dgm:t>
        <a:bodyPr/>
        <a:lstStyle/>
        <a:p>
          <a:endParaRPr lang="fr-FR"/>
        </a:p>
      </dgm:t>
    </dgm:pt>
    <dgm:pt modelId="{E1C0BC8F-9007-4444-B9AB-94AF84E724A9}" type="sibTrans" cxnId="{05899804-7919-47CA-948A-0F4FDC863BF5}">
      <dgm:prSet/>
      <dgm:spPr/>
      <dgm:t>
        <a:bodyPr/>
        <a:lstStyle/>
        <a:p>
          <a:endParaRPr lang="fr-FR"/>
        </a:p>
      </dgm:t>
    </dgm:pt>
    <dgm:pt modelId="{F8D3E514-825E-46C8-97CB-F66DAFAC4B48}" type="pres">
      <dgm:prSet presAssocID="{5E607BB8-E208-41C6-9305-5327AB82158D}" presName="Name0" presStyleCnt="0">
        <dgm:presLayoutVars>
          <dgm:dir/>
          <dgm:resizeHandles val="exact"/>
        </dgm:presLayoutVars>
      </dgm:prSet>
      <dgm:spPr/>
    </dgm:pt>
    <dgm:pt modelId="{78CED4D2-8B97-4E1D-BC39-E089B94642AD}" type="pres">
      <dgm:prSet presAssocID="{AC3718B6-A17B-408B-B2E1-633D316D2F57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F1F4EEC-7964-46F3-AA9D-CF1A46EAE1C7}" type="pres">
      <dgm:prSet presAssocID="{A4C009F0-885E-4E31-AC7D-98736DDEC5D7}" presName="parSpace" presStyleCnt="0"/>
      <dgm:spPr/>
    </dgm:pt>
    <dgm:pt modelId="{E677D129-3111-40D2-A521-42FACCA84E32}" type="pres">
      <dgm:prSet presAssocID="{8BB5F5CE-9E0B-41CB-8313-B429C7459952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7FAE713-4274-4142-A06C-96F0ED0DB45C}" type="pres">
      <dgm:prSet presAssocID="{E1C0BC8F-9007-4444-B9AB-94AF84E724A9}" presName="parSpace" presStyleCnt="0"/>
      <dgm:spPr/>
    </dgm:pt>
    <dgm:pt modelId="{C21A015E-194C-42E6-A918-435FD14313C6}" type="pres">
      <dgm:prSet presAssocID="{00735E41-FB5E-4332-897B-F61ADC1FE786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E3E8AC5-43D3-4282-99A2-961CB97FB7E6}" type="presOf" srcId="{AC3718B6-A17B-408B-B2E1-633D316D2F57}" destId="{78CED4D2-8B97-4E1D-BC39-E089B94642AD}" srcOrd="0" destOrd="0" presId="urn:microsoft.com/office/officeart/2005/8/layout/hChevron3"/>
    <dgm:cxn modelId="{5302DFC7-EEE8-4088-A4C9-AAB242F1D3BB}" srcId="{5E607BB8-E208-41C6-9305-5327AB82158D}" destId="{AC3718B6-A17B-408B-B2E1-633D316D2F57}" srcOrd="0" destOrd="0" parTransId="{17459C37-59CC-4288-9A43-C41AEFFD0D6F}" sibTransId="{A4C009F0-885E-4E31-AC7D-98736DDEC5D7}"/>
    <dgm:cxn modelId="{DC70A78F-72C7-48DB-BAAF-F8D0F96AEBF4}" type="presOf" srcId="{8BB5F5CE-9E0B-41CB-8313-B429C7459952}" destId="{E677D129-3111-40D2-A521-42FACCA84E32}" srcOrd="0" destOrd="0" presId="urn:microsoft.com/office/officeart/2005/8/layout/hChevron3"/>
    <dgm:cxn modelId="{05899804-7919-47CA-948A-0F4FDC863BF5}" srcId="{5E607BB8-E208-41C6-9305-5327AB82158D}" destId="{8BB5F5CE-9E0B-41CB-8313-B429C7459952}" srcOrd="1" destOrd="0" parTransId="{D869EFDD-0028-496A-92D6-4E86CD2BDE66}" sibTransId="{E1C0BC8F-9007-4444-B9AB-94AF84E724A9}"/>
    <dgm:cxn modelId="{FC7210ED-E2E6-4A1B-94E1-48DAC0897ED7}" srcId="{5E607BB8-E208-41C6-9305-5327AB82158D}" destId="{00735E41-FB5E-4332-897B-F61ADC1FE786}" srcOrd="2" destOrd="0" parTransId="{40CE6DF1-A0EB-49C9-B59E-A5E9276C5BA9}" sibTransId="{B7FB628F-3838-46AA-B9EE-8743AC715678}"/>
    <dgm:cxn modelId="{7BDA1CE2-57E6-4F29-91B7-D54AB2931BB5}" type="presOf" srcId="{5E607BB8-E208-41C6-9305-5327AB82158D}" destId="{F8D3E514-825E-46C8-97CB-F66DAFAC4B48}" srcOrd="0" destOrd="0" presId="urn:microsoft.com/office/officeart/2005/8/layout/hChevron3"/>
    <dgm:cxn modelId="{2FBC87BD-DDAF-4F4B-A495-F794C6958589}" type="presOf" srcId="{00735E41-FB5E-4332-897B-F61ADC1FE786}" destId="{C21A015E-194C-42E6-A918-435FD14313C6}" srcOrd="0" destOrd="0" presId="urn:microsoft.com/office/officeart/2005/8/layout/hChevron3"/>
    <dgm:cxn modelId="{0CC47158-7CB6-4EF1-99E3-6530D743AF7A}" type="presParOf" srcId="{F8D3E514-825E-46C8-97CB-F66DAFAC4B48}" destId="{78CED4D2-8B97-4E1D-BC39-E089B94642AD}" srcOrd="0" destOrd="0" presId="urn:microsoft.com/office/officeart/2005/8/layout/hChevron3"/>
    <dgm:cxn modelId="{01A33023-803C-4CF7-B85B-91DCBB623700}" type="presParOf" srcId="{F8D3E514-825E-46C8-97CB-F66DAFAC4B48}" destId="{EF1F4EEC-7964-46F3-AA9D-CF1A46EAE1C7}" srcOrd="1" destOrd="0" presId="urn:microsoft.com/office/officeart/2005/8/layout/hChevron3"/>
    <dgm:cxn modelId="{97C372D1-1EF9-4753-B2B5-DC7C133D4212}" type="presParOf" srcId="{F8D3E514-825E-46C8-97CB-F66DAFAC4B48}" destId="{E677D129-3111-40D2-A521-42FACCA84E32}" srcOrd="2" destOrd="0" presId="urn:microsoft.com/office/officeart/2005/8/layout/hChevron3"/>
    <dgm:cxn modelId="{B18C2A13-84E8-4BE2-B017-691EF4CBF6A1}" type="presParOf" srcId="{F8D3E514-825E-46C8-97CB-F66DAFAC4B48}" destId="{57FAE713-4274-4142-A06C-96F0ED0DB45C}" srcOrd="3" destOrd="0" presId="urn:microsoft.com/office/officeart/2005/8/layout/hChevron3"/>
    <dgm:cxn modelId="{718F6462-290E-417E-A763-CA734F1D894B}" type="presParOf" srcId="{F8D3E514-825E-46C8-97CB-F66DAFAC4B48}" destId="{C21A015E-194C-42E6-A918-435FD14313C6}" srcOrd="4" destOrd="0" presId="urn:microsoft.com/office/officeart/2005/8/layout/hChevron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E607BB8-E208-41C6-9305-5327AB82158D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AC3718B6-A17B-408B-B2E1-633D316D2F57}">
      <dgm:prSet phldrT="[Text]" custT="1"/>
      <dgm:spPr>
        <a:solidFill>
          <a:schemeClr val="bg2">
            <a:lumMod val="90000"/>
          </a:schemeClr>
        </a:solidFill>
        <a:ln>
          <a:solidFill>
            <a:schemeClr val="bg1"/>
          </a:solidFill>
        </a:ln>
      </dgm:spPr>
      <dgm:t>
        <a:bodyPr/>
        <a:lstStyle/>
        <a:p>
          <a:pPr algn="l"/>
          <a:r>
            <a:rPr lang="fr-FR" sz="1600" b="0" dirty="0" smtClean="0">
              <a:solidFill>
                <a:schemeClr val="bg1"/>
              </a:solidFill>
              <a:latin typeface="+mn-lt"/>
              <a:ea typeface="Roboto" pitchFamily="2" charset="0"/>
            </a:rPr>
            <a:t>1. Robocode</a:t>
          </a:r>
          <a:endParaRPr lang="fr-FR" sz="1600" b="0" dirty="0">
            <a:solidFill>
              <a:schemeClr val="bg1"/>
            </a:solidFill>
            <a:latin typeface="+mn-lt"/>
            <a:ea typeface="Roboto" pitchFamily="2" charset="0"/>
          </a:endParaRPr>
        </a:p>
      </dgm:t>
    </dgm:pt>
    <dgm:pt modelId="{17459C37-59CC-4288-9A43-C41AEFFD0D6F}" type="parTrans" cxnId="{5302DFC7-EEE8-4088-A4C9-AAB242F1D3BB}">
      <dgm:prSet/>
      <dgm:spPr/>
      <dgm:t>
        <a:bodyPr/>
        <a:lstStyle/>
        <a:p>
          <a:endParaRPr lang="fr-FR"/>
        </a:p>
      </dgm:t>
    </dgm:pt>
    <dgm:pt modelId="{A4C009F0-885E-4E31-AC7D-98736DDEC5D7}" type="sibTrans" cxnId="{5302DFC7-EEE8-4088-A4C9-AAB242F1D3BB}">
      <dgm:prSet/>
      <dgm:spPr/>
      <dgm:t>
        <a:bodyPr/>
        <a:lstStyle/>
        <a:p>
          <a:endParaRPr lang="fr-FR"/>
        </a:p>
      </dgm:t>
    </dgm:pt>
    <dgm:pt modelId="{00735E41-FB5E-4332-897B-F61ADC1FE786}">
      <dgm:prSet phldrT="[Text]" custT="1"/>
      <dgm:spPr>
        <a:solidFill>
          <a:schemeClr val="bg2">
            <a:lumMod val="90000"/>
          </a:schemeClr>
        </a:solidFill>
      </dgm:spPr>
      <dgm:t>
        <a:bodyPr/>
        <a:lstStyle/>
        <a:p>
          <a:pPr algn="l"/>
          <a:r>
            <a:rPr lang="fr-FR" sz="1600" b="0" dirty="0" smtClean="0">
              <a:solidFill>
                <a:schemeClr val="bg1"/>
              </a:solidFill>
              <a:latin typeface="+mn-lt"/>
              <a:ea typeface="Roboto" pitchFamily="2" charset="0"/>
            </a:rPr>
            <a:t>3. </a:t>
          </a:r>
          <a:r>
            <a:rPr lang="en-US" sz="1600" dirty="0" smtClean="0">
              <a:latin typeface="+mn-lt"/>
            </a:rPr>
            <a:t>Parameters’ Setting</a:t>
          </a:r>
          <a:endParaRPr lang="fr-FR" sz="1600" b="0" dirty="0">
            <a:solidFill>
              <a:schemeClr val="bg1"/>
            </a:solidFill>
            <a:latin typeface="+mn-lt"/>
            <a:ea typeface="Roboto" pitchFamily="2" charset="0"/>
          </a:endParaRPr>
        </a:p>
      </dgm:t>
    </dgm:pt>
    <dgm:pt modelId="{40CE6DF1-A0EB-49C9-B59E-A5E9276C5BA9}" type="parTrans" cxnId="{FC7210ED-E2E6-4A1B-94E1-48DAC0897ED7}">
      <dgm:prSet/>
      <dgm:spPr/>
      <dgm:t>
        <a:bodyPr/>
        <a:lstStyle/>
        <a:p>
          <a:endParaRPr lang="fr-FR"/>
        </a:p>
      </dgm:t>
    </dgm:pt>
    <dgm:pt modelId="{B7FB628F-3838-46AA-B9EE-8743AC715678}" type="sibTrans" cxnId="{FC7210ED-E2E6-4A1B-94E1-48DAC0897ED7}">
      <dgm:prSet/>
      <dgm:spPr/>
      <dgm:t>
        <a:bodyPr/>
        <a:lstStyle/>
        <a:p>
          <a:endParaRPr lang="fr-FR"/>
        </a:p>
      </dgm:t>
    </dgm:pt>
    <dgm:pt modelId="{8BB5F5CE-9E0B-41CB-8313-B429C7459952}">
      <dgm:prSet phldrT="[Text]" custT="1"/>
      <dgm:spPr>
        <a:solidFill>
          <a:srgbClr val="618197"/>
        </a:solidFill>
      </dgm:spPr>
      <dgm:t>
        <a:bodyPr/>
        <a:lstStyle/>
        <a:p>
          <a:pPr algn="l"/>
          <a:r>
            <a:rPr lang="fr-FR" sz="1600" b="1" dirty="0" smtClean="0">
              <a:latin typeface="+mn-lt"/>
              <a:ea typeface="Roboto" pitchFamily="2" charset="0"/>
            </a:rPr>
            <a:t>2. </a:t>
          </a:r>
          <a:r>
            <a:rPr lang="en-US" sz="1600" b="1" dirty="0" smtClean="0">
              <a:latin typeface="+mn-lt"/>
            </a:rPr>
            <a:t>Classifier</a:t>
          </a:r>
          <a:endParaRPr lang="fr-FR" sz="1600" b="1" dirty="0">
            <a:latin typeface="+mn-lt"/>
            <a:ea typeface="Roboto" pitchFamily="2" charset="0"/>
          </a:endParaRPr>
        </a:p>
      </dgm:t>
    </dgm:pt>
    <dgm:pt modelId="{D869EFDD-0028-496A-92D6-4E86CD2BDE66}" type="parTrans" cxnId="{05899804-7919-47CA-948A-0F4FDC863BF5}">
      <dgm:prSet/>
      <dgm:spPr/>
      <dgm:t>
        <a:bodyPr/>
        <a:lstStyle/>
        <a:p>
          <a:endParaRPr lang="fr-FR"/>
        </a:p>
      </dgm:t>
    </dgm:pt>
    <dgm:pt modelId="{E1C0BC8F-9007-4444-B9AB-94AF84E724A9}" type="sibTrans" cxnId="{05899804-7919-47CA-948A-0F4FDC863BF5}">
      <dgm:prSet/>
      <dgm:spPr/>
      <dgm:t>
        <a:bodyPr/>
        <a:lstStyle/>
        <a:p>
          <a:endParaRPr lang="fr-FR"/>
        </a:p>
      </dgm:t>
    </dgm:pt>
    <dgm:pt modelId="{F8D3E514-825E-46C8-97CB-F66DAFAC4B48}" type="pres">
      <dgm:prSet presAssocID="{5E607BB8-E208-41C6-9305-5327AB82158D}" presName="Name0" presStyleCnt="0">
        <dgm:presLayoutVars>
          <dgm:dir/>
          <dgm:resizeHandles val="exact"/>
        </dgm:presLayoutVars>
      </dgm:prSet>
      <dgm:spPr/>
    </dgm:pt>
    <dgm:pt modelId="{78CED4D2-8B97-4E1D-BC39-E089B94642AD}" type="pres">
      <dgm:prSet presAssocID="{AC3718B6-A17B-408B-B2E1-633D316D2F57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F1F4EEC-7964-46F3-AA9D-CF1A46EAE1C7}" type="pres">
      <dgm:prSet presAssocID="{A4C009F0-885E-4E31-AC7D-98736DDEC5D7}" presName="parSpace" presStyleCnt="0"/>
      <dgm:spPr/>
    </dgm:pt>
    <dgm:pt modelId="{E677D129-3111-40D2-A521-42FACCA84E32}" type="pres">
      <dgm:prSet presAssocID="{8BB5F5CE-9E0B-41CB-8313-B429C7459952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7FAE713-4274-4142-A06C-96F0ED0DB45C}" type="pres">
      <dgm:prSet presAssocID="{E1C0BC8F-9007-4444-B9AB-94AF84E724A9}" presName="parSpace" presStyleCnt="0"/>
      <dgm:spPr/>
    </dgm:pt>
    <dgm:pt modelId="{C21A015E-194C-42E6-A918-435FD14313C6}" type="pres">
      <dgm:prSet presAssocID="{00735E41-FB5E-4332-897B-F61ADC1FE786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E3E8AC5-43D3-4282-99A2-961CB97FB7E6}" type="presOf" srcId="{AC3718B6-A17B-408B-B2E1-633D316D2F57}" destId="{78CED4D2-8B97-4E1D-BC39-E089B94642AD}" srcOrd="0" destOrd="0" presId="urn:microsoft.com/office/officeart/2005/8/layout/hChevron3"/>
    <dgm:cxn modelId="{5302DFC7-EEE8-4088-A4C9-AAB242F1D3BB}" srcId="{5E607BB8-E208-41C6-9305-5327AB82158D}" destId="{AC3718B6-A17B-408B-B2E1-633D316D2F57}" srcOrd="0" destOrd="0" parTransId="{17459C37-59CC-4288-9A43-C41AEFFD0D6F}" sibTransId="{A4C009F0-885E-4E31-AC7D-98736DDEC5D7}"/>
    <dgm:cxn modelId="{DC70A78F-72C7-48DB-BAAF-F8D0F96AEBF4}" type="presOf" srcId="{8BB5F5CE-9E0B-41CB-8313-B429C7459952}" destId="{E677D129-3111-40D2-A521-42FACCA84E32}" srcOrd="0" destOrd="0" presId="urn:microsoft.com/office/officeart/2005/8/layout/hChevron3"/>
    <dgm:cxn modelId="{05899804-7919-47CA-948A-0F4FDC863BF5}" srcId="{5E607BB8-E208-41C6-9305-5327AB82158D}" destId="{8BB5F5CE-9E0B-41CB-8313-B429C7459952}" srcOrd="1" destOrd="0" parTransId="{D869EFDD-0028-496A-92D6-4E86CD2BDE66}" sibTransId="{E1C0BC8F-9007-4444-B9AB-94AF84E724A9}"/>
    <dgm:cxn modelId="{FC7210ED-E2E6-4A1B-94E1-48DAC0897ED7}" srcId="{5E607BB8-E208-41C6-9305-5327AB82158D}" destId="{00735E41-FB5E-4332-897B-F61ADC1FE786}" srcOrd="2" destOrd="0" parTransId="{40CE6DF1-A0EB-49C9-B59E-A5E9276C5BA9}" sibTransId="{B7FB628F-3838-46AA-B9EE-8743AC715678}"/>
    <dgm:cxn modelId="{7BDA1CE2-57E6-4F29-91B7-D54AB2931BB5}" type="presOf" srcId="{5E607BB8-E208-41C6-9305-5327AB82158D}" destId="{F8D3E514-825E-46C8-97CB-F66DAFAC4B48}" srcOrd="0" destOrd="0" presId="urn:microsoft.com/office/officeart/2005/8/layout/hChevron3"/>
    <dgm:cxn modelId="{2FBC87BD-DDAF-4F4B-A495-F794C6958589}" type="presOf" srcId="{00735E41-FB5E-4332-897B-F61ADC1FE786}" destId="{C21A015E-194C-42E6-A918-435FD14313C6}" srcOrd="0" destOrd="0" presId="urn:microsoft.com/office/officeart/2005/8/layout/hChevron3"/>
    <dgm:cxn modelId="{0CC47158-7CB6-4EF1-99E3-6530D743AF7A}" type="presParOf" srcId="{F8D3E514-825E-46C8-97CB-F66DAFAC4B48}" destId="{78CED4D2-8B97-4E1D-BC39-E089B94642AD}" srcOrd="0" destOrd="0" presId="urn:microsoft.com/office/officeart/2005/8/layout/hChevron3"/>
    <dgm:cxn modelId="{01A33023-803C-4CF7-B85B-91DCBB623700}" type="presParOf" srcId="{F8D3E514-825E-46C8-97CB-F66DAFAC4B48}" destId="{EF1F4EEC-7964-46F3-AA9D-CF1A46EAE1C7}" srcOrd="1" destOrd="0" presId="urn:microsoft.com/office/officeart/2005/8/layout/hChevron3"/>
    <dgm:cxn modelId="{97C372D1-1EF9-4753-B2B5-DC7C133D4212}" type="presParOf" srcId="{F8D3E514-825E-46C8-97CB-F66DAFAC4B48}" destId="{E677D129-3111-40D2-A521-42FACCA84E32}" srcOrd="2" destOrd="0" presId="urn:microsoft.com/office/officeart/2005/8/layout/hChevron3"/>
    <dgm:cxn modelId="{B18C2A13-84E8-4BE2-B017-691EF4CBF6A1}" type="presParOf" srcId="{F8D3E514-825E-46C8-97CB-F66DAFAC4B48}" destId="{57FAE713-4274-4142-A06C-96F0ED0DB45C}" srcOrd="3" destOrd="0" presId="urn:microsoft.com/office/officeart/2005/8/layout/hChevron3"/>
    <dgm:cxn modelId="{718F6462-290E-417E-A763-CA734F1D894B}" type="presParOf" srcId="{F8D3E514-825E-46C8-97CB-F66DAFAC4B48}" destId="{C21A015E-194C-42E6-A918-435FD14313C6}" srcOrd="4" destOrd="0" presId="urn:microsoft.com/office/officeart/2005/8/layout/hChevron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E607BB8-E208-41C6-9305-5327AB82158D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AC3718B6-A17B-408B-B2E1-633D316D2F57}">
      <dgm:prSet phldrT="[Text]" custT="1"/>
      <dgm:spPr>
        <a:solidFill>
          <a:schemeClr val="bg2">
            <a:lumMod val="90000"/>
          </a:schemeClr>
        </a:solidFill>
        <a:ln>
          <a:solidFill>
            <a:schemeClr val="bg1"/>
          </a:solidFill>
        </a:ln>
      </dgm:spPr>
      <dgm:t>
        <a:bodyPr/>
        <a:lstStyle/>
        <a:p>
          <a:pPr algn="l"/>
          <a:r>
            <a:rPr lang="fr-FR" sz="1600" b="0" dirty="0" smtClean="0">
              <a:solidFill>
                <a:schemeClr val="bg1"/>
              </a:solidFill>
              <a:latin typeface="+mn-lt"/>
              <a:ea typeface="Roboto" pitchFamily="2" charset="0"/>
            </a:rPr>
            <a:t>1. Robocode</a:t>
          </a:r>
          <a:endParaRPr lang="fr-FR" sz="1600" b="0" dirty="0">
            <a:solidFill>
              <a:schemeClr val="bg1"/>
            </a:solidFill>
            <a:latin typeface="+mn-lt"/>
            <a:ea typeface="Roboto" pitchFamily="2" charset="0"/>
          </a:endParaRPr>
        </a:p>
      </dgm:t>
    </dgm:pt>
    <dgm:pt modelId="{17459C37-59CC-4288-9A43-C41AEFFD0D6F}" type="parTrans" cxnId="{5302DFC7-EEE8-4088-A4C9-AAB242F1D3BB}">
      <dgm:prSet/>
      <dgm:spPr/>
      <dgm:t>
        <a:bodyPr/>
        <a:lstStyle/>
        <a:p>
          <a:endParaRPr lang="fr-FR"/>
        </a:p>
      </dgm:t>
    </dgm:pt>
    <dgm:pt modelId="{A4C009F0-885E-4E31-AC7D-98736DDEC5D7}" type="sibTrans" cxnId="{5302DFC7-EEE8-4088-A4C9-AAB242F1D3BB}">
      <dgm:prSet/>
      <dgm:spPr/>
      <dgm:t>
        <a:bodyPr/>
        <a:lstStyle/>
        <a:p>
          <a:endParaRPr lang="fr-FR"/>
        </a:p>
      </dgm:t>
    </dgm:pt>
    <dgm:pt modelId="{00735E41-FB5E-4332-897B-F61ADC1FE786}">
      <dgm:prSet phldrT="[Text]" custT="1"/>
      <dgm:spPr>
        <a:solidFill>
          <a:schemeClr val="bg2">
            <a:lumMod val="90000"/>
          </a:schemeClr>
        </a:solidFill>
      </dgm:spPr>
      <dgm:t>
        <a:bodyPr/>
        <a:lstStyle/>
        <a:p>
          <a:pPr algn="l"/>
          <a:r>
            <a:rPr lang="fr-FR" sz="1600" b="0" dirty="0" smtClean="0">
              <a:solidFill>
                <a:schemeClr val="bg1"/>
              </a:solidFill>
              <a:latin typeface="+mn-lt"/>
              <a:ea typeface="Roboto" pitchFamily="2" charset="0"/>
            </a:rPr>
            <a:t>3. </a:t>
          </a:r>
          <a:r>
            <a:rPr lang="en-GB" sz="1600" b="0" noProof="0" dirty="0" smtClean="0">
              <a:solidFill>
                <a:schemeClr val="bg1"/>
              </a:solidFill>
              <a:latin typeface="+mn-lt"/>
              <a:ea typeface="Roboto" pitchFamily="2" charset="0"/>
            </a:rPr>
            <a:t>Parameters</a:t>
          </a:r>
          <a:r>
            <a:rPr lang="fr-FR" sz="1600" b="0" dirty="0" smtClean="0">
              <a:solidFill>
                <a:schemeClr val="bg1"/>
              </a:solidFill>
              <a:latin typeface="+mn-lt"/>
              <a:ea typeface="Roboto" pitchFamily="2" charset="0"/>
            </a:rPr>
            <a:t>’ Setting</a:t>
          </a:r>
          <a:endParaRPr lang="fr-FR" sz="1600" b="0" dirty="0">
            <a:solidFill>
              <a:schemeClr val="bg1"/>
            </a:solidFill>
            <a:latin typeface="+mn-lt"/>
            <a:ea typeface="Roboto" pitchFamily="2" charset="0"/>
          </a:endParaRPr>
        </a:p>
      </dgm:t>
    </dgm:pt>
    <dgm:pt modelId="{40CE6DF1-A0EB-49C9-B59E-A5E9276C5BA9}" type="parTrans" cxnId="{FC7210ED-E2E6-4A1B-94E1-48DAC0897ED7}">
      <dgm:prSet/>
      <dgm:spPr/>
      <dgm:t>
        <a:bodyPr/>
        <a:lstStyle/>
        <a:p>
          <a:endParaRPr lang="fr-FR"/>
        </a:p>
      </dgm:t>
    </dgm:pt>
    <dgm:pt modelId="{B7FB628F-3838-46AA-B9EE-8743AC715678}" type="sibTrans" cxnId="{FC7210ED-E2E6-4A1B-94E1-48DAC0897ED7}">
      <dgm:prSet/>
      <dgm:spPr/>
      <dgm:t>
        <a:bodyPr/>
        <a:lstStyle/>
        <a:p>
          <a:endParaRPr lang="fr-FR"/>
        </a:p>
      </dgm:t>
    </dgm:pt>
    <dgm:pt modelId="{8BB5F5CE-9E0B-41CB-8313-B429C7459952}">
      <dgm:prSet phldrT="[Text]" custT="1"/>
      <dgm:spPr>
        <a:solidFill>
          <a:srgbClr val="618197"/>
        </a:solidFill>
      </dgm:spPr>
      <dgm:t>
        <a:bodyPr/>
        <a:lstStyle/>
        <a:p>
          <a:pPr algn="l"/>
          <a:r>
            <a:rPr lang="fr-FR" sz="1600" b="1" dirty="0" smtClean="0">
              <a:latin typeface="+mn-lt"/>
              <a:ea typeface="Roboto" pitchFamily="2" charset="0"/>
            </a:rPr>
            <a:t>2. Classifier</a:t>
          </a:r>
          <a:endParaRPr lang="fr-FR" sz="1600" b="1" dirty="0">
            <a:latin typeface="+mn-lt"/>
            <a:ea typeface="Roboto" pitchFamily="2" charset="0"/>
          </a:endParaRPr>
        </a:p>
      </dgm:t>
    </dgm:pt>
    <dgm:pt modelId="{D869EFDD-0028-496A-92D6-4E86CD2BDE66}" type="parTrans" cxnId="{05899804-7919-47CA-948A-0F4FDC863BF5}">
      <dgm:prSet/>
      <dgm:spPr/>
      <dgm:t>
        <a:bodyPr/>
        <a:lstStyle/>
        <a:p>
          <a:endParaRPr lang="fr-FR"/>
        </a:p>
      </dgm:t>
    </dgm:pt>
    <dgm:pt modelId="{E1C0BC8F-9007-4444-B9AB-94AF84E724A9}" type="sibTrans" cxnId="{05899804-7919-47CA-948A-0F4FDC863BF5}">
      <dgm:prSet/>
      <dgm:spPr/>
      <dgm:t>
        <a:bodyPr/>
        <a:lstStyle/>
        <a:p>
          <a:endParaRPr lang="fr-FR"/>
        </a:p>
      </dgm:t>
    </dgm:pt>
    <dgm:pt modelId="{F8D3E514-825E-46C8-97CB-F66DAFAC4B48}" type="pres">
      <dgm:prSet presAssocID="{5E607BB8-E208-41C6-9305-5327AB82158D}" presName="Name0" presStyleCnt="0">
        <dgm:presLayoutVars>
          <dgm:dir/>
          <dgm:resizeHandles val="exact"/>
        </dgm:presLayoutVars>
      </dgm:prSet>
      <dgm:spPr/>
    </dgm:pt>
    <dgm:pt modelId="{78CED4D2-8B97-4E1D-BC39-E089B94642AD}" type="pres">
      <dgm:prSet presAssocID="{AC3718B6-A17B-408B-B2E1-633D316D2F57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F1F4EEC-7964-46F3-AA9D-CF1A46EAE1C7}" type="pres">
      <dgm:prSet presAssocID="{A4C009F0-885E-4E31-AC7D-98736DDEC5D7}" presName="parSpace" presStyleCnt="0"/>
      <dgm:spPr/>
    </dgm:pt>
    <dgm:pt modelId="{E677D129-3111-40D2-A521-42FACCA84E32}" type="pres">
      <dgm:prSet presAssocID="{8BB5F5CE-9E0B-41CB-8313-B429C7459952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7FAE713-4274-4142-A06C-96F0ED0DB45C}" type="pres">
      <dgm:prSet presAssocID="{E1C0BC8F-9007-4444-B9AB-94AF84E724A9}" presName="parSpace" presStyleCnt="0"/>
      <dgm:spPr/>
    </dgm:pt>
    <dgm:pt modelId="{C21A015E-194C-42E6-A918-435FD14313C6}" type="pres">
      <dgm:prSet presAssocID="{00735E41-FB5E-4332-897B-F61ADC1FE786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37C5E70-6AE8-4556-97C0-D64A02956511}" type="presOf" srcId="{5E607BB8-E208-41C6-9305-5327AB82158D}" destId="{F8D3E514-825E-46C8-97CB-F66DAFAC4B48}" srcOrd="0" destOrd="0" presId="urn:microsoft.com/office/officeart/2005/8/layout/hChevron3"/>
    <dgm:cxn modelId="{5302DFC7-EEE8-4088-A4C9-AAB242F1D3BB}" srcId="{5E607BB8-E208-41C6-9305-5327AB82158D}" destId="{AC3718B6-A17B-408B-B2E1-633D316D2F57}" srcOrd="0" destOrd="0" parTransId="{17459C37-59CC-4288-9A43-C41AEFFD0D6F}" sibTransId="{A4C009F0-885E-4E31-AC7D-98736DDEC5D7}"/>
    <dgm:cxn modelId="{42081B15-2D64-4CC4-B48D-1A3088FA65FB}" type="presOf" srcId="{8BB5F5CE-9E0B-41CB-8313-B429C7459952}" destId="{E677D129-3111-40D2-A521-42FACCA84E32}" srcOrd="0" destOrd="0" presId="urn:microsoft.com/office/officeart/2005/8/layout/hChevron3"/>
    <dgm:cxn modelId="{FC7210ED-E2E6-4A1B-94E1-48DAC0897ED7}" srcId="{5E607BB8-E208-41C6-9305-5327AB82158D}" destId="{00735E41-FB5E-4332-897B-F61ADC1FE786}" srcOrd="2" destOrd="0" parTransId="{40CE6DF1-A0EB-49C9-B59E-A5E9276C5BA9}" sibTransId="{B7FB628F-3838-46AA-B9EE-8743AC715678}"/>
    <dgm:cxn modelId="{05899804-7919-47CA-948A-0F4FDC863BF5}" srcId="{5E607BB8-E208-41C6-9305-5327AB82158D}" destId="{8BB5F5CE-9E0B-41CB-8313-B429C7459952}" srcOrd="1" destOrd="0" parTransId="{D869EFDD-0028-496A-92D6-4E86CD2BDE66}" sibTransId="{E1C0BC8F-9007-4444-B9AB-94AF84E724A9}"/>
    <dgm:cxn modelId="{36721346-0E65-40FB-9074-ECFB10F1519A}" type="presOf" srcId="{00735E41-FB5E-4332-897B-F61ADC1FE786}" destId="{C21A015E-194C-42E6-A918-435FD14313C6}" srcOrd="0" destOrd="0" presId="urn:microsoft.com/office/officeart/2005/8/layout/hChevron3"/>
    <dgm:cxn modelId="{49713EC3-1FB7-4EB3-A95E-34B700C2B8D6}" type="presOf" srcId="{AC3718B6-A17B-408B-B2E1-633D316D2F57}" destId="{78CED4D2-8B97-4E1D-BC39-E089B94642AD}" srcOrd="0" destOrd="0" presId="urn:microsoft.com/office/officeart/2005/8/layout/hChevron3"/>
    <dgm:cxn modelId="{4CB6E41B-BCCD-48E3-B049-0A7E283F794A}" type="presParOf" srcId="{F8D3E514-825E-46C8-97CB-F66DAFAC4B48}" destId="{78CED4D2-8B97-4E1D-BC39-E089B94642AD}" srcOrd="0" destOrd="0" presId="urn:microsoft.com/office/officeart/2005/8/layout/hChevron3"/>
    <dgm:cxn modelId="{DF80F1B3-B4A3-429D-9AD3-1BB36AE5EBC7}" type="presParOf" srcId="{F8D3E514-825E-46C8-97CB-F66DAFAC4B48}" destId="{EF1F4EEC-7964-46F3-AA9D-CF1A46EAE1C7}" srcOrd="1" destOrd="0" presId="urn:microsoft.com/office/officeart/2005/8/layout/hChevron3"/>
    <dgm:cxn modelId="{F7E644C2-7D3C-4C6C-BD02-F73330C97E77}" type="presParOf" srcId="{F8D3E514-825E-46C8-97CB-F66DAFAC4B48}" destId="{E677D129-3111-40D2-A521-42FACCA84E32}" srcOrd="2" destOrd="0" presId="urn:microsoft.com/office/officeart/2005/8/layout/hChevron3"/>
    <dgm:cxn modelId="{992FCA7D-F17D-48F3-8D3C-60F82B4427CF}" type="presParOf" srcId="{F8D3E514-825E-46C8-97CB-F66DAFAC4B48}" destId="{57FAE713-4274-4142-A06C-96F0ED0DB45C}" srcOrd="3" destOrd="0" presId="urn:microsoft.com/office/officeart/2005/8/layout/hChevron3"/>
    <dgm:cxn modelId="{41E68801-26CF-4974-8B44-1E3DB91E1840}" type="presParOf" srcId="{F8D3E514-825E-46C8-97CB-F66DAFAC4B48}" destId="{C21A015E-194C-42E6-A918-435FD14313C6}" srcOrd="4" destOrd="0" presId="urn:microsoft.com/office/officeart/2005/8/layout/hChevron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E607BB8-E208-41C6-9305-5327AB82158D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AC3718B6-A17B-408B-B2E1-633D316D2F57}">
      <dgm:prSet phldrT="[Text]" custT="1"/>
      <dgm:spPr>
        <a:solidFill>
          <a:schemeClr val="bg2">
            <a:lumMod val="90000"/>
          </a:schemeClr>
        </a:solidFill>
        <a:ln>
          <a:solidFill>
            <a:schemeClr val="bg1"/>
          </a:solidFill>
        </a:ln>
      </dgm:spPr>
      <dgm:t>
        <a:bodyPr/>
        <a:lstStyle/>
        <a:p>
          <a:pPr algn="l"/>
          <a:r>
            <a:rPr lang="fr-FR" sz="1600" b="0" dirty="0" smtClean="0">
              <a:solidFill>
                <a:schemeClr val="bg1"/>
              </a:solidFill>
              <a:latin typeface="+mn-lt"/>
              <a:ea typeface="Roboto" pitchFamily="2" charset="0"/>
            </a:rPr>
            <a:t>1. Robocode</a:t>
          </a:r>
          <a:endParaRPr lang="fr-FR" sz="1600" b="0" dirty="0">
            <a:solidFill>
              <a:schemeClr val="bg1"/>
            </a:solidFill>
            <a:latin typeface="+mn-lt"/>
            <a:ea typeface="Roboto" pitchFamily="2" charset="0"/>
          </a:endParaRPr>
        </a:p>
      </dgm:t>
    </dgm:pt>
    <dgm:pt modelId="{17459C37-59CC-4288-9A43-C41AEFFD0D6F}" type="parTrans" cxnId="{5302DFC7-EEE8-4088-A4C9-AAB242F1D3BB}">
      <dgm:prSet/>
      <dgm:spPr/>
      <dgm:t>
        <a:bodyPr/>
        <a:lstStyle/>
        <a:p>
          <a:endParaRPr lang="fr-FR"/>
        </a:p>
      </dgm:t>
    </dgm:pt>
    <dgm:pt modelId="{A4C009F0-885E-4E31-AC7D-98736DDEC5D7}" type="sibTrans" cxnId="{5302DFC7-EEE8-4088-A4C9-AAB242F1D3BB}">
      <dgm:prSet/>
      <dgm:spPr/>
      <dgm:t>
        <a:bodyPr/>
        <a:lstStyle/>
        <a:p>
          <a:endParaRPr lang="fr-FR"/>
        </a:p>
      </dgm:t>
    </dgm:pt>
    <dgm:pt modelId="{00735E41-FB5E-4332-897B-F61ADC1FE786}">
      <dgm:prSet phldrT="[Text]" custT="1"/>
      <dgm:spPr>
        <a:solidFill>
          <a:schemeClr val="bg2">
            <a:lumMod val="90000"/>
          </a:schemeClr>
        </a:solidFill>
      </dgm:spPr>
      <dgm:t>
        <a:bodyPr/>
        <a:lstStyle/>
        <a:p>
          <a:pPr algn="l"/>
          <a:r>
            <a:rPr lang="fr-FR" sz="1600" b="0" dirty="0" smtClean="0">
              <a:solidFill>
                <a:schemeClr val="bg1"/>
              </a:solidFill>
              <a:latin typeface="+mn-lt"/>
              <a:ea typeface="Roboto" pitchFamily="2" charset="0"/>
            </a:rPr>
            <a:t>3. </a:t>
          </a:r>
          <a:r>
            <a:rPr lang="en-GB" sz="1600" b="0" noProof="0" dirty="0" smtClean="0">
              <a:solidFill>
                <a:schemeClr val="bg1"/>
              </a:solidFill>
              <a:latin typeface="+mn-lt"/>
              <a:ea typeface="Roboto" pitchFamily="2" charset="0"/>
            </a:rPr>
            <a:t>Parameters</a:t>
          </a:r>
          <a:r>
            <a:rPr lang="fr-FR" sz="1600" b="0" dirty="0" smtClean="0">
              <a:solidFill>
                <a:schemeClr val="bg1"/>
              </a:solidFill>
              <a:latin typeface="+mn-lt"/>
              <a:ea typeface="Roboto" pitchFamily="2" charset="0"/>
            </a:rPr>
            <a:t>’ Setting</a:t>
          </a:r>
          <a:endParaRPr lang="fr-FR" sz="1600" b="0" dirty="0">
            <a:solidFill>
              <a:schemeClr val="bg1"/>
            </a:solidFill>
            <a:latin typeface="+mn-lt"/>
            <a:ea typeface="Roboto" pitchFamily="2" charset="0"/>
          </a:endParaRPr>
        </a:p>
      </dgm:t>
    </dgm:pt>
    <dgm:pt modelId="{40CE6DF1-A0EB-49C9-B59E-A5E9276C5BA9}" type="parTrans" cxnId="{FC7210ED-E2E6-4A1B-94E1-48DAC0897ED7}">
      <dgm:prSet/>
      <dgm:spPr/>
      <dgm:t>
        <a:bodyPr/>
        <a:lstStyle/>
        <a:p>
          <a:endParaRPr lang="fr-FR"/>
        </a:p>
      </dgm:t>
    </dgm:pt>
    <dgm:pt modelId="{B7FB628F-3838-46AA-B9EE-8743AC715678}" type="sibTrans" cxnId="{FC7210ED-E2E6-4A1B-94E1-48DAC0897ED7}">
      <dgm:prSet/>
      <dgm:spPr/>
      <dgm:t>
        <a:bodyPr/>
        <a:lstStyle/>
        <a:p>
          <a:endParaRPr lang="fr-FR"/>
        </a:p>
      </dgm:t>
    </dgm:pt>
    <dgm:pt modelId="{8BB5F5CE-9E0B-41CB-8313-B429C7459952}">
      <dgm:prSet phldrT="[Text]" custT="1"/>
      <dgm:spPr>
        <a:solidFill>
          <a:srgbClr val="618197"/>
        </a:solidFill>
      </dgm:spPr>
      <dgm:t>
        <a:bodyPr/>
        <a:lstStyle/>
        <a:p>
          <a:pPr algn="l"/>
          <a:r>
            <a:rPr lang="fr-FR" sz="1600" b="1" dirty="0" smtClean="0">
              <a:latin typeface="+mn-lt"/>
              <a:ea typeface="Roboto" pitchFamily="2" charset="0"/>
            </a:rPr>
            <a:t>2. Classifier</a:t>
          </a:r>
          <a:endParaRPr lang="fr-FR" sz="1600" b="1" dirty="0">
            <a:latin typeface="+mn-lt"/>
            <a:ea typeface="Roboto" pitchFamily="2" charset="0"/>
          </a:endParaRPr>
        </a:p>
      </dgm:t>
    </dgm:pt>
    <dgm:pt modelId="{D869EFDD-0028-496A-92D6-4E86CD2BDE66}" type="parTrans" cxnId="{05899804-7919-47CA-948A-0F4FDC863BF5}">
      <dgm:prSet/>
      <dgm:spPr/>
      <dgm:t>
        <a:bodyPr/>
        <a:lstStyle/>
        <a:p>
          <a:endParaRPr lang="fr-FR"/>
        </a:p>
      </dgm:t>
    </dgm:pt>
    <dgm:pt modelId="{E1C0BC8F-9007-4444-B9AB-94AF84E724A9}" type="sibTrans" cxnId="{05899804-7919-47CA-948A-0F4FDC863BF5}">
      <dgm:prSet/>
      <dgm:spPr/>
      <dgm:t>
        <a:bodyPr/>
        <a:lstStyle/>
        <a:p>
          <a:endParaRPr lang="fr-FR"/>
        </a:p>
      </dgm:t>
    </dgm:pt>
    <dgm:pt modelId="{F8D3E514-825E-46C8-97CB-F66DAFAC4B48}" type="pres">
      <dgm:prSet presAssocID="{5E607BB8-E208-41C6-9305-5327AB82158D}" presName="Name0" presStyleCnt="0">
        <dgm:presLayoutVars>
          <dgm:dir/>
          <dgm:resizeHandles val="exact"/>
        </dgm:presLayoutVars>
      </dgm:prSet>
      <dgm:spPr/>
    </dgm:pt>
    <dgm:pt modelId="{78CED4D2-8B97-4E1D-BC39-E089B94642AD}" type="pres">
      <dgm:prSet presAssocID="{AC3718B6-A17B-408B-B2E1-633D316D2F57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F1F4EEC-7964-46F3-AA9D-CF1A46EAE1C7}" type="pres">
      <dgm:prSet presAssocID="{A4C009F0-885E-4E31-AC7D-98736DDEC5D7}" presName="parSpace" presStyleCnt="0"/>
      <dgm:spPr/>
    </dgm:pt>
    <dgm:pt modelId="{E677D129-3111-40D2-A521-42FACCA84E32}" type="pres">
      <dgm:prSet presAssocID="{8BB5F5CE-9E0B-41CB-8313-B429C7459952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7FAE713-4274-4142-A06C-96F0ED0DB45C}" type="pres">
      <dgm:prSet presAssocID="{E1C0BC8F-9007-4444-B9AB-94AF84E724A9}" presName="parSpace" presStyleCnt="0"/>
      <dgm:spPr/>
    </dgm:pt>
    <dgm:pt modelId="{C21A015E-194C-42E6-A918-435FD14313C6}" type="pres">
      <dgm:prSet presAssocID="{00735E41-FB5E-4332-897B-F61ADC1FE786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5BA47DA-7B74-4ACA-A56A-27307B4F71C3}" type="presOf" srcId="{00735E41-FB5E-4332-897B-F61ADC1FE786}" destId="{C21A015E-194C-42E6-A918-435FD14313C6}" srcOrd="0" destOrd="0" presId="urn:microsoft.com/office/officeart/2005/8/layout/hChevron3"/>
    <dgm:cxn modelId="{BA09F978-EC85-473F-BEA3-5A4F20EFB78C}" type="presOf" srcId="{8BB5F5CE-9E0B-41CB-8313-B429C7459952}" destId="{E677D129-3111-40D2-A521-42FACCA84E32}" srcOrd="0" destOrd="0" presId="urn:microsoft.com/office/officeart/2005/8/layout/hChevron3"/>
    <dgm:cxn modelId="{95D98B9D-EFE4-4E7B-9192-3BBD4AF8115A}" type="presOf" srcId="{5E607BB8-E208-41C6-9305-5327AB82158D}" destId="{F8D3E514-825E-46C8-97CB-F66DAFAC4B48}" srcOrd="0" destOrd="0" presId="urn:microsoft.com/office/officeart/2005/8/layout/hChevron3"/>
    <dgm:cxn modelId="{5302DFC7-EEE8-4088-A4C9-AAB242F1D3BB}" srcId="{5E607BB8-E208-41C6-9305-5327AB82158D}" destId="{AC3718B6-A17B-408B-B2E1-633D316D2F57}" srcOrd="0" destOrd="0" parTransId="{17459C37-59CC-4288-9A43-C41AEFFD0D6F}" sibTransId="{A4C009F0-885E-4E31-AC7D-98736DDEC5D7}"/>
    <dgm:cxn modelId="{C762F263-C255-49AF-AE45-1305CC1B3E1B}" type="presOf" srcId="{AC3718B6-A17B-408B-B2E1-633D316D2F57}" destId="{78CED4D2-8B97-4E1D-BC39-E089B94642AD}" srcOrd="0" destOrd="0" presId="urn:microsoft.com/office/officeart/2005/8/layout/hChevron3"/>
    <dgm:cxn modelId="{05899804-7919-47CA-948A-0F4FDC863BF5}" srcId="{5E607BB8-E208-41C6-9305-5327AB82158D}" destId="{8BB5F5CE-9E0B-41CB-8313-B429C7459952}" srcOrd="1" destOrd="0" parTransId="{D869EFDD-0028-496A-92D6-4E86CD2BDE66}" sibTransId="{E1C0BC8F-9007-4444-B9AB-94AF84E724A9}"/>
    <dgm:cxn modelId="{FC7210ED-E2E6-4A1B-94E1-48DAC0897ED7}" srcId="{5E607BB8-E208-41C6-9305-5327AB82158D}" destId="{00735E41-FB5E-4332-897B-F61ADC1FE786}" srcOrd="2" destOrd="0" parTransId="{40CE6DF1-A0EB-49C9-B59E-A5E9276C5BA9}" sibTransId="{B7FB628F-3838-46AA-B9EE-8743AC715678}"/>
    <dgm:cxn modelId="{A1AEAB14-7833-4DDD-9B67-7D75CE7BE16C}" type="presParOf" srcId="{F8D3E514-825E-46C8-97CB-F66DAFAC4B48}" destId="{78CED4D2-8B97-4E1D-BC39-E089B94642AD}" srcOrd="0" destOrd="0" presId="urn:microsoft.com/office/officeart/2005/8/layout/hChevron3"/>
    <dgm:cxn modelId="{905BE253-9382-4BDB-A676-B79EE0910636}" type="presParOf" srcId="{F8D3E514-825E-46C8-97CB-F66DAFAC4B48}" destId="{EF1F4EEC-7964-46F3-AA9D-CF1A46EAE1C7}" srcOrd="1" destOrd="0" presId="urn:microsoft.com/office/officeart/2005/8/layout/hChevron3"/>
    <dgm:cxn modelId="{CC0CC0A2-B717-4568-ACF6-E6C3075F17E0}" type="presParOf" srcId="{F8D3E514-825E-46C8-97CB-F66DAFAC4B48}" destId="{E677D129-3111-40D2-A521-42FACCA84E32}" srcOrd="2" destOrd="0" presId="urn:microsoft.com/office/officeart/2005/8/layout/hChevron3"/>
    <dgm:cxn modelId="{386530C4-0930-4515-A1DB-FAD02EEB6A89}" type="presParOf" srcId="{F8D3E514-825E-46C8-97CB-F66DAFAC4B48}" destId="{57FAE713-4274-4142-A06C-96F0ED0DB45C}" srcOrd="3" destOrd="0" presId="urn:microsoft.com/office/officeart/2005/8/layout/hChevron3"/>
    <dgm:cxn modelId="{8DA14E6D-ACD2-47EC-9D92-8FDFC9EE6497}" type="presParOf" srcId="{F8D3E514-825E-46C8-97CB-F66DAFAC4B48}" destId="{C21A015E-194C-42E6-A918-435FD14313C6}" srcOrd="4" destOrd="0" presId="urn:microsoft.com/office/officeart/2005/8/layout/hChevron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E607BB8-E208-41C6-9305-5327AB82158D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AC3718B6-A17B-408B-B2E1-633D316D2F57}">
      <dgm:prSet phldrT="[Text]" custT="1"/>
      <dgm:spPr>
        <a:solidFill>
          <a:schemeClr val="bg2">
            <a:lumMod val="90000"/>
          </a:schemeClr>
        </a:solidFill>
        <a:ln>
          <a:solidFill>
            <a:schemeClr val="bg1"/>
          </a:solidFill>
        </a:ln>
      </dgm:spPr>
      <dgm:t>
        <a:bodyPr/>
        <a:lstStyle/>
        <a:p>
          <a:pPr algn="l"/>
          <a:r>
            <a:rPr lang="fr-FR" sz="1600" b="0" dirty="0" smtClean="0">
              <a:solidFill>
                <a:schemeClr val="bg1"/>
              </a:solidFill>
              <a:latin typeface="+mn-lt"/>
              <a:ea typeface="Roboto" pitchFamily="2" charset="0"/>
            </a:rPr>
            <a:t>1. Robocode</a:t>
          </a:r>
          <a:endParaRPr lang="fr-FR" sz="1600" b="0" dirty="0">
            <a:solidFill>
              <a:schemeClr val="bg1"/>
            </a:solidFill>
            <a:latin typeface="+mn-lt"/>
            <a:ea typeface="Roboto" pitchFamily="2" charset="0"/>
          </a:endParaRPr>
        </a:p>
      </dgm:t>
    </dgm:pt>
    <dgm:pt modelId="{17459C37-59CC-4288-9A43-C41AEFFD0D6F}" type="parTrans" cxnId="{5302DFC7-EEE8-4088-A4C9-AAB242F1D3BB}">
      <dgm:prSet/>
      <dgm:spPr/>
      <dgm:t>
        <a:bodyPr/>
        <a:lstStyle/>
        <a:p>
          <a:endParaRPr lang="fr-FR"/>
        </a:p>
      </dgm:t>
    </dgm:pt>
    <dgm:pt modelId="{A4C009F0-885E-4E31-AC7D-98736DDEC5D7}" type="sibTrans" cxnId="{5302DFC7-EEE8-4088-A4C9-AAB242F1D3BB}">
      <dgm:prSet/>
      <dgm:spPr/>
      <dgm:t>
        <a:bodyPr/>
        <a:lstStyle/>
        <a:p>
          <a:endParaRPr lang="fr-FR"/>
        </a:p>
      </dgm:t>
    </dgm:pt>
    <dgm:pt modelId="{00735E41-FB5E-4332-897B-F61ADC1FE786}">
      <dgm:prSet phldrT="[Text]" custT="1"/>
      <dgm:spPr>
        <a:solidFill>
          <a:schemeClr val="bg2">
            <a:lumMod val="90000"/>
          </a:schemeClr>
        </a:solidFill>
      </dgm:spPr>
      <dgm:t>
        <a:bodyPr/>
        <a:lstStyle/>
        <a:p>
          <a:pPr algn="l"/>
          <a:r>
            <a:rPr lang="fr-FR" sz="1600" b="0" dirty="0" smtClean="0">
              <a:solidFill>
                <a:schemeClr val="bg1"/>
              </a:solidFill>
              <a:latin typeface="+mn-lt"/>
              <a:ea typeface="Roboto" pitchFamily="2" charset="0"/>
            </a:rPr>
            <a:t>3. </a:t>
          </a:r>
          <a:r>
            <a:rPr lang="en-GB" sz="1600" b="0" noProof="0" dirty="0" smtClean="0">
              <a:solidFill>
                <a:schemeClr val="bg1"/>
              </a:solidFill>
              <a:latin typeface="+mn-lt"/>
              <a:ea typeface="Roboto" pitchFamily="2" charset="0"/>
            </a:rPr>
            <a:t>Parameters</a:t>
          </a:r>
          <a:r>
            <a:rPr lang="fr-FR" sz="1600" b="0" dirty="0" smtClean="0">
              <a:solidFill>
                <a:schemeClr val="bg1"/>
              </a:solidFill>
              <a:latin typeface="+mn-lt"/>
              <a:ea typeface="Roboto" pitchFamily="2" charset="0"/>
            </a:rPr>
            <a:t>’ Setting</a:t>
          </a:r>
          <a:endParaRPr lang="fr-FR" sz="1600" b="0" dirty="0">
            <a:solidFill>
              <a:schemeClr val="bg1"/>
            </a:solidFill>
            <a:latin typeface="+mn-lt"/>
            <a:ea typeface="Roboto" pitchFamily="2" charset="0"/>
          </a:endParaRPr>
        </a:p>
      </dgm:t>
    </dgm:pt>
    <dgm:pt modelId="{40CE6DF1-A0EB-49C9-B59E-A5E9276C5BA9}" type="parTrans" cxnId="{FC7210ED-E2E6-4A1B-94E1-48DAC0897ED7}">
      <dgm:prSet/>
      <dgm:spPr/>
      <dgm:t>
        <a:bodyPr/>
        <a:lstStyle/>
        <a:p>
          <a:endParaRPr lang="fr-FR"/>
        </a:p>
      </dgm:t>
    </dgm:pt>
    <dgm:pt modelId="{B7FB628F-3838-46AA-B9EE-8743AC715678}" type="sibTrans" cxnId="{FC7210ED-E2E6-4A1B-94E1-48DAC0897ED7}">
      <dgm:prSet/>
      <dgm:spPr/>
      <dgm:t>
        <a:bodyPr/>
        <a:lstStyle/>
        <a:p>
          <a:endParaRPr lang="fr-FR"/>
        </a:p>
      </dgm:t>
    </dgm:pt>
    <dgm:pt modelId="{8BB5F5CE-9E0B-41CB-8313-B429C7459952}">
      <dgm:prSet phldrT="[Text]" custT="1"/>
      <dgm:spPr>
        <a:solidFill>
          <a:srgbClr val="618197"/>
        </a:solidFill>
      </dgm:spPr>
      <dgm:t>
        <a:bodyPr/>
        <a:lstStyle/>
        <a:p>
          <a:pPr algn="l"/>
          <a:r>
            <a:rPr lang="fr-FR" sz="1600" b="1" dirty="0" smtClean="0">
              <a:latin typeface="+mn-lt"/>
              <a:ea typeface="Roboto" pitchFamily="2" charset="0"/>
            </a:rPr>
            <a:t>2. Classifier</a:t>
          </a:r>
          <a:endParaRPr lang="fr-FR" sz="1600" b="1" dirty="0">
            <a:latin typeface="+mn-lt"/>
            <a:ea typeface="Roboto" pitchFamily="2" charset="0"/>
          </a:endParaRPr>
        </a:p>
      </dgm:t>
    </dgm:pt>
    <dgm:pt modelId="{D869EFDD-0028-496A-92D6-4E86CD2BDE66}" type="parTrans" cxnId="{05899804-7919-47CA-948A-0F4FDC863BF5}">
      <dgm:prSet/>
      <dgm:spPr/>
      <dgm:t>
        <a:bodyPr/>
        <a:lstStyle/>
        <a:p>
          <a:endParaRPr lang="fr-FR"/>
        </a:p>
      </dgm:t>
    </dgm:pt>
    <dgm:pt modelId="{E1C0BC8F-9007-4444-B9AB-94AF84E724A9}" type="sibTrans" cxnId="{05899804-7919-47CA-948A-0F4FDC863BF5}">
      <dgm:prSet/>
      <dgm:spPr/>
      <dgm:t>
        <a:bodyPr/>
        <a:lstStyle/>
        <a:p>
          <a:endParaRPr lang="fr-FR"/>
        </a:p>
      </dgm:t>
    </dgm:pt>
    <dgm:pt modelId="{F8D3E514-825E-46C8-97CB-F66DAFAC4B48}" type="pres">
      <dgm:prSet presAssocID="{5E607BB8-E208-41C6-9305-5327AB82158D}" presName="Name0" presStyleCnt="0">
        <dgm:presLayoutVars>
          <dgm:dir/>
          <dgm:resizeHandles val="exact"/>
        </dgm:presLayoutVars>
      </dgm:prSet>
      <dgm:spPr/>
    </dgm:pt>
    <dgm:pt modelId="{78CED4D2-8B97-4E1D-BC39-E089B94642AD}" type="pres">
      <dgm:prSet presAssocID="{AC3718B6-A17B-408B-B2E1-633D316D2F57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F1F4EEC-7964-46F3-AA9D-CF1A46EAE1C7}" type="pres">
      <dgm:prSet presAssocID="{A4C009F0-885E-4E31-AC7D-98736DDEC5D7}" presName="parSpace" presStyleCnt="0"/>
      <dgm:spPr/>
    </dgm:pt>
    <dgm:pt modelId="{E677D129-3111-40D2-A521-42FACCA84E32}" type="pres">
      <dgm:prSet presAssocID="{8BB5F5CE-9E0B-41CB-8313-B429C7459952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7FAE713-4274-4142-A06C-96F0ED0DB45C}" type="pres">
      <dgm:prSet presAssocID="{E1C0BC8F-9007-4444-B9AB-94AF84E724A9}" presName="parSpace" presStyleCnt="0"/>
      <dgm:spPr/>
    </dgm:pt>
    <dgm:pt modelId="{C21A015E-194C-42E6-A918-435FD14313C6}" type="pres">
      <dgm:prSet presAssocID="{00735E41-FB5E-4332-897B-F61ADC1FE786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C8F419E-FB5D-478E-8045-2BFCDB2D9A50}" type="presOf" srcId="{00735E41-FB5E-4332-897B-F61ADC1FE786}" destId="{C21A015E-194C-42E6-A918-435FD14313C6}" srcOrd="0" destOrd="0" presId="urn:microsoft.com/office/officeart/2005/8/layout/hChevron3"/>
    <dgm:cxn modelId="{0D379E77-D6C2-4FD6-82D7-C7F520F0E59F}" type="presOf" srcId="{AC3718B6-A17B-408B-B2E1-633D316D2F57}" destId="{78CED4D2-8B97-4E1D-BC39-E089B94642AD}" srcOrd="0" destOrd="0" presId="urn:microsoft.com/office/officeart/2005/8/layout/hChevron3"/>
    <dgm:cxn modelId="{F7F59EEA-8F2F-4B19-8005-FF722BDA6D0A}" type="presOf" srcId="{5E607BB8-E208-41C6-9305-5327AB82158D}" destId="{F8D3E514-825E-46C8-97CB-F66DAFAC4B48}" srcOrd="0" destOrd="0" presId="urn:microsoft.com/office/officeart/2005/8/layout/hChevron3"/>
    <dgm:cxn modelId="{5302DFC7-EEE8-4088-A4C9-AAB242F1D3BB}" srcId="{5E607BB8-E208-41C6-9305-5327AB82158D}" destId="{AC3718B6-A17B-408B-B2E1-633D316D2F57}" srcOrd="0" destOrd="0" parTransId="{17459C37-59CC-4288-9A43-C41AEFFD0D6F}" sibTransId="{A4C009F0-885E-4E31-AC7D-98736DDEC5D7}"/>
    <dgm:cxn modelId="{FC7210ED-E2E6-4A1B-94E1-48DAC0897ED7}" srcId="{5E607BB8-E208-41C6-9305-5327AB82158D}" destId="{00735E41-FB5E-4332-897B-F61ADC1FE786}" srcOrd="2" destOrd="0" parTransId="{40CE6DF1-A0EB-49C9-B59E-A5E9276C5BA9}" sibTransId="{B7FB628F-3838-46AA-B9EE-8743AC715678}"/>
    <dgm:cxn modelId="{05899804-7919-47CA-948A-0F4FDC863BF5}" srcId="{5E607BB8-E208-41C6-9305-5327AB82158D}" destId="{8BB5F5CE-9E0B-41CB-8313-B429C7459952}" srcOrd="1" destOrd="0" parTransId="{D869EFDD-0028-496A-92D6-4E86CD2BDE66}" sibTransId="{E1C0BC8F-9007-4444-B9AB-94AF84E724A9}"/>
    <dgm:cxn modelId="{113CD92F-3B78-4DA8-960F-DADD7C389276}" type="presOf" srcId="{8BB5F5CE-9E0B-41CB-8313-B429C7459952}" destId="{E677D129-3111-40D2-A521-42FACCA84E32}" srcOrd="0" destOrd="0" presId="urn:microsoft.com/office/officeart/2005/8/layout/hChevron3"/>
    <dgm:cxn modelId="{EFC614CC-819E-4333-8A0D-0C125AB5EE27}" type="presParOf" srcId="{F8D3E514-825E-46C8-97CB-F66DAFAC4B48}" destId="{78CED4D2-8B97-4E1D-BC39-E089B94642AD}" srcOrd="0" destOrd="0" presId="urn:microsoft.com/office/officeart/2005/8/layout/hChevron3"/>
    <dgm:cxn modelId="{988C3813-C042-4B27-99A3-267B1F730DCD}" type="presParOf" srcId="{F8D3E514-825E-46C8-97CB-F66DAFAC4B48}" destId="{EF1F4EEC-7964-46F3-AA9D-CF1A46EAE1C7}" srcOrd="1" destOrd="0" presId="urn:microsoft.com/office/officeart/2005/8/layout/hChevron3"/>
    <dgm:cxn modelId="{85F5E501-262E-44EA-9C16-719DDA31754B}" type="presParOf" srcId="{F8D3E514-825E-46C8-97CB-F66DAFAC4B48}" destId="{E677D129-3111-40D2-A521-42FACCA84E32}" srcOrd="2" destOrd="0" presId="urn:microsoft.com/office/officeart/2005/8/layout/hChevron3"/>
    <dgm:cxn modelId="{815EB1D8-C08C-45FB-A619-BA66F59ACA85}" type="presParOf" srcId="{F8D3E514-825E-46C8-97CB-F66DAFAC4B48}" destId="{57FAE713-4274-4142-A06C-96F0ED0DB45C}" srcOrd="3" destOrd="0" presId="urn:microsoft.com/office/officeart/2005/8/layout/hChevron3"/>
    <dgm:cxn modelId="{7746B662-0675-49A1-ADF6-26B34AB3AEB4}" type="presParOf" srcId="{F8D3E514-825E-46C8-97CB-F66DAFAC4B48}" destId="{C21A015E-194C-42E6-A918-435FD14313C6}" srcOrd="4" destOrd="0" presId="urn:microsoft.com/office/officeart/2005/8/layout/hChevron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CED4D2-8B97-4E1D-BC39-E089B94642AD}">
      <dsp:nvSpPr>
        <dsp:cNvPr id="0" name=""/>
        <dsp:cNvSpPr/>
      </dsp:nvSpPr>
      <dsp:spPr>
        <a:xfrm>
          <a:off x="5430" y="0"/>
          <a:ext cx="4748997" cy="277860"/>
        </a:xfrm>
        <a:prstGeom prst="homePlate">
          <a:avLst/>
        </a:prstGeom>
        <a:solidFill>
          <a:srgbClr val="618197"/>
        </a:solidFill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>
              <a:solidFill>
                <a:schemeClr val="bg1"/>
              </a:solidFill>
              <a:latin typeface="+mn-lt"/>
              <a:ea typeface="Roboto" pitchFamily="2" charset="0"/>
            </a:rPr>
            <a:t>1. Robocode</a:t>
          </a:r>
          <a:endParaRPr lang="fr-FR" sz="1600" b="1" kern="1200" dirty="0">
            <a:solidFill>
              <a:schemeClr val="bg1"/>
            </a:solidFill>
            <a:latin typeface="+mn-lt"/>
            <a:ea typeface="Roboto" pitchFamily="2" charset="0"/>
          </a:endParaRPr>
        </a:p>
      </dsp:txBody>
      <dsp:txXfrm>
        <a:off x="5430" y="0"/>
        <a:ext cx="4679532" cy="277860"/>
      </dsp:txXfrm>
    </dsp:sp>
    <dsp:sp modelId="{E677D129-3111-40D2-A521-42FACCA84E32}">
      <dsp:nvSpPr>
        <dsp:cNvPr id="0" name=""/>
        <dsp:cNvSpPr/>
      </dsp:nvSpPr>
      <dsp:spPr>
        <a:xfrm>
          <a:off x="3804628" y="0"/>
          <a:ext cx="4748997" cy="277860"/>
        </a:xfrm>
        <a:prstGeom prst="chevron">
          <a:avLst/>
        </a:prstGeom>
        <a:solidFill>
          <a:schemeClr val="bg2">
            <a:lumMod val="9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>
              <a:latin typeface="+mn-lt"/>
              <a:ea typeface="Roboto" pitchFamily="2" charset="0"/>
            </a:rPr>
            <a:t>2. Classifier</a:t>
          </a:r>
          <a:endParaRPr lang="fr-FR" sz="1600" kern="1200" dirty="0">
            <a:latin typeface="+mn-lt"/>
            <a:ea typeface="Roboto" pitchFamily="2" charset="0"/>
          </a:endParaRPr>
        </a:p>
      </dsp:txBody>
      <dsp:txXfrm>
        <a:off x="3943558" y="0"/>
        <a:ext cx="4471137" cy="277860"/>
      </dsp:txXfrm>
    </dsp:sp>
    <dsp:sp modelId="{C21A015E-194C-42E6-A918-435FD14313C6}">
      <dsp:nvSpPr>
        <dsp:cNvPr id="0" name=""/>
        <dsp:cNvSpPr/>
      </dsp:nvSpPr>
      <dsp:spPr>
        <a:xfrm>
          <a:off x="7603826" y="0"/>
          <a:ext cx="4748997" cy="277860"/>
        </a:xfrm>
        <a:prstGeom prst="chevron">
          <a:avLst/>
        </a:prstGeom>
        <a:solidFill>
          <a:schemeClr val="bg2">
            <a:lumMod val="9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0" kern="1200" dirty="0" smtClean="0">
              <a:solidFill>
                <a:schemeClr val="bg1"/>
              </a:solidFill>
              <a:latin typeface="+mn-lt"/>
              <a:ea typeface="Roboto" pitchFamily="2" charset="0"/>
            </a:rPr>
            <a:t>3. </a:t>
          </a:r>
          <a:r>
            <a:rPr lang="en-US" sz="1600" kern="1200" dirty="0" smtClean="0">
              <a:latin typeface="+mn-lt"/>
            </a:rPr>
            <a:t>Parameters’ Setting</a:t>
          </a:r>
          <a:endParaRPr lang="fr-FR" sz="1600" b="0" kern="1200" dirty="0">
            <a:solidFill>
              <a:schemeClr val="bg1"/>
            </a:solidFill>
            <a:latin typeface="+mn-lt"/>
            <a:ea typeface="Roboto" pitchFamily="2" charset="0"/>
          </a:endParaRPr>
        </a:p>
      </dsp:txBody>
      <dsp:txXfrm>
        <a:off x="7742756" y="0"/>
        <a:ext cx="4471137" cy="27786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CED4D2-8B97-4E1D-BC39-E089B94642AD}">
      <dsp:nvSpPr>
        <dsp:cNvPr id="0" name=""/>
        <dsp:cNvSpPr/>
      </dsp:nvSpPr>
      <dsp:spPr>
        <a:xfrm>
          <a:off x="5430" y="0"/>
          <a:ext cx="4748997" cy="277860"/>
        </a:xfrm>
        <a:prstGeom prst="homePlate">
          <a:avLst/>
        </a:prstGeom>
        <a:solidFill>
          <a:schemeClr val="bg2">
            <a:lumMod val="90000"/>
          </a:schemeClr>
        </a:solidFill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0" kern="1200" dirty="0" smtClean="0">
              <a:solidFill>
                <a:schemeClr val="bg1"/>
              </a:solidFill>
              <a:latin typeface="+mn-lt"/>
              <a:ea typeface="Roboto" pitchFamily="2" charset="0"/>
            </a:rPr>
            <a:t>1. Robocode</a:t>
          </a:r>
          <a:endParaRPr lang="fr-FR" sz="1600" b="0" kern="1200" dirty="0">
            <a:solidFill>
              <a:schemeClr val="bg1"/>
            </a:solidFill>
            <a:latin typeface="+mn-lt"/>
            <a:ea typeface="Roboto" pitchFamily="2" charset="0"/>
          </a:endParaRPr>
        </a:p>
      </dsp:txBody>
      <dsp:txXfrm>
        <a:off x="5430" y="0"/>
        <a:ext cx="4679532" cy="277860"/>
      </dsp:txXfrm>
    </dsp:sp>
    <dsp:sp modelId="{E677D129-3111-40D2-A521-42FACCA84E32}">
      <dsp:nvSpPr>
        <dsp:cNvPr id="0" name=""/>
        <dsp:cNvSpPr/>
      </dsp:nvSpPr>
      <dsp:spPr>
        <a:xfrm>
          <a:off x="3804628" y="0"/>
          <a:ext cx="4748997" cy="277860"/>
        </a:xfrm>
        <a:prstGeom prst="chevron">
          <a:avLst/>
        </a:prstGeom>
        <a:solidFill>
          <a:srgbClr val="618197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>
              <a:latin typeface="+mn-lt"/>
              <a:ea typeface="Roboto" pitchFamily="2" charset="0"/>
            </a:rPr>
            <a:t>2. Classifier</a:t>
          </a:r>
          <a:endParaRPr lang="fr-FR" sz="1600" b="1" kern="1200" dirty="0">
            <a:latin typeface="+mn-lt"/>
            <a:ea typeface="Roboto" pitchFamily="2" charset="0"/>
          </a:endParaRPr>
        </a:p>
      </dsp:txBody>
      <dsp:txXfrm>
        <a:off x="3943558" y="0"/>
        <a:ext cx="4471137" cy="277860"/>
      </dsp:txXfrm>
    </dsp:sp>
    <dsp:sp modelId="{C21A015E-194C-42E6-A918-435FD14313C6}">
      <dsp:nvSpPr>
        <dsp:cNvPr id="0" name=""/>
        <dsp:cNvSpPr/>
      </dsp:nvSpPr>
      <dsp:spPr>
        <a:xfrm>
          <a:off x="7603826" y="0"/>
          <a:ext cx="4748997" cy="277860"/>
        </a:xfrm>
        <a:prstGeom prst="chevron">
          <a:avLst/>
        </a:prstGeom>
        <a:solidFill>
          <a:schemeClr val="bg2">
            <a:lumMod val="9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0" kern="1200" dirty="0" smtClean="0">
              <a:solidFill>
                <a:schemeClr val="bg1"/>
              </a:solidFill>
              <a:latin typeface="+mn-lt"/>
              <a:ea typeface="Roboto" pitchFamily="2" charset="0"/>
            </a:rPr>
            <a:t>3. </a:t>
          </a:r>
          <a:r>
            <a:rPr lang="en-GB" sz="1600" b="0" kern="1200" noProof="0" dirty="0" smtClean="0">
              <a:solidFill>
                <a:schemeClr val="bg1"/>
              </a:solidFill>
              <a:latin typeface="+mn-lt"/>
              <a:ea typeface="Roboto" pitchFamily="2" charset="0"/>
            </a:rPr>
            <a:t>Parameters</a:t>
          </a:r>
          <a:r>
            <a:rPr lang="fr-FR" sz="1600" b="0" kern="1200" dirty="0" smtClean="0">
              <a:solidFill>
                <a:schemeClr val="bg1"/>
              </a:solidFill>
              <a:latin typeface="+mn-lt"/>
              <a:ea typeface="Roboto" pitchFamily="2" charset="0"/>
            </a:rPr>
            <a:t>’ Setting</a:t>
          </a:r>
          <a:endParaRPr lang="fr-FR" sz="1600" b="0" kern="1200" dirty="0">
            <a:solidFill>
              <a:schemeClr val="bg1"/>
            </a:solidFill>
            <a:latin typeface="+mn-lt"/>
            <a:ea typeface="Roboto" pitchFamily="2" charset="0"/>
          </a:endParaRPr>
        </a:p>
      </dsp:txBody>
      <dsp:txXfrm>
        <a:off x="7742756" y="0"/>
        <a:ext cx="4471137" cy="27786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CED4D2-8B97-4E1D-BC39-E089B94642AD}">
      <dsp:nvSpPr>
        <dsp:cNvPr id="0" name=""/>
        <dsp:cNvSpPr/>
      </dsp:nvSpPr>
      <dsp:spPr>
        <a:xfrm>
          <a:off x="5430" y="0"/>
          <a:ext cx="4748997" cy="277860"/>
        </a:xfrm>
        <a:prstGeom prst="homePlate">
          <a:avLst/>
        </a:prstGeom>
        <a:solidFill>
          <a:schemeClr val="bg2">
            <a:lumMod val="90000"/>
          </a:schemeClr>
        </a:solidFill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0" kern="1200" dirty="0" smtClean="0">
              <a:solidFill>
                <a:schemeClr val="bg1"/>
              </a:solidFill>
              <a:latin typeface="+mn-lt"/>
              <a:ea typeface="Roboto" pitchFamily="2" charset="0"/>
            </a:rPr>
            <a:t>1. Robocode</a:t>
          </a:r>
          <a:endParaRPr lang="fr-FR" sz="1600" b="0" kern="1200" dirty="0">
            <a:solidFill>
              <a:schemeClr val="bg1"/>
            </a:solidFill>
            <a:latin typeface="+mn-lt"/>
            <a:ea typeface="Roboto" pitchFamily="2" charset="0"/>
          </a:endParaRPr>
        </a:p>
      </dsp:txBody>
      <dsp:txXfrm>
        <a:off x="5430" y="0"/>
        <a:ext cx="4679532" cy="277860"/>
      </dsp:txXfrm>
    </dsp:sp>
    <dsp:sp modelId="{E677D129-3111-40D2-A521-42FACCA84E32}">
      <dsp:nvSpPr>
        <dsp:cNvPr id="0" name=""/>
        <dsp:cNvSpPr/>
      </dsp:nvSpPr>
      <dsp:spPr>
        <a:xfrm>
          <a:off x="3804628" y="0"/>
          <a:ext cx="4748997" cy="277860"/>
        </a:xfrm>
        <a:prstGeom prst="chevron">
          <a:avLst/>
        </a:prstGeom>
        <a:solidFill>
          <a:schemeClr val="bg2">
            <a:lumMod val="9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0" kern="1200" dirty="0" smtClean="0">
              <a:latin typeface="+mn-lt"/>
              <a:ea typeface="Roboto" pitchFamily="2" charset="0"/>
            </a:rPr>
            <a:t>2. </a:t>
          </a:r>
          <a:r>
            <a:rPr lang="en-US" sz="1600" b="0" kern="1200" dirty="0" smtClean="0">
              <a:latin typeface="+mn-lt"/>
            </a:rPr>
            <a:t>Classifier</a:t>
          </a:r>
          <a:endParaRPr lang="fr-FR" sz="1600" b="0" kern="1200" dirty="0">
            <a:latin typeface="+mn-lt"/>
            <a:ea typeface="Roboto" pitchFamily="2" charset="0"/>
          </a:endParaRPr>
        </a:p>
      </dsp:txBody>
      <dsp:txXfrm>
        <a:off x="3943558" y="0"/>
        <a:ext cx="4471137" cy="277860"/>
      </dsp:txXfrm>
    </dsp:sp>
    <dsp:sp modelId="{C21A015E-194C-42E6-A918-435FD14313C6}">
      <dsp:nvSpPr>
        <dsp:cNvPr id="0" name=""/>
        <dsp:cNvSpPr/>
      </dsp:nvSpPr>
      <dsp:spPr>
        <a:xfrm>
          <a:off x="7603826" y="0"/>
          <a:ext cx="4748997" cy="277860"/>
        </a:xfrm>
        <a:prstGeom prst="chevron">
          <a:avLst/>
        </a:prstGeom>
        <a:solidFill>
          <a:srgbClr val="618197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>
              <a:solidFill>
                <a:schemeClr val="bg1"/>
              </a:solidFill>
              <a:latin typeface="+mn-lt"/>
              <a:ea typeface="Roboto" pitchFamily="2" charset="0"/>
            </a:rPr>
            <a:t>3. </a:t>
          </a:r>
          <a:r>
            <a:rPr lang="en-US" sz="1600" b="1" kern="1200" dirty="0" smtClean="0">
              <a:latin typeface="+mn-lt"/>
            </a:rPr>
            <a:t>Parameters’ Setting</a:t>
          </a:r>
          <a:endParaRPr lang="fr-FR" sz="1600" b="1" kern="1200" dirty="0">
            <a:solidFill>
              <a:schemeClr val="bg1"/>
            </a:solidFill>
            <a:latin typeface="+mn-lt"/>
            <a:ea typeface="Roboto" pitchFamily="2" charset="0"/>
          </a:endParaRPr>
        </a:p>
      </dsp:txBody>
      <dsp:txXfrm>
        <a:off x="7742756" y="0"/>
        <a:ext cx="4471137" cy="27786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CED4D2-8B97-4E1D-BC39-E089B94642AD}">
      <dsp:nvSpPr>
        <dsp:cNvPr id="0" name=""/>
        <dsp:cNvSpPr/>
      </dsp:nvSpPr>
      <dsp:spPr>
        <a:xfrm>
          <a:off x="5430" y="0"/>
          <a:ext cx="4748997" cy="277860"/>
        </a:xfrm>
        <a:prstGeom prst="homePlate">
          <a:avLst/>
        </a:prstGeom>
        <a:solidFill>
          <a:schemeClr val="bg2">
            <a:lumMod val="90000"/>
          </a:schemeClr>
        </a:solidFill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0" kern="1200" dirty="0" smtClean="0">
              <a:solidFill>
                <a:schemeClr val="bg1"/>
              </a:solidFill>
              <a:latin typeface="+mn-lt"/>
              <a:ea typeface="Roboto" pitchFamily="2" charset="0"/>
            </a:rPr>
            <a:t>1. Robocode</a:t>
          </a:r>
          <a:endParaRPr lang="fr-FR" sz="1600" b="0" kern="1200" dirty="0">
            <a:solidFill>
              <a:schemeClr val="bg1"/>
            </a:solidFill>
            <a:latin typeface="+mn-lt"/>
            <a:ea typeface="Roboto" pitchFamily="2" charset="0"/>
          </a:endParaRPr>
        </a:p>
      </dsp:txBody>
      <dsp:txXfrm>
        <a:off x="5430" y="0"/>
        <a:ext cx="4679532" cy="277860"/>
      </dsp:txXfrm>
    </dsp:sp>
    <dsp:sp modelId="{E677D129-3111-40D2-A521-42FACCA84E32}">
      <dsp:nvSpPr>
        <dsp:cNvPr id="0" name=""/>
        <dsp:cNvSpPr/>
      </dsp:nvSpPr>
      <dsp:spPr>
        <a:xfrm>
          <a:off x="3804628" y="0"/>
          <a:ext cx="4748997" cy="277860"/>
        </a:xfrm>
        <a:prstGeom prst="chevron">
          <a:avLst/>
        </a:prstGeom>
        <a:solidFill>
          <a:schemeClr val="bg2">
            <a:lumMod val="9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0" kern="1200" dirty="0" smtClean="0">
              <a:latin typeface="+mn-lt"/>
              <a:ea typeface="Roboto" pitchFamily="2" charset="0"/>
            </a:rPr>
            <a:t>2. </a:t>
          </a:r>
          <a:r>
            <a:rPr lang="en-US" sz="1600" b="0" kern="1200" dirty="0" smtClean="0">
              <a:latin typeface="+mn-lt"/>
            </a:rPr>
            <a:t>Classifier</a:t>
          </a:r>
          <a:endParaRPr lang="fr-FR" sz="1600" b="0" kern="1200" dirty="0">
            <a:latin typeface="+mn-lt"/>
            <a:ea typeface="Roboto" pitchFamily="2" charset="0"/>
          </a:endParaRPr>
        </a:p>
      </dsp:txBody>
      <dsp:txXfrm>
        <a:off x="3943558" y="0"/>
        <a:ext cx="4471137" cy="277860"/>
      </dsp:txXfrm>
    </dsp:sp>
    <dsp:sp modelId="{C21A015E-194C-42E6-A918-435FD14313C6}">
      <dsp:nvSpPr>
        <dsp:cNvPr id="0" name=""/>
        <dsp:cNvSpPr/>
      </dsp:nvSpPr>
      <dsp:spPr>
        <a:xfrm>
          <a:off x="7603826" y="0"/>
          <a:ext cx="4748997" cy="277860"/>
        </a:xfrm>
        <a:prstGeom prst="chevron">
          <a:avLst/>
        </a:prstGeom>
        <a:solidFill>
          <a:srgbClr val="618197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>
              <a:solidFill>
                <a:schemeClr val="bg1"/>
              </a:solidFill>
              <a:latin typeface="+mn-lt"/>
              <a:ea typeface="Roboto" pitchFamily="2" charset="0"/>
            </a:rPr>
            <a:t>3. </a:t>
          </a:r>
          <a:r>
            <a:rPr lang="en-US" sz="1600" b="1" kern="1200" dirty="0" smtClean="0">
              <a:latin typeface="+mn-lt"/>
            </a:rPr>
            <a:t>Parameters’ Setting</a:t>
          </a:r>
          <a:endParaRPr lang="fr-FR" sz="1600" b="1" kern="1200" dirty="0">
            <a:solidFill>
              <a:schemeClr val="bg1"/>
            </a:solidFill>
            <a:latin typeface="+mn-lt"/>
            <a:ea typeface="Roboto" pitchFamily="2" charset="0"/>
          </a:endParaRPr>
        </a:p>
      </dsp:txBody>
      <dsp:txXfrm>
        <a:off x="7742756" y="0"/>
        <a:ext cx="4471137" cy="27786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CED4D2-8B97-4E1D-BC39-E089B94642AD}">
      <dsp:nvSpPr>
        <dsp:cNvPr id="0" name=""/>
        <dsp:cNvSpPr/>
      </dsp:nvSpPr>
      <dsp:spPr>
        <a:xfrm>
          <a:off x="5430" y="0"/>
          <a:ext cx="4748997" cy="277860"/>
        </a:xfrm>
        <a:prstGeom prst="homePlate">
          <a:avLst/>
        </a:prstGeom>
        <a:solidFill>
          <a:schemeClr val="bg2">
            <a:lumMod val="90000"/>
          </a:schemeClr>
        </a:solidFill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0" kern="1200" dirty="0" smtClean="0">
              <a:solidFill>
                <a:schemeClr val="bg1"/>
              </a:solidFill>
              <a:latin typeface="+mn-lt"/>
              <a:ea typeface="Roboto" pitchFamily="2" charset="0"/>
            </a:rPr>
            <a:t>1. Robocode</a:t>
          </a:r>
          <a:endParaRPr lang="fr-FR" sz="1600" b="0" kern="1200" dirty="0">
            <a:solidFill>
              <a:schemeClr val="bg1"/>
            </a:solidFill>
            <a:latin typeface="+mn-lt"/>
            <a:ea typeface="Roboto" pitchFamily="2" charset="0"/>
          </a:endParaRPr>
        </a:p>
      </dsp:txBody>
      <dsp:txXfrm>
        <a:off x="5430" y="0"/>
        <a:ext cx="4679532" cy="277860"/>
      </dsp:txXfrm>
    </dsp:sp>
    <dsp:sp modelId="{E677D129-3111-40D2-A521-42FACCA84E32}">
      <dsp:nvSpPr>
        <dsp:cNvPr id="0" name=""/>
        <dsp:cNvSpPr/>
      </dsp:nvSpPr>
      <dsp:spPr>
        <a:xfrm>
          <a:off x="3804628" y="0"/>
          <a:ext cx="4748997" cy="277860"/>
        </a:xfrm>
        <a:prstGeom prst="chevron">
          <a:avLst/>
        </a:prstGeom>
        <a:solidFill>
          <a:schemeClr val="bg2">
            <a:lumMod val="9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0" kern="1200" dirty="0" smtClean="0">
              <a:latin typeface="+mn-lt"/>
              <a:ea typeface="Roboto" pitchFamily="2" charset="0"/>
            </a:rPr>
            <a:t>2. </a:t>
          </a:r>
          <a:r>
            <a:rPr lang="en-US" sz="1600" b="0" kern="1200" dirty="0" smtClean="0">
              <a:latin typeface="+mn-lt"/>
            </a:rPr>
            <a:t>Classifier</a:t>
          </a:r>
          <a:endParaRPr lang="fr-FR" sz="1600" b="0" kern="1200" dirty="0">
            <a:latin typeface="+mn-lt"/>
            <a:ea typeface="Roboto" pitchFamily="2" charset="0"/>
          </a:endParaRPr>
        </a:p>
      </dsp:txBody>
      <dsp:txXfrm>
        <a:off x="3943558" y="0"/>
        <a:ext cx="4471137" cy="277860"/>
      </dsp:txXfrm>
    </dsp:sp>
    <dsp:sp modelId="{C21A015E-194C-42E6-A918-435FD14313C6}">
      <dsp:nvSpPr>
        <dsp:cNvPr id="0" name=""/>
        <dsp:cNvSpPr/>
      </dsp:nvSpPr>
      <dsp:spPr>
        <a:xfrm>
          <a:off x="7603826" y="0"/>
          <a:ext cx="4748997" cy="277860"/>
        </a:xfrm>
        <a:prstGeom prst="chevron">
          <a:avLst/>
        </a:prstGeom>
        <a:solidFill>
          <a:srgbClr val="618197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>
              <a:solidFill>
                <a:schemeClr val="bg1"/>
              </a:solidFill>
              <a:latin typeface="+mn-lt"/>
              <a:ea typeface="Roboto" pitchFamily="2" charset="0"/>
            </a:rPr>
            <a:t>3. </a:t>
          </a:r>
          <a:r>
            <a:rPr lang="en-US" sz="1600" b="1" kern="1200" dirty="0" smtClean="0">
              <a:latin typeface="+mn-lt"/>
            </a:rPr>
            <a:t>Parameters’ Setting</a:t>
          </a:r>
          <a:endParaRPr lang="fr-FR" sz="1600" b="1" kern="1200" dirty="0">
            <a:solidFill>
              <a:schemeClr val="bg1"/>
            </a:solidFill>
            <a:latin typeface="+mn-lt"/>
            <a:ea typeface="Roboto" pitchFamily="2" charset="0"/>
          </a:endParaRPr>
        </a:p>
      </dsp:txBody>
      <dsp:txXfrm>
        <a:off x="7742756" y="0"/>
        <a:ext cx="4471137" cy="27786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CED4D2-8B97-4E1D-BC39-E089B94642AD}">
      <dsp:nvSpPr>
        <dsp:cNvPr id="0" name=""/>
        <dsp:cNvSpPr/>
      </dsp:nvSpPr>
      <dsp:spPr>
        <a:xfrm>
          <a:off x="5430" y="0"/>
          <a:ext cx="4748997" cy="277860"/>
        </a:xfrm>
        <a:prstGeom prst="homePlate">
          <a:avLst/>
        </a:prstGeom>
        <a:solidFill>
          <a:schemeClr val="bg2">
            <a:lumMod val="90000"/>
          </a:schemeClr>
        </a:solidFill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0" kern="1200" dirty="0" smtClean="0">
              <a:solidFill>
                <a:schemeClr val="bg1"/>
              </a:solidFill>
              <a:latin typeface="+mn-lt"/>
              <a:ea typeface="Roboto" pitchFamily="2" charset="0"/>
            </a:rPr>
            <a:t>1. Robocode</a:t>
          </a:r>
          <a:endParaRPr lang="fr-FR" sz="1600" b="0" kern="1200" dirty="0">
            <a:solidFill>
              <a:schemeClr val="bg1"/>
            </a:solidFill>
            <a:latin typeface="+mn-lt"/>
            <a:ea typeface="Roboto" pitchFamily="2" charset="0"/>
          </a:endParaRPr>
        </a:p>
      </dsp:txBody>
      <dsp:txXfrm>
        <a:off x="5430" y="0"/>
        <a:ext cx="4679532" cy="277860"/>
      </dsp:txXfrm>
    </dsp:sp>
    <dsp:sp modelId="{E677D129-3111-40D2-A521-42FACCA84E32}">
      <dsp:nvSpPr>
        <dsp:cNvPr id="0" name=""/>
        <dsp:cNvSpPr/>
      </dsp:nvSpPr>
      <dsp:spPr>
        <a:xfrm>
          <a:off x="3804628" y="0"/>
          <a:ext cx="4748997" cy="277860"/>
        </a:xfrm>
        <a:prstGeom prst="chevron">
          <a:avLst/>
        </a:prstGeom>
        <a:solidFill>
          <a:schemeClr val="bg2">
            <a:lumMod val="9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0" kern="1200" dirty="0" smtClean="0">
              <a:latin typeface="+mn-lt"/>
              <a:ea typeface="Roboto" pitchFamily="2" charset="0"/>
            </a:rPr>
            <a:t>2. </a:t>
          </a:r>
          <a:r>
            <a:rPr lang="en-US" sz="1600" b="0" kern="1200" dirty="0" smtClean="0">
              <a:latin typeface="+mn-lt"/>
            </a:rPr>
            <a:t>Classifier</a:t>
          </a:r>
          <a:endParaRPr lang="fr-FR" sz="1600" b="0" kern="1200" dirty="0">
            <a:latin typeface="+mn-lt"/>
            <a:ea typeface="Roboto" pitchFamily="2" charset="0"/>
          </a:endParaRPr>
        </a:p>
      </dsp:txBody>
      <dsp:txXfrm>
        <a:off x="3943558" y="0"/>
        <a:ext cx="4471137" cy="277860"/>
      </dsp:txXfrm>
    </dsp:sp>
    <dsp:sp modelId="{C21A015E-194C-42E6-A918-435FD14313C6}">
      <dsp:nvSpPr>
        <dsp:cNvPr id="0" name=""/>
        <dsp:cNvSpPr/>
      </dsp:nvSpPr>
      <dsp:spPr>
        <a:xfrm>
          <a:off x="7603826" y="0"/>
          <a:ext cx="4748997" cy="277860"/>
        </a:xfrm>
        <a:prstGeom prst="chevron">
          <a:avLst/>
        </a:prstGeom>
        <a:solidFill>
          <a:srgbClr val="618197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>
              <a:solidFill>
                <a:schemeClr val="bg1"/>
              </a:solidFill>
              <a:latin typeface="+mn-lt"/>
              <a:ea typeface="Roboto" pitchFamily="2" charset="0"/>
            </a:rPr>
            <a:t>3. </a:t>
          </a:r>
          <a:r>
            <a:rPr lang="en-US" sz="1600" b="1" kern="1200" dirty="0" smtClean="0">
              <a:latin typeface="+mn-lt"/>
            </a:rPr>
            <a:t>Parameters’ Setting</a:t>
          </a:r>
          <a:endParaRPr lang="fr-FR" sz="1600" b="1" kern="1200" dirty="0">
            <a:solidFill>
              <a:schemeClr val="bg1"/>
            </a:solidFill>
            <a:latin typeface="+mn-lt"/>
            <a:ea typeface="Roboto" pitchFamily="2" charset="0"/>
          </a:endParaRPr>
        </a:p>
      </dsp:txBody>
      <dsp:txXfrm>
        <a:off x="7742756" y="0"/>
        <a:ext cx="4471137" cy="27786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CED4D2-8B97-4E1D-BC39-E089B94642AD}">
      <dsp:nvSpPr>
        <dsp:cNvPr id="0" name=""/>
        <dsp:cNvSpPr/>
      </dsp:nvSpPr>
      <dsp:spPr>
        <a:xfrm>
          <a:off x="5430" y="0"/>
          <a:ext cx="4748997" cy="277860"/>
        </a:xfrm>
        <a:prstGeom prst="homePlate">
          <a:avLst/>
        </a:prstGeom>
        <a:solidFill>
          <a:schemeClr val="bg2">
            <a:lumMod val="90000"/>
          </a:schemeClr>
        </a:solidFill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0" kern="1200" dirty="0" smtClean="0">
              <a:solidFill>
                <a:schemeClr val="bg1"/>
              </a:solidFill>
              <a:latin typeface="+mn-lt"/>
              <a:ea typeface="Roboto" pitchFamily="2" charset="0"/>
            </a:rPr>
            <a:t>1. Robocode</a:t>
          </a:r>
          <a:endParaRPr lang="fr-FR" sz="1600" b="0" kern="1200" dirty="0">
            <a:solidFill>
              <a:schemeClr val="bg1"/>
            </a:solidFill>
            <a:latin typeface="+mn-lt"/>
            <a:ea typeface="Roboto" pitchFamily="2" charset="0"/>
          </a:endParaRPr>
        </a:p>
      </dsp:txBody>
      <dsp:txXfrm>
        <a:off x="5430" y="0"/>
        <a:ext cx="4679532" cy="277860"/>
      </dsp:txXfrm>
    </dsp:sp>
    <dsp:sp modelId="{E677D129-3111-40D2-A521-42FACCA84E32}">
      <dsp:nvSpPr>
        <dsp:cNvPr id="0" name=""/>
        <dsp:cNvSpPr/>
      </dsp:nvSpPr>
      <dsp:spPr>
        <a:xfrm>
          <a:off x="3804628" y="0"/>
          <a:ext cx="4748997" cy="277860"/>
        </a:xfrm>
        <a:prstGeom prst="chevron">
          <a:avLst/>
        </a:prstGeom>
        <a:solidFill>
          <a:schemeClr val="bg2">
            <a:lumMod val="9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0" kern="1200" dirty="0" smtClean="0">
              <a:latin typeface="+mn-lt"/>
              <a:ea typeface="Roboto" pitchFamily="2" charset="0"/>
            </a:rPr>
            <a:t>2. </a:t>
          </a:r>
          <a:r>
            <a:rPr lang="en-US" sz="1600" b="0" kern="1200" dirty="0" smtClean="0">
              <a:latin typeface="+mn-lt"/>
            </a:rPr>
            <a:t>Classifier</a:t>
          </a:r>
          <a:endParaRPr lang="fr-FR" sz="1600" b="0" kern="1200" dirty="0">
            <a:latin typeface="+mn-lt"/>
            <a:ea typeface="Roboto" pitchFamily="2" charset="0"/>
          </a:endParaRPr>
        </a:p>
      </dsp:txBody>
      <dsp:txXfrm>
        <a:off x="3943558" y="0"/>
        <a:ext cx="4471137" cy="277860"/>
      </dsp:txXfrm>
    </dsp:sp>
    <dsp:sp modelId="{C21A015E-194C-42E6-A918-435FD14313C6}">
      <dsp:nvSpPr>
        <dsp:cNvPr id="0" name=""/>
        <dsp:cNvSpPr/>
      </dsp:nvSpPr>
      <dsp:spPr>
        <a:xfrm>
          <a:off x="7603826" y="0"/>
          <a:ext cx="4748997" cy="277860"/>
        </a:xfrm>
        <a:prstGeom prst="chevron">
          <a:avLst/>
        </a:prstGeom>
        <a:solidFill>
          <a:srgbClr val="618197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>
              <a:solidFill>
                <a:schemeClr val="bg1"/>
              </a:solidFill>
              <a:latin typeface="+mn-lt"/>
              <a:ea typeface="Roboto" pitchFamily="2" charset="0"/>
            </a:rPr>
            <a:t>3. </a:t>
          </a:r>
          <a:r>
            <a:rPr lang="en-US" sz="1600" b="1" kern="1200" dirty="0" smtClean="0">
              <a:latin typeface="+mn-lt"/>
            </a:rPr>
            <a:t>Parameters’ Setting</a:t>
          </a:r>
          <a:endParaRPr lang="fr-FR" sz="1600" b="1" kern="1200" dirty="0">
            <a:solidFill>
              <a:schemeClr val="bg1"/>
            </a:solidFill>
            <a:latin typeface="+mn-lt"/>
            <a:ea typeface="Roboto" pitchFamily="2" charset="0"/>
          </a:endParaRPr>
        </a:p>
      </dsp:txBody>
      <dsp:txXfrm>
        <a:off x="7742756" y="0"/>
        <a:ext cx="4471137" cy="27786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CED4D2-8B97-4E1D-BC39-E089B94642AD}">
      <dsp:nvSpPr>
        <dsp:cNvPr id="0" name=""/>
        <dsp:cNvSpPr/>
      </dsp:nvSpPr>
      <dsp:spPr>
        <a:xfrm>
          <a:off x="5430" y="0"/>
          <a:ext cx="4748997" cy="277860"/>
        </a:xfrm>
        <a:prstGeom prst="homePlate">
          <a:avLst/>
        </a:prstGeom>
        <a:solidFill>
          <a:schemeClr val="bg2">
            <a:lumMod val="90000"/>
          </a:schemeClr>
        </a:solidFill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0" kern="1200" dirty="0" smtClean="0">
              <a:solidFill>
                <a:schemeClr val="bg1"/>
              </a:solidFill>
              <a:latin typeface="+mn-lt"/>
              <a:ea typeface="Roboto" pitchFamily="2" charset="0"/>
            </a:rPr>
            <a:t>1. Robocode</a:t>
          </a:r>
          <a:endParaRPr lang="fr-FR" sz="1600" b="0" kern="1200" dirty="0">
            <a:solidFill>
              <a:schemeClr val="bg1"/>
            </a:solidFill>
            <a:latin typeface="+mn-lt"/>
            <a:ea typeface="Roboto" pitchFamily="2" charset="0"/>
          </a:endParaRPr>
        </a:p>
      </dsp:txBody>
      <dsp:txXfrm>
        <a:off x="5430" y="0"/>
        <a:ext cx="4679532" cy="277860"/>
      </dsp:txXfrm>
    </dsp:sp>
    <dsp:sp modelId="{E677D129-3111-40D2-A521-42FACCA84E32}">
      <dsp:nvSpPr>
        <dsp:cNvPr id="0" name=""/>
        <dsp:cNvSpPr/>
      </dsp:nvSpPr>
      <dsp:spPr>
        <a:xfrm>
          <a:off x="3804628" y="0"/>
          <a:ext cx="4748997" cy="277860"/>
        </a:xfrm>
        <a:prstGeom prst="chevron">
          <a:avLst/>
        </a:prstGeom>
        <a:solidFill>
          <a:schemeClr val="bg2">
            <a:lumMod val="9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0" kern="1200" dirty="0" smtClean="0">
              <a:latin typeface="+mn-lt"/>
              <a:ea typeface="Roboto" pitchFamily="2" charset="0"/>
            </a:rPr>
            <a:t>2. </a:t>
          </a:r>
          <a:r>
            <a:rPr lang="en-US" sz="1600" b="0" kern="1200" dirty="0" smtClean="0">
              <a:latin typeface="+mn-lt"/>
            </a:rPr>
            <a:t>Classifier</a:t>
          </a:r>
          <a:endParaRPr lang="fr-FR" sz="1600" b="0" kern="1200" dirty="0">
            <a:latin typeface="+mn-lt"/>
            <a:ea typeface="Roboto" pitchFamily="2" charset="0"/>
          </a:endParaRPr>
        </a:p>
      </dsp:txBody>
      <dsp:txXfrm>
        <a:off x="3943558" y="0"/>
        <a:ext cx="4471137" cy="277860"/>
      </dsp:txXfrm>
    </dsp:sp>
    <dsp:sp modelId="{C21A015E-194C-42E6-A918-435FD14313C6}">
      <dsp:nvSpPr>
        <dsp:cNvPr id="0" name=""/>
        <dsp:cNvSpPr/>
      </dsp:nvSpPr>
      <dsp:spPr>
        <a:xfrm>
          <a:off x="7603826" y="0"/>
          <a:ext cx="4748997" cy="277860"/>
        </a:xfrm>
        <a:prstGeom prst="chevron">
          <a:avLst/>
        </a:prstGeom>
        <a:solidFill>
          <a:srgbClr val="618197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>
              <a:solidFill>
                <a:schemeClr val="bg1"/>
              </a:solidFill>
              <a:latin typeface="+mn-lt"/>
              <a:ea typeface="Roboto" pitchFamily="2" charset="0"/>
            </a:rPr>
            <a:t>3. </a:t>
          </a:r>
          <a:r>
            <a:rPr lang="en-US" sz="1600" b="1" kern="1200" dirty="0" smtClean="0">
              <a:latin typeface="+mn-lt"/>
            </a:rPr>
            <a:t>Parameters’ Setting</a:t>
          </a:r>
          <a:endParaRPr lang="fr-FR" sz="1600" b="1" kern="1200" dirty="0">
            <a:solidFill>
              <a:schemeClr val="bg1"/>
            </a:solidFill>
            <a:latin typeface="+mn-lt"/>
            <a:ea typeface="Roboto" pitchFamily="2" charset="0"/>
          </a:endParaRPr>
        </a:p>
      </dsp:txBody>
      <dsp:txXfrm>
        <a:off x="7742756" y="0"/>
        <a:ext cx="4471137" cy="27786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CED4D2-8B97-4E1D-BC39-E089B94642AD}">
      <dsp:nvSpPr>
        <dsp:cNvPr id="0" name=""/>
        <dsp:cNvSpPr/>
      </dsp:nvSpPr>
      <dsp:spPr>
        <a:xfrm>
          <a:off x="5430" y="0"/>
          <a:ext cx="4748997" cy="277860"/>
        </a:xfrm>
        <a:prstGeom prst="homePlate">
          <a:avLst/>
        </a:prstGeom>
        <a:solidFill>
          <a:schemeClr val="bg2">
            <a:lumMod val="90000"/>
          </a:schemeClr>
        </a:solidFill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0" kern="1200" dirty="0" smtClean="0">
              <a:solidFill>
                <a:schemeClr val="bg1"/>
              </a:solidFill>
              <a:latin typeface="+mn-lt"/>
              <a:ea typeface="Roboto" pitchFamily="2" charset="0"/>
            </a:rPr>
            <a:t>1. Robocode</a:t>
          </a:r>
          <a:endParaRPr lang="fr-FR" sz="1600" b="0" kern="1200" dirty="0">
            <a:solidFill>
              <a:schemeClr val="bg1"/>
            </a:solidFill>
            <a:latin typeface="+mn-lt"/>
            <a:ea typeface="Roboto" pitchFamily="2" charset="0"/>
          </a:endParaRPr>
        </a:p>
      </dsp:txBody>
      <dsp:txXfrm>
        <a:off x="5430" y="0"/>
        <a:ext cx="4679532" cy="277860"/>
      </dsp:txXfrm>
    </dsp:sp>
    <dsp:sp modelId="{E677D129-3111-40D2-A521-42FACCA84E32}">
      <dsp:nvSpPr>
        <dsp:cNvPr id="0" name=""/>
        <dsp:cNvSpPr/>
      </dsp:nvSpPr>
      <dsp:spPr>
        <a:xfrm>
          <a:off x="3804628" y="0"/>
          <a:ext cx="4748997" cy="277860"/>
        </a:xfrm>
        <a:prstGeom prst="chevron">
          <a:avLst/>
        </a:prstGeom>
        <a:solidFill>
          <a:schemeClr val="bg2">
            <a:lumMod val="9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0" kern="1200" dirty="0" smtClean="0">
              <a:latin typeface="+mn-lt"/>
              <a:ea typeface="Roboto" pitchFamily="2" charset="0"/>
            </a:rPr>
            <a:t>2. </a:t>
          </a:r>
          <a:r>
            <a:rPr lang="en-US" sz="1600" b="0" kern="1200" dirty="0" smtClean="0">
              <a:latin typeface="+mn-lt"/>
            </a:rPr>
            <a:t>Classifier</a:t>
          </a:r>
          <a:endParaRPr lang="fr-FR" sz="1600" b="0" kern="1200" dirty="0">
            <a:latin typeface="+mn-lt"/>
            <a:ea typeface="Roboto" pitchFamily="2" charset="0"/>
          </a:endParaRPr>
        </a:p>
      </dsp:txBody>
      <dsp:txXfrm>
        <a:off x="3943558" y="0"/>
        <a:ext cx="4471137" cy="277860"/>
      </dsp:txXfrm>
    </dsp:sp>
    <dsp:sp modelId="{C21A015E-194C-42E6-A918-435FD14313C6}">
      <dsp:nvSpPr>
        <dsp:cNvPr id="0" name=""/>
        <dsp:cNvSpPr/>
      </dsp:nvSpPr>
      <dsp:spPr>
        <a:xfrm>
          <a:off x="7603826" y="0"/>
          <a:ext cx="4748997" cy="277860"/>
        </a:xfrm>
        <a:prstGeom prst="chevron">
          <a:avLst/>
        </a:prstGeom>
        <a:solidFill>
          <a:srgbClr val="618197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>
              <a:solidFill>
                <a:schemeClr val="bg1"/>
              </a:solidFill>
              <a:latin typeface="+mn-lt"/>
              <a:ea typeface="Roboto" pitchFamily="2" charset="0"/>
            </a:rPr>
            <a:t>3. </a:t>
          </a:r>
          <a:r>
            <a:rPr lang="en-US" sz="1600" b="1" kern="1200" dirty="0" smtClean="0">
              <a:latin typeface="+mn-lt"/>
            </a:rPr>
            <a:t>Parameters’ Setting</a:t>
          </a:r>
          <a:endParaRPr lang="fr-FR" sz="1600" b="1" kern="1200" dirty="0">
            <a:solidFill>
              <a:schemeClr val="bg1"/>
            </a:solidFill>
            <a:latin typeface="+mn-lt"/>
            <a:ea typeface="Roboto" pitchFamily="2" charset="0"/>
          </a:endParaRPr>
        </a:p>
      </dsp:txBody>
      <dsp:txXfrm>
        <a:off x="7742756" y="0"/>
        <a:ext cx="4471137" cy="277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CED4D2-8B97-4E1D-BC39-E089B94642AD}">
      <dsp:nvSpPr>
        <dsp:cNvPr id="0" name=""/>
        <dsp:cNvSpPr/>
      </dsp:nvSpPr>
      <dsp:spPr>
        <a:xfrm>
          <a:off x="5430" y="0"/>
          <a:ext cx="4748997" cy="277860"/>
        </a:xfrm>
        <a:prstGeom prst="homePlate">
          <a:avLst/>
        </a:prstGeom>
        <a:solidFill>
          <a:srgbClr val="618197"/>
        </a:solidFill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>
              <a:solidFill>
                <a:schemeClr val="bg1"/>
              </a:solidFill>
              <a:latin typeface="+mn-lt"/>
              <a:ea typeface="Roboto" pitchFamily="2" charset="0"/>
            </a:rPr>
            <a:t>1. Robocode</a:t>
          </a:r>
          <a:endParaRPr lang="fr-FR" sz="1600" b="1" kern="1200" dirty="0">
            <a:solidFill>
              <a:schemeClr val="bg1"/>
            </a:solidFill>
            <a:latin typeface="+mn-lt"/>
            <a:ea typeface="Roboto" pitchFamily="2" charset="0"/>
          </a:endParaRPr>
        </a:p>
      </dsp:txBody>
      <dsp:txXfrm>
        <a:off x="5430" y="0"/>
        <a:ext cx="4679532" cy="277860"/>
      </dsp:txXfrm>
    </dsp:sp>
    <dsp:sp modelId="{E677D129-3111-40D2-A521-42FACCA84E32}">
      <dsp:nvSpPr>
        <dsp:cNvPr id="0" name=""/>
        <dsp:cNvSpPr/>
      </dsp:nvSpPr>
      <dsp:spPr>
        <a:xfrm>
          <a:off x="3804628" y="0"/>
          <a:ext cx="4748997" cy="277860"/>
        </a:xfrm>
        <a:prstGeom prst="chevron">
          <a:avLst/>
        </a:prstGeom>
        <a:solidFill>
          <a:schemeClr val="bg2">
            <a:lumMod val="9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>
              <a:latin typeface="+mn-lt"/>
              <a:ea typeface="Roboto" pitchFamily="2" charset="0"/>
            </a:rPr>
            <a:t>2. </a:t>
          </a:r>
          <a:r>
            <a:rPr lang="en-US" sz="1600" kern="1200" dirty="0" smtClean="0">
              <a:latin typeface="+mn-lt"/>
            </a:rPr>
            <a:t>Classifier</a:t>
          </a:r>
          <a:endParaRPr lang="fr-FR" sz="1600" kern="1200" dirty="0">
            <a:latin typeface="+mn-lt"/>
            <a:ea typeface="Roboto" pitchFamily="2" charset="0"/>
          </a:endParaRPr>
        </a:p>
      </dsp:txBody>
      <dsp:txXfrm>
        <a:off x="3943558" y="0"/>
        <a:ext cx="4471137" cy="277860"/>
      </dsp:txXfrm>
    </dsp:sp>
    <dsp:sp modelId="{C21A015E-194C-42E6-A918-435FD14313C6}">
      <dsp:nvSpPr>
        <dsp:cNvPr id="0" name=""/>
        <dsp:cNvSpPr/>
      </dsp:nvSpPr>
      <dsp:spPr>
        <a:xfrm>
          <a:off x="7603826" y="0"/>
          <a:ext cx="4748997" cy="277860"/>
        </a:xfrm>
        <a:prstGeom prst="chevron">
          <a:avLst/>
        </a:prstGeom>
        <a:solidFill>
          <a:schemeClr val="bg2">
            <a:lumMod val="9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0" kern="1200" dirty="0" smtClean="0">
              <a:solidFill>
                <a:schemeClr val="bg1"/>
              </a:solidFill>
              <a:latin typeface="+mn-lt"/>
              <a:ea typeface="Roboto" pitchFamily="2" charset="0"/>
            </a:rPr>
            <a:t>3. </a:t>
          </a:r>
          <a:r>
            <a:rPr lang="en-US" sz="1600" kern="1200" dirty="0" smtClean="0">
              <a:latin typeface="+mn-lt"/>
            </a:rPr>
            <a:t>Parameters’ Setting</a:t>
          </a:r>
          <a:endParaRPr lang="fr-FR" sz="1600" b="0" kern="1200" dirty="0">
            <a:solidFill>
              <a:schemeClr val="bg1"/>
            </a:solidFill>
            <a:latin typeface="+mn-lt"/>
            <a:ea typeface="Roboto" pitchFamily="2" charset="0"/>
          </a:endParaRPr>
        </a:p>
      </dsp:txBody>
      <dsp:txXfrm>
        <a:off x="7742756" y="0"/>
        <a:ext cx="4471137" cy="2778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CED4D2-8B97-4E1D-BC39-E089B94642AD}">
      <dsp:nvSpPr>
        <dsp:cNvPr id="0" name=""/>
        <dsp:cNvSpPr/>
      </dsp:nvSpPr>
      <dsp:spPr>
        <a:xfrm>
          <a:off x="5430" y="0"/>
          <a:ext cx="4748997" cy="277860"/>
        </a:xfrm>
        <a:prstGeom prst="homePlate">
          <a:avLst/>
        </a:prstGeom>
        <a:solidFill>
          <a:srgbClr val="618197"/>
        </a:solidFill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>
              <a:solidFill>
                <a:schemeClr val="bg1"/>
              </a:solidFill>
              <a:latin typeface="+mn-lt"/>
              <a:ea typeface="Roboto" pitchFamily="2" charset="0"/>
            </a:rPr>
            <a:t>1. Robocode</a:t>
          </a:r>
          <a:endParaRPr lang="fr-FR" sz="1600" b="1" kern="1200" dirty="0">
            <a:solidFill>
              <a:schemeClr val="bg1"/>
            </a:solidFill>
            <a:latin typeface="+mn-lt"/>
            <a:ea typeface="Roboto" pitchFamily="2" charset="0"/>
          </a:endParaRPr>
        </a:p>
      </dsp:txBody>
      <dsp:txXfrm>
        <a:off x="5430" y="0"/>
        <a:ext cx="4679532" cy="277860"/>
      </dsp:txXfrm>
    </dsp:sp>
    <dsp:sp modelId="{E677D129-3111-40D2-A521-42FACCA84E32}">
      <dsp:nvSpPr>
        <dsp:cNvPr id="0" name=""/>
        <dsp:cNvSpPr/>
      </dsp:nvSpPr>
      <dsp:spPr>
        <a:xfrm>
          <a:off x="3804628" y="0"/>
          <a:ext cx="4748997" cy="277860"/>
        </a:xfrm>
        <a:prstGeom prst="chevron">
          <a:avLst/>
        </a:prstGeom>
        <a:solidFill>
          <a:schemeClr val="bg2">
            <a:lumMod val="9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>
              <a:latin typeface="+mn-lt"/>
              <a:ea typeface="Roboto" pitchFamily="2" charset="0"/>
            </a:rPr>
            <a:t>2. </a:t>
          </a:r>
          <a:r>
            <a:rPr lang="en-US" sz="1600" kern="1200" dirty="0" smtClean="0">
              <a:latin typeface="+mn-lt"/>
            </a:rPr>
            <a:t>Classifier</a:t>
          </a:r>
          <a:endParaRPr lang="fr-FR" sz="1600" kern="1200" dirty="0">
            <a:latin typeface="+mn-lt"/>
            <a:ea typeface="Roboto" pitchFamily="2" charset="0"/>
          </a:endParaRPr>
        </a:p>
      </dsp:txBody>
      <dsp:txXfrm>
        <a:off x="3943558" y="0"/>
        <a:ext cx="4471137" cy="277860"/>
      </dsp:txXfrm>
    </dsp:sp>
    <dsp:sp modelId="{C21A015E-194C-42E6-A918-435FD14313C6}">
      <dsp:nvSpPr>
        <dsp:cNvPr id="0" name=""/>
        <dsp:cNvSpPr/>
      </dsp:nvSpPr>
      <dsp:spPr>
        <a:xfrm>
          <a:off x="7603826" y="0"/>
          <a:ext cx="4748997" cy="277860"/>
        </a:xfrm>
        <a:prstGeom prst="chevron">
          <a:avLst/>
        </a:prstGeom>
        <a:solidFill>
          <a:schemeClr val="bg2">
            <a:lumMod val="9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0" kern="1200" dirty="0" smtClean="0">
              <a:solidFill>
                <a:schemeClr val="bg1"/>
              </a:solidFill>
              <a:latin typeface="+mn-lt"/>
              <a:ea typeface="Roboto" pitchFamily="2" charset="0"/>
            </a:rPr>
            <a:t>3. </a:t>
          </a:r>
          <a:r>
            <a:rPr lang="en-US" sz="1600" kern="1200" dirty="0" smtClean="0">
              <a:latin typeface="+mn-lt"/>
            </a:rPr>
            <a:t>Parameters’ Setting</a:t>
          </a:r>
          <a:endParaRPr lang="fr-FR" sz="1600" b="0" kern="1200" dirty="0">
            <a:solidFill>
              <a:schemeClr val="bg1"/>
            </a:solidFill>
            <a:latin typeface="+mn-lt"/>
            <a:ea typeface="Roboto" pitchFamily="2" charset="0"/>
          </a:endParaRPr>
        </a:p>
      </dsp:txBody>
      <dsp:txXfrm>
        <a:off x="7742756" y="0"/>
        <a:ext cx="4471137" cy="2778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CED4D2-8B97-4E1D-BC39-E089B94642AD}">
      <dsp:nvSpPr>
        <dsp:cNvPr id="0" name=""/>
        <dsp:cNvSpPr/>
      </dsp:nvSpPr>
      <dsp:spPr>
        <a:xfrm>
          <a:off x="5430" y="0"/>
          <a:ext cx="4748997" cy="277860"/>
        </a:xfrm>
        <a:prstGeom prst="homePlate">
          <a:avLst/>
        </a:prstGeom>
        <a:solidFill>
          <a:srgbClr val="618197"/>
        </a:solidFill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>
              <a:solidFill>
                <a:schemeClr val="bg1"/>
              </a:solidFill>
              <a:latin typeface="+mn-lt"/>
              <a:ea typeface="Roboto" pitchFamily="2" charset="0"/>
            </a:rPr>
            <a:t>1. Robocode</a:t>
          </a:r>
          <a:endParaRPr lang="fr-FR" sz="1600" b="1" kern="1200" dirty="0">
            <a:solidFill>
              <a:schemeClr val="bg1"/>
            </a:solidFill>
            <a:latin typeface="+mn-lt"/>
            <a:ea typeface="Roboto" pitchFamily="2" charset="0"/>
          </a:endParaRPr>
        </a:p>
      </dsp:txBody>
      <dsp:txXfrm>
        <a:off x="5430" y="0"/>
        <a:ext cx="4679532" cy="277860"/>
      </dsp:txXfrm>
    </dsp:sp>
    <dsp:sp modelId="{E677D129-3111-40D2-A521-42FACCA84E32}">
      <dsp:nvSpPr>
        <dsp:cNvPr id="0" name=""/>
        <dsp:cNvSpPr/>
      </dsp:nvSpPr>
      <dsp:spPr>
        <a:xfrm>
          <a:off x="3804628" y="0"/>
          <a:ext cx="4748997" cy="277860"/>
        </a:xfrm>
        <a:prstGeom prst="chevron">
          <a:avLst/>
        </a:prstGeom>
        <a:solidFill>
          <a:schemeClr val="bg2">
            <a:lumMod val="9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>
              <a:latin typeface="+mn-lt"/>
              <a:ea typeface="Roboto" pitchFamily="2" charset="0"/>
            </a:rPr>
            <a:t>2. </a:t>
          </a:r>
          <a:r>
            <a:rPr lang="en-US" sz="1600" kern="1200" dirty="0" smtClean="0">
              <a:latin typeface="+mn-lt"/>
            </a:rPr>
            <a:t>Classifier</a:t>
          </a:r>
          <a:endParaRPr lang="fr-FR" sz="1600" kern="1200" dirty="0">
            <a:latin typeface="+mn-lt"/>
            <a:ea typeface="Roboto" pitchFamily="2" charset="0"/>
          </a:endParaRPr>
        </a:p>
      </dsp:txBody>
      <dsp:txXfrm>
        <a:off x="3943558" y="0"/>
        <a:ext cx="4471137" cy="277860"/>
      </dsp:txXfrm>
    </dsp:sp>
    <dsp:sp modelId="{C21A015E-194C-42E6-A918-435FD14313C6}">
      <dsp:nvSpPr>
        <dsp:cNvPr id="0" name=""/>
        <dsp:cNvSpPr/>
      </dsp:nvSpPr>
      <dsp:spPr>
        <a:xfrm>
          <a:off x="7603826" y="0"/>
          <a:ext cx="4748997" cy="277860"/>
        </a:xfrm>
        <a:prstGeom prst="chevron">
          <a:avLst/>
        </a:prstGeom>
        <a:solidFill>
          <a:schemeClr val="bg2">
            <a:lumMod val="9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0" kern="1200" dirty="0" smtClean="0">
              <a:solidFill>
                <a:schemeClr val="bg1"/>
              </a:solidFill>
              <a:latin typeface="+mn-lt"/>
              <a:ea typeface="Roboto" pitchFamily="2" charset="0"/>
            </a:rPr>
            <a:t>3. </a:t>
          </a:r>
          <a:r>
            <a:rPr lang="en-US" sz="1600" kern="1200" dirty="0" smtClean="0">
              <a:latin typeface="+mn-lt"/>
            </a:rPr>
            <a:t>Parameters’ Setting</a:t>
          </a:r>
          <a:endParaRPr lang="fr-FR" sz="1600" b="0" kern="1200" dirty="0">
            <a:solidFill>
              <a:schemeClr val="bg1"/>
            </a:solidFill>
            <a:latin typeface="+mn-lt"/>
            <a:ea typeface="Roboto" pitchFamily="2" charset="0"/>
          </a:endParaRPr>
        </a:p>
      </dsp:txBody>
      <dsp:txXfrm>
        <a:off x="7742756" y="0"/>
        <a:ext cx="4471137" cy="2778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CED4D2-8B97-4E1D-BC39-E089B94642AD}">
      <dsp:nvSpPr>
        <dsp:cNvPr id="0" name=""/>
        <dsp:cNvSpPr/>
      </dsp:nvSpPr>
      <dsp:spPr>
        <a:xfrm>
          <a:off x="5430" y="0"/>
          <a:ext cx="4748997" cy="277860"/>
        </a:xfrm>
        <a:prstGeom prst="homePlate">
          <a:avLst/>
        </a:prstGeom>
        <a:solidFill>
          <a:schemeClr val="bg2">
            <a:lumMod val="90000"/>
          </a:schemeClr>
        </a:solidFill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0" kern="1200" dirty="0" smtClean="0">
              <a:solidFill>
                <a:schemeClr val="bg1"/>
              </a:solidFill>
              <a:latin typeface="+mn-lt"/>
              <a:ea typeface="Roboto" pitchFamily="2" charset="0"/>
            </a:rPr>
            <a:t>1. Robocode</a:t>
          </a:r>
          <a:endParaRPr lang="fr-FR" sz="1600" b="0" kern="1200" dirty="0">
            <a:solidFill>
              <a:schemeClr val="bg1"/>
            </a:solidFill>
            <a:latin typeface="+mn-lt"/>
            <a:ea typeface="Roboto" pitchFamily="2" charset="0"/>
          </a:endParaRPr>
        </a:p>
      </dsp:txBody>
      <dsp:txXfrm>
        <a:off x="5430" y="0"/>
        <a:ext cx="4679532" cy="277860"/>
      </dsp:txXfrm>
    </dsp:sp>
    <dsp:sp modelId="{E677D129-3111-40D2-A521-42FACCA84E32}">
      <dsp:nvSpPr>
        <dsp:cNvPr id="0" name=""/>
        <dsp:cNvSpPr/>
      </dsp:nvSpPr>
      <dsp:spPr>
        <a:xfrm>
          <a:off x="3804628" y="0"/>
          <a:ext cx="4748997" cy="277860"/>
        </a:xfrm>
        <a:prstGeom prst="chevron">
          <a:avLst/>
        </a:prstGeom>
        <a:solidFill>
          <a:srgbClr val="618197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>
              <a:latin typeface="+mn-lt"/>
              <a:ea typeface="Roboto" pitchFamily="2" charset="0"/>
            </a:rPr>
            <a:t>2. Classifier</a:t>
          </a:r>
          <a:endParaRPr lang="fr-FR" sz="1600" b="1" kern="1200" dirty="0">
            <a:latin typeface="+mn-lt"/>
            <a:ea typeface="Roboto" pitchFamily="2" charset="0"/>
          </a:endParaRPr>
        </a:p>
      </dsp:txBody>
      <dsp:txXfrm>
        <a:off x="3943558" y="0"/>
        <a:ext cx="4471137" cy="277860"/>
      </dsp:txXfrm>
    </dsp:sp>
    <dsp:sp modelId="{C21A015E-194C-42E6-A918-435FD14313C6}">
      <dsp:nvSpPr>
        <dsp:cNvPr id="0" name=""/>
        <dsp:cNvSpPr/>
      </dsp:nvSpPr>
      <dsp:spPr>
        <a:xfrm>
          <a:off x="7603826" y="0"/>
          <a:ext cx="4748997" cy="277860"/>
        </a:xfrm>
        <a:prstGeom prst="chevron">
          <a:avLst/>
        </a:prstGeom>
        <a:solidFill>
          <a:schemeClr val="bg2">
            <a:lumMod val="9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0" kern="1200" dirty="0" smtClean="0">
              <a:solidFill>
                <a:schemeClr val="bg1"/>
              </a:solidFill>
              <a:latin typeface="+mn-lt"/>
              <a:ea typeface="Roboto" pitchFamily="2" charset="0"/>
            </a:rPr>
            <a:t>3. </a:t>
          </a:r>
          <a:r>
            <a:rPr lang="en-GB" sz="1600" b="0" kern="1200" noProof="0" dirty="0" smtClean="0">
              <a:solidFill>
                <a:schemeClr val="bg1"/>
              </a:solidFill>
              <a:latin typeface="+mn-lt"/>
              <a:ea typeface="Roboto" pitchFamily="2" charset="0"/>
            </a:rPr>
            <a:t>Parameters</a:t>
          </a:r>
          <a:r>
            <a:rPr lang="fr-FR" sz="1600" b="0" kern="1200" dirty="0" smtClean="0">
              <a:solidFill>
                <a:schemeClr val="bg1"/>
              </a:solidFill>
              <a:latin typeface="+mn-lt"/>
              <a:ea typeface="Roboto" pitchFamily="2" charset="0"/>
            </a:rPr>
            <a:t>’ Setting</a:t>
          </a:r>
          <a:endParaRPr lang="fr-FR" sz="1600" b="0" kern="1200" dirty="0">
            <a:solidFill>
              <a:schemeClr val="bg1"/>
            </a:solidFill>
            <a:latin typeface="+mn-lt"/>
            <a:ea typeface="Roboto" pitchFamily="2" charset="0"/>
          </a:endParaRPr>
        </a:p>
      </dsp:txBody>
      <dsp:txXfrm>
        <a:off x="7742756" y="0"/>
        <a:ext cx="4471137" cy="27786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CED4D2-8B97-4E1D-BC39-E089B94642AD}">
      <dsp:nvSpPr>
        <dsp:cNvPr id="0" name=""/>
        <dsp:cNvSpPr/>
      </dsp:nvSpPr>
      <dsp:spPr>
        <a:xfrm>
          <a:off x="5430" y="0"/>
          <a:ext cx="4748997" cy="277860"/>
        </a:xfrm>
        <a:prstGeom prst="homePlate">
          <a:avLst/>
        </a:prstGeom>
        <a:solidFill>
          <a:schemeClr val="bg2">
            <a:lumMod val="90000"/>
          </a:schemeClr>
        </a:solidFill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0" kern="1200" dirty="0" smtClean="0">
              <a:solidFill>
                <a:schemeClr val="bg1"/>
              </a:solidFill>
              <a:latin typeface="+mn-lt"/>
              <a:ea typeface="Roboto" pitchFamily="2" charset="0"/>
            </a:rPr>
            <a:t>1. Robocode</a:t>
          </a:r>
          <a:endParaRPr lang="fr-FR" sz="1600" b="0" kern="1200" dirty="0">
            <a:solidFill>
              <a:schemeClr val="bg1"/>
            </a:solidFill>
            <a:latin typeface="+mn-lt"/>
            <a:ea typeface="Roboto" pitchFamily="2" charset="0"/>
          </a:endParaRPr>
        </a:p>
      </dsp:txBody>
      <dsp:txXfrm>
        <a:off x="5430" y="0"/>
        <a:ext cx="4679532" cy="277860"/>
      </dsp:txXfrm>
    </dsp:sp>
    <dsp:sp modelId="{E677D129-3111-40D2-A521-42FACCA84E32}">
      <dsp:nvSpPr>
        <dsp:cNvPr id="0" name=""/>
        <dsp:cNvSpPr/>
      </dsp:nvSpPr>
      <dsp:spPr>
        <a:xfrm>
          <a:off x="3804628" y="0"/>
          <a:ext cx="4748997" cy="277860"/>
        </a:xfrm>
        <a:prstGeom prst="chevron">
          <a:avLst/>
        </a:prstGeom>
        <a:solidFill>
          <a:srgbClr val="618197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>
              <a:latin typeface="+mn-lt"/>
              <a:ea typeface="Roboto" pitchFamily="2" charset="0"/>
            </a:rPr>
            <a:t>2. </a:t>
          </a:r>
          <a:r>
            <a:rPr lang="en-US" sz="1600" b="1" kern="1200" dirty="0" smtClean="0">
              <a:latin typeface="+mn-lt"/>
            </a:rPr>
            <a:t>Classifier</a:t>
          </a:r>
          <a:endParaRPr lang="fr-FR" sz="1600" b="1" kern="1200" dirty="0">
            <a:latin typeface="+mn-lt"/>
            <a:ea typeface="Roboto" pitchFamily="2" charset="0"/>
          </a:endParaRPr>
        </a:p>
      </dsp:txBody>
      <dsp:txXfrm>
        <a:off x="3943558" y="0"/>
        <a:ext cx="4471137" cy="277860"/>
      </dsp:txXfrm>
    </dsp:sp>
    <dsp:sp modelId="{C21A015E-194C-42E6-A918-435FD14313C6}">
      <dsp:nvSpPr>
        <dsp:cNvPr id="0" name=""/>
        <dsp:cNvSpPr/>
      </dsp:nvSpPr>
      <dsp:spPr>
        <a:xfrm>
          <a:off x="7603826" y="0"/>
          <a:ext cx="4748997" cy="277860"/>
        </a:xfrm>
        <a:prstGeom prst="chevron">
          <a:avLst/>
        </a:prstGeom>
        <a:solidFill>
          <a:schemeClr val="bg2">
            <a:lumMod val="9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0" kern="1200" dirty="0" smtClean="0">
              <a:solidFill>
                <a:schemeClr val="bg1"/>
              </a:solidFill>
              <a:latin typeface="+mn-lt"/>
              <a:ea typeface="Roboto" pitchFamily="2" charset="0"/>
            </a:rPr>
            <a:t>3. </a:t>
          </a:r>
          <a:r>
            <a:rPr lang="en-US" sz="1600" kern="1200" dirty="0" smtClean="0">
              <a:latin typeface="+mn-lt"/>
            </a:rPr>
            <a:t>Parameters’ Setting</a:t>
          </a:r>
          <a:endParaRPr lang="fr-FR" sz="1600" b="0" kern="1200" dirty="0">
            <a:solidFill>
              <a:schemeClr val="bg1"/>
            </a:solidFill>
            <a:latin typeface="+mn-lt"/>
            <a:ea typeface="Roboto" pitchFamily="2" charset="0"/>
          </a:endParaRPr>
        </a:p>
      </dsp:txBody>
      <dsp:txXfrm>
        <a:off x="7742756" y="0"/>
        <a:ext cx="4471137" cy="27786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CED4D2-8B97-4E1D-BC39-E089B94642AD}">
      <dsp:nvSpPr>
        <dsp:cNvPr id="0" name=""/>
        <dsp:cNvSpPr/>
      </dsp:nvSpPr>
      <dsp:spPr>
        <a:xfrm>
          <a:off x="5430" y="0"/>
          <a:ext cx="4748997" cy="277860"/>
        </a:xfrm>
        <a:prstGeom prst="homePlate">
          <a:avLst/>
        </a:prstGeom>
        <a:solidFill>
          <a:schemeClr val="bg2">
            <a:lumMod val="90000"/>
          </a:schemeClr>
        </a:solidFill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0" kern="1200" dirty="0" smtClean="0">
              <a:solidFill>
                <a:schemeClr val="bg1"/>
              </a:solidFill>
              <a:latin typeface="+mn-lt"/>
              <a:ea typeface="Roboto" pitchFamily="2" charset="0"/>
            </a:rPr>
            <a:t>1. Robocode</a:t>
          </a:r>
          <a:endParaRPr lang="fr-FR" sz="1600" b="0" kern="1200" dirty="0">
            <a:solidFill>
              <a:schemeClr val="bg1"/>
            </a:solidFill>
            <a:latin typeface="+mn-lt"/>
            <a:ea typeface="Roboto" pitchFamily="2" charset="0"/>
          </a:endParaRPr>
        </a:p>
      </dsp:txBody>
      <dsp:txXfrm>
        <a:off x="5430" y="0"/>
        <a:ext cx="4679532" cy="277860"/>
      </dsp:txXfrm>
    </dsp:sp>
    <dsp:sp modelId="{E677D129-3111-40D2-A521-42FACCA84E32}">
      <dsp:nvSpPr>
        <dsp:cNvPr id="0" name=""/>
        <dsp:cNvSpPr/>
      </dsp:nvSpPr>
      <dsp:spPr>
        <a:xfrm>
          <a:off x="3804628" y="0"/>
          <a:ext cx="4748997" cy="277860"/>
        </a:xfrm>
        <a:prstGeom prst="chevron">
          <a:avLst/>
        </a:prstGeom>
        <a:solidFill>
          <a:srgbClr val="618197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>
              <a:latin typeface="+mn-lt"/>
              <a:ea typeface="Roboto" pitchFamily="2" charset="0"/>
            </a:rPr>
            <a:t>2. Classifier</a:t>
          </a:r>
          <a:endParaRPr lang="fr-FR" sz="1600" b="1" kern="1200" dirty="0">
            <a:latin typeface="+mn-lt"/>
            <a:ea typeface="Roboto" pitchFamily="2" charset="0"/>
          </a:endParaRPr>
        </a:p>
      </dsp:txBody>
      <dsp:txXfrm>
        <a:off x="3943558" y="0"/>
        <a:ext cx="4471137" cy="277860"/>
      </dsp:txXfrm>
    </dsp:sp>
    <dsp:sp modelId="{C21A015E-194C-42E6-A918-435FD14313C6}">
      <dsp:nvSpPr>
        <dsp:cNvPr id="0" name=""/>
        <dsp:cNvSpPr/>
      </dsp:nvSpPr>
      <dsp:spPr>
        <a:xfrm>
          <a:off x="7603826" y="0"/>
          <a:ext cx="4748997" cy="277860"/>
        </a:xfrm>
        <a:prstGeom prst="chevron">
          <a:avLst/>
        </a:prstGeom>
        <a:solidFill>
          <a:schemeClr val="bg2">
            <a:lumMod val="9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0" kern="1200" dirty="0" smtClean="0">
              <a:solidFill>
                <a:schemeClr val="bg1"/>
              </a:solidFill>
              <a:latin typeface="+mn-lt"/>
              <a:ea typeface="Roboto" pitchFamily="2" charset="0"/>
            </a:rPr>
            <a:t>3. </a:t>
          </a:r>
          <a:r>
            <a:rPr lang="en-GB" sz="1600" b="0" kern="1200" noProof="0" dirty="0" smtClean="0">
              <a:solidFill>
                <a:schemeClr val="bg1"/>
              </a:solidFill>
              <a:latin typeface="+mn-lt"/>
              <a:ea typeface="Roboto" pitchFamily="2" charset="0"/>
            </a:rPr>
            <a:t>Parameters</a:t>
          </a:r>
          <a:r>
            <a:rPr lang="fr-FR" sz="1600" b="0" kern="1200" dirty="0" smtClean="0">
              <a:solidFill>
                <a:schemeClr val="bg1"/>
              </a:solidFill>
              <a:latin typeface="+mn-lt"/>
              <a:ea typeface="Roboto" pitchFamily="2" charset="0"/>
            </a:rPr>
            <a:t>’ Setting</a:t>
          </a:r>
          <a:endParaRPr lang="fr-FR" sz="1600" b="0" kern="1200" dirty="0">
            <a:solidFill>
              <a:schemeClr val="bg1"/>
            </a:solidFill>
            <a:latin typeface="+mn-lt"/>
            <a:ea typeface="Roboto" pitchFamily="2" charset="0"/>
          </a:endParaRPr>
        </a:p>
      </dsp:txBody>
      <dsp:txXfrm>
        <a:off x="7742756" y="0"/>
        <a:ext cx="4471137" cy="27786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CED4D2-8B97-4E1D-BC39-E089B94642AD}">
      <dsp:nvSpPr>
        <dsp:cNvPr id="0" name=""/>
        <dsp:cNvSpPr/>
      </dsp:nvSpPr>
      <dsp:spPr>
        <a:xfrm>
          <a:off x="5430" y="0"/>
          <a:ext cx="4748997" cy="277860"/>
        </a:xfrm>
        <a:prstGeom prst="homePlate">
          <a:avLst/>
        </a:prstGeom>
        <a:solidFill>
          <a:schemeClr val="bg2">
            <a:lumMod val="90000"/>
          </a:schemeClr>
        </a:solidFill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0" kern="1200" dirty="0" smtClean="0">
              <a:solidFill>
                <a:schemeClr val="bg1"/>
              </a:solidFill>
              <a:latin typeface="+mn-lt"/>
              <a:ea typeface="Roboto" pitchFamily="2" charset="0"/>
            </a:rPr>
            <a:t>1. Robocode</a:t>
          </a:r>
          <a:endParaRPr lang="fr-FR" sz="1600" b="0" kern="1200" dirty="0">
            <a:solidFill>
              <a:schemeClr val="bg1"/>
            </a:solidFill>
            <a:latin typeface="+mn-lt"/>
            <a:ea typeface="Roboto" pitchFamily="2" charset="0"/>
          </a:endParaRPr>
        </a:p>
      </dsp:txBody>
      <dsp:txXfrm>
        <a:off x="5430" y="0"/>
        <a:ext cx="4679532" cy="277860"/>
      </dsp:txXfrm>
    </dsp:sp>
    <dsp:sp modelId="{E677D129-3111-40D2-A521-42FACCA84E32}">
      <dsp:nvSpPr>
        <dsp:cNvPr id="0" name=""/>
        <dsp:cNvSpPr/>
      </dsp:nvSpPr>
      <dsp:spPr>
        <a:xfrm>
          <a:off x="3804628" y="0"/>
          <a:ext cx="4748997" cy="277860"/>
        </a:xfrm>
        <a:prstGeom prst="chevron">
          <a:avLst/>
        </a:prstGeom>
        <a:solidFill>
          <a:srgbClr val="618197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>
              <a:latin typeface="+mn-lt"/>
              <a:ea typeface="Roboto" pitchFamily="2" charset="0"/>
            </a:rPr>
            <a:t>2. Classifier</a:t>
          </a:r>
          <a:endParaRPr lang="fr-FR" sz="1600" b="1" kern="1200" dirty="0">
            <a:latin typeface="+mn-lt"/>
            <a:ea typeface="Roboto" pitchFamily="2" charset="0"/>
          </a:endParaRPr>
        </a:p>
      </dsp:txBody>
      <dsp:txXfrm>
        <a:off x="3943558" y="0"/>
        <a:ext cx="4471137" cy="277860"/>
      </dsp:txXfrm>
    </dsp:sp>
    <dsp:sp modelId="{C21A015E-194C-42E6-A918-435FD14313C6}">
      <dsp:nvSpPr>
        <dsp:cNvPr id="0" name=""/>
        <dsp:cNvSpPr/>
      </dsp:nvSpPr>
      <dsp:spPr>
        <a:xfrm>
          <a:off x="7603826" y="0"/>
          <a:ext cx="4748997" cy="277860"/>
        </a:xfrm>
        <a:prstGeom prst="chevron">
          <a:avLst/>
        </a:prstGeom>
        <a:solidFill>
          <a:schemeClr val="bg2">
            <a:lumMod val="9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0" kern="1200" dirty="0" smtClean="0">
              <a:solidFill>
                <a:schemeClr val="bg1"/>
              </a:solidFill>
              <a:latin typeface="+mn-lt"/>
              <a:ea typeface="Roboto" pitchFamily="2" charset="0"/>
            </a:rPr>
            <a:t>3. </a:t>
          </a:r>
          <a:r>
            <a:rPr lang="en-GB" sz="1600" b="0" kern="1200" noProof="0" dirty="0" smtClean="0">
              <a:solidFill>
                <a:schemeClr val="bg1"/>
              </a:solidFill>
              <a:latin typeface="+mn-lt"/>
              <a:ea typeface="Roboto" pitchFamily="2" charset="0"/>
            </a:rPr>
            <a:t>Parameters</a:t>
          </a:r>
          <a:r>
            <a:rPr lang="fr-FR" sz="1600" b="0" kern="1200" dirty="0" smtClean="0">
              <a:solidFill>
                <a:schemeClr val="bg1"/>
              </a:solidFill>
              <a:latin typeface="+mn-lt"/>
              <a:ea typeface="Roboto" pitchFamily="2" charset="0"/>
            </a:rPr>
            <a:t>’ Setting</a:t>
          </a:r>
          <a:endParaRPr lang="fr-FR" sz="1600" b="0" kern="1200" dirty="0">
            <a:solidFill>
              <a:schemeClr val="bg1"/>
            </a:solidFill>
            <a:latin typeface="+mn-lt"/>
            <a:ea typeface="Roboto" pitchFamily="2" charset="0"/>
          </a:endParaRPr>
        </a:p>
      </dsp:txBody>
      <dsp:txXfrm>
        <a:off x="7742756" y="0"/>
        <a:ext cx="4471137" cy="27786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CED4D2-8B97-4E1D-BC39-E089B94642AD}">
      <dsp:nvSpPr>
        <dsp:cNvPr id="0" name=""/>
        <dsp:cNvSpPr/>
      </dsp:nvSpPr>
      <dsp:spPr>
        <a:xfrm>
          <a:off x="5430" y="0"/>
          <a:ext cx="4748997" cy="277860"/>
        </a:xfrm>
        <a:prstGeom prst="homePlate">
          <a:avLst/>
        </a:prstGeom>
        <a:solidFill>
          <a:schemeClr val="bg2">
            <a:lumMod val="90000"/>
          </a:schemeClr>
        </a:solidFill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0" kern="1200" dirty="0" smtClean="0">
              <a:solidFill>
                <a:schemeClr val="bg1"/>
              </a:solidFill>
              <a:latin typeface="+mn-lt"/>
              <a:ea typeface="Roboto" pitchFamily="2" charset="0"/>
            </a:rPr>
            <a:t>1. Robocode</a:t>
          </a:r>
          <a:endParaRPr lang="fr-FR" sz="1600" b="0" kern="1200" dirty="0">
            <a:solidFill>
              <a:schemeClr val="bg1"/>
            </a:solidFill>
            <a:latin typeface="+mn-lt"/>
            <a:ea typeface="Roboto" pitchFamily="2" charset="0"/>
          </a:endParaRPr>
        </a:p>
      </dsp:txBody>
      <dsp:txXfrm>
        <a:off x="5430" y="0"/>
        <a:ext cx="4679532" cy="277860"/>
      </dsp:txXfrm>
    </dsp:sp>
    <dsp:sp modelId="{E677D129-3111-40D2-A521-42FACCA84E32}">
      <dsp:nvSpPr>
        <dsp:cNvPr id="0" name=""/>
        <dsp:cNvSpPr/>
      </dsp:nvSpPr>
      <dsp:spPr>
        <a:xfrm>
          <a:off x="3804628" y="0"/>
          <a:ext cx="4748997" cy="277860"/>
        </a:xfrm>
        <a:prstGeom prst="chevron">
          <a:avLst/>
        </a:prstGeom>
        <a:solidFill>
          <a:srgbClr val="618197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>
              <a:latin typeface="+mn-lt"/>
              <a:ea typeface="Roboto" pitchFamily="2" charset="0"/>
            </a:rPr>
            <a:t>2. Classifier</a:t>
          </a:r>
          <a:endParaRPr lang="fr-FR" sz="1600" b="1" kern="1200" dirty="0">
            <a:latin typeface="+mn-lt"/>
            <a:ea typeface="Roboto" pitchFamily="2" charset="0"/>
          </a:endParaRPr>
        </a:p>
      </dsp:txBody>
      <dsp:txXfrm>
        <a:off x="3943558" y="0"/>
        <a:ext cx="4471137" cy="277860"/>
      </dsp:txXfrm>
    </dsp:sp>
    <dsp:sp modelId="{C21A015E-194C-42E6-A918-435FD14313C6}">
      <dsp:nvSpPr>
        <dsp:cNvPr id="0" name=""/>
        <dsp:cNvSpPr/>
      </dsp:nvSpPr>
      <dsp:spPr>
        <a:xfrm>
          <a:off x="7603826" y="0"/>
          <a:ext cx="4748997" cy="277860"/>
        </a:xfrm>
        <a:prstGeom prst="chevron">
          <a:avLst/>
        </a:prstGeom>
        <a:solidFill>
          <a:schemeClr val="bg2">
            <a:lumMod val="9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0" kern="1200" dirty="0" smtClean="0">
              <a:solidFill>
                <a:schemeClr val="bg1"/>
              </a:solidFill>
              <a:latin typeface="+mn-lt"/>
              <a:ea typeface="Roboto" pitchFamily="2" charset="0"/>
            </a:rPr>
            <a:t>3. </a:t>
          </a:r>
          <a:r>
            <a:rPr lang="en-GB" sz="1600" b="0" kern="1200" noProof="0" dirty="0" smtClean="0">
              <a:solidFill>
                <a:schemeClr val="bg1"/>
              </a:solidFill>
              <a:latin typeface="+mn-lt"/>
              <a:ea typeface="Roboto" pitchFamily="2" charset="0"/>
            </a:rPr>
            <a:t>Parameters</a:t>
          </a:r>
          <a:r>
            <a:rPr lang="fr-FR" sz="1600" b="0" kern="1200" dirty="0" smtClean="0">
              <a:solidFill>
                <a:schemeClr val="bg1"/>
              </a:solidFill>
              <a:latin typeface="+mn-lt"/>
              <a:ea typeface="Roboto" pitchFamily="2" charset="0"/>
            </a:rPr>
            <a:t>’ Setting</a:t>
          </a:r>
          <a:endParaRPr lang="fr-FR" sz="1600" b="0" kern="1200" dirty="0">
            <a:solidFill>
              <a:schemeClr val="bg1"/>
            </a:solidFill>
            <a:latin typeface="+mn-lt"/>
            <a:ea typeface="Roboto" pitchFamily="2" charset="0"/>
          </a:endParaRPr>
        </a:p>
      </dsp:txBody>
      <dsp:txXfrm>
        <a:off x="7742756" y="0"/>
        <a:ext cx="4471137" cy="2778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AFB1AB-CFF2-4841-B231-1D06E53C54CD}" type="datetimeFigureOut">
              <a:rPr lang="fr-FR" smtClean="0"/>
              <a:pPr/>
              <a:t>jj/01/aa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B3CFEB-107D-4494-AD4E-645CB53A18E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7121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3CFEB-107D-4494-AD4E-645CB53A18E0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0919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8 janvier 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Report projeCt - PRACTICAL STUDY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1F3E-A700-486C-A610-8EF419C0F303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705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8 janvier 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Report projeCt - PRACTICAL STUDY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1F3E-A700-486C-A610-8EF419C0F30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5314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8 janvier 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Report projeCt - PRACTICAL STUDY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1F3E-A700-486C-A610-8EF419C0F30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0395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8 janvier 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Report projeCt - PRACTICAL STUDY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1F3E-A700-486C-A610-8EF419C0F30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8415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8 janvier 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Report projeCt - PRACTICAL STUDY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1F3E-A700-486C-A610-8EF419C0F303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852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8 janvier 2015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Report projeCt - PRACTICAL STUDY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1F3E-A700-486C-A610-8EF419C0F30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958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8 janvier 2015</a:t>
            </a:r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Report projeCt - PRACTICAL STUDY</a:t>
            </a:r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1F3E-A700-486C-A610-8EF419C0F30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7364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8 janvier 2015</a:t>
            </a: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Report projeCt - PRACTICAL STUDY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1F3E-A700-486C-A610-8EF419C0F30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93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8 janvier 2015</a:t>
            </a:r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dirty="0" smtClean="0"/>
              <a:t>Report projeCt - PRACTICAL STUDY</a:t>
            </a:r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1F3E-A700-486C-A610-8EF419C0F30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3275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fr-FR" smtClean="0"/>
              <a:t>8 janvier 2015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 dirty="0" smtClean="0"/>
              <a:t>Report projeCt - PRACTICAL STUDY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D6A1F3E-A700-486C-A610-8EF419C0F30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4409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8 janvier 2015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Report projeCt - PRACTICAL STUDY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1F3E-A700-486C-A610-8EF419C0F30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3314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8 janvier 2015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r-FR" dirty="0" smtClean="0"/>
              <a:t>Report projeCt - PRACTICAL STUDY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D6A1F3E-A700-486C-A610-8EF419C0F303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93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diagramLayout" Target="../diagrams/layout7.xml"/><Relationship Id="rId7" Type="http://schemas.openxmlformats.org/officeDocument/2006/relationships/image" Target="../media/image12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8.xml"/><Relationship Id="rId7" Type="http://schemas.openxmlformats.org/officeDocument/2006/relationships/image" Target="../media/image1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14.png"/><Relationship Id="rId7" Type="http://schemas.openxmlformats.org/officeDocument/2006/relationships/diagramColors" Target="../diagrams/colors9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10" Type="http://schemas.openxmlformats.org/officeDocument/2006/relationships/image" Target="../media/image16.png"/><Relationship Id="rId4" Type="http://schemas.openxmlformats.org/officeDocument/2006/relationships/diagramData" Target="../diagrams/data9.xml"/><Relationship Id="rId9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10.xml"/><Relationship Id="rId7" Type="http://schemas.openxmlformats.org/officeDocument/2006/relationships/image" Target="../media/image17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Layout" Target="../diagrams/layout11.xml"/><Relationship Id="rId7" Type="http://schemas.openxmlformats.org/officeDocument/2006/relationships/image" Target="../media/image1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3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1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3.xml"/><Relationship Id="rId5" Type="http://schemas.openxmlformats.org/officeDocument/2006/relationships/diagramLayout" Target="../diagrams/layout13.xml"/><Relationship Id="rId4" Type="http://schemas.openxmlformats.org/officeDocument/2006/relationships/diagramData" Target="../diagrams/data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image" Target="../media/image1.png"/><Relationship Id="rId7" Type="http://schemas.openxmlformats.org/officeDocument/2006/relationships/diagramData" Target="../diagrams/data4.xml"/><Relationship Id="rId12" Type="http://schemas.openxmlformats.org/officeDocument/2006/relationships/image" Target="../media/image1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microsoft.com/office/2007/relationships/diagramDrawing" Target="../diagrams/drawing4.xml"/><Relationship Id="rId5" Type="http://schemas.openxmlformats.org/officeDocument/2006/relationships/image" Target="../media/image8.png"/><Relationship Id="rId10" Type="http://schemas.openxmlformats.org/officeDocument/2006/relationships/diagramColors" Target="../diagrams/colors4.xml"/><Relationship Id="rId4" Type="http://schemas.openxmlformats.org/officeDocument/2006/relationships/image" Target="../media/image7.png"/><Relationship Id="rId9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10" Type="http://schemas.openxmlformats.org/officeDocument/2006/relationships/image" Target="../media/image12.png"/><Relationship Id="rId4" Type="http://schemas.openxmlformats.org/officeDocument/2006/relationships/diagramLayout" Target="../diagrams/layout5.xml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Darwini</a:t>
            </a:r>
            <a:r>
              <a:rPr lang="fr-FR" dirty="0" smtClean="0"/>
              <a:t> Project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00051" y="4455618"/>
            <a:ext cx="10058400" cy="545873"/>
          </a:xfrm>
        </p:spPr>
        <p:txBody>
          <a:bodyPr>
            <a:normAutofit/>
          </a:bodyPr>
          <a:lstStyle/>
          <a:p>
            <a:r>
              <a:rPr lang="fr-FR" dirty="0" smtClean="0">
                <a:latin typeface="Arial"/>
              </a:rPr>
              <a:t>CREATION OF a </a:t>
            </a:r>
            <a:r>
              <a:rPr lang="fr-FR" dirty="0" err="1" smtClean="0">
                <a:latin typeface="Arial"/>
              </a:rPr>
              <a:t>darwinian</a:t>
            </a:r>
            <a:r>
              <a:rPr lang="fr-FR" dirty="0" smtClean="0">
                <a:latin typeface="Arial"/>
              </a:rPr>
              <a:t> combat robot</a:t>
            </a:r>
            <a:endParaRPr lang="fr-FR" dirty="0">
              <a:latin typeface="Arial"/>
            </a:endParaRP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1400" dirty="0" smtClean="0"/>
              <a:t>8 janvier 2015</a:t>
            </a:r>
            <a:endParaRPr lang="fr-FR" sz="14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400" dirty="0" smtClean="0"/>
              <a:t>Report projeCt - PRACTICAL STUDY</a:t>
            </a:r>
            <a:endParaRPr lang="fr-FR" sz="14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1F3E-A700-486C-A610-8EF419C0F303}" type="slidenum">
              <a:rPr lang="fr-FR" sz="1800" smtClean="0"/>
              <a:pPr/>
              <a:t>1</a:t>
            </a:fld>
            <a:r>
              <a:rPr lang="fr-FR" sz="1800" dirty="0" smtClean="0"/>
              <a:t>/25</a:t>
            </a:r>
            <a:endParaRPr lang="fr-FR" sz="1800" dirty="0"/>
          </a:p>
        </p:txBody>
      </p:sp>
      <p:pic>
        <p:nvPicPr>
          <p:cNvPr id="1026" name="Picture 2" descr="Afficher l'image d'orig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9809" y="2300369"/>
            <a:ext cx="1905871" cy="1905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0" y="5175217"/>
            <a:ext cx="121919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Romain </a:t>
            </a:r>
            <a:r>
              <a:rPr lang="fr-FR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BOIZUMAULT- </a:t>
            </a:r>
            <a:r>
              <a:rPr lang="fr-FR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Alexis BUSSENEAU - Luc GEFFRAULT - Vianney MATHIEU -</a:t>
            </a:r>
            <a:r>
              <a:rPr lang="fr-FR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Guillaume VAILLAND</a:t>
            </a: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fr-FR" sz="2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Tutor</a:t>
            </a:r>
            <a:r>
              <a:rPr lang="fr-F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: </a:t>
            </a:r>
            <a:r>
              <a:rPr lang="fr-FR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Christian RAYMOND</a:t>
            </a:r>
            <a:endParaRPr lang="fr-FR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702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Environment</a:t>
            </a:r>
            <a:r>
              <a:rPr lang="fr-FR" dirty="0" smtClean="0"/>
              <a:t> data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1400" smtClean="0"/>
              <a:t>8 janvier 2015</a:t>
            </a:r>
            <a:endParaRPr lang="fr-FR" sz="14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400" dirty="0" smtClean="0"/>
              <a:t>Report projeCt - PRACTICAL STUDY</a:t>
            </a:r>
            <a:endParaRPr lang="fr-FR" sz="14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1F3E-A700-486C-A610-8EF419C0F303}" type="slidenum">
              <a:rPr lang="fr-FR" sz="1800" smtClean="0"/>
              <a:pPr/>
              <a:t>10</a:t>
            </a:fld>
            <a:r>
              <a:rPr lang="fr-FR" sz="1800" dirty="0" smtClean="0"/>
              <a:t>/25</a:t>
            </a:r>
            <a:endParaRPr lang="fr-FR" sz="1800" dirty="0"/>
          </a:p>
        </p:txBody>
      </p:sp>
      <p:pic>
        <p:nvPicPr>
          <p:cNvPr id="7" name="Picture 2" descr="Afficher l'image d'orig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756929">
            <a:off x="2025712" y="2849251"/>
            <a:ext cx="1908532" cy="1908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Afficher l'image d'orig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841558">
            <a:off x="8374395" y="2781778"/>
            <a:ext cx="1908532" cy="1908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necteur droit 9"/>
          <p:cNvCxnSpPr>
            <a:stCxn id="7" idx="0"/>
            <a:endCxn id="8" idx="2"/>
          </p:cNvCxnSpPr>
          <p:nvPr/>
        </p:nvCxnSpPr>
        <p:spPr>
          <a:xfrm>
            <a:off x="3929105" y="3902417"/>
            <a:ext cx="4697583" cy="480046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2127093" y="2141905"/>
            <a:ext cx="1705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rgbClr val="618197"/>
                </a:solidFill>
              </a:rPr>
              <a:t>Our robot</a:t>
            </a:r>
            <a:endParaRPr lang="fr-FR" sz="2800" b="1" dirty="0">
              <a:solidFill>
                <a:srgbClr val="618197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7910450" y="2129352"/>
            <a:ext cx="2694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 smtClean="0">
                <a:solidFill>
                  <a:srgbClr val="618197"/>
                </a:solidFill>
              </a:rPr>
              <a:t>Opponent</a:t>
            </a:r>
            <a:r>
              <a:rPr lang="fr-FR" sz="2800" b="1" dirty="0" smtClean="0">
                <a:solidFill>
                  <a:srgbClr val="618197"/>
                </a:solidFill>
              </a:rPr>
              <a:t> robot</a:t>
            </a:r>
            <a:endParaRPr lang="fr-FR" sz="2800" b="1" dirty="0">
              <a:solidFill>
                <a:srgbClr val="618197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4560461" y="4382463"/>
            <a:ext cx="3230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rgbClr val="FF0000"/>
                </a:solidFill>
              </a:rPr>
              <a:t>Orientation </a:t>
            </a:r>
            <a:r>
              <a:rPr lang="fr-FR" sz="2400" dirty="0">
                <a:solidFill>
                  <a:srgbClr val="FF0000"/>
                </a:solidFill>
              </a:rPr>
              <a:t>of </a:t>
            </a:r>
            <a:r>
              <a:rPr lang="fr-FR" sz="2400" dirty="0" err="1">
                <a:solidFill>
                  <a:srgbClr val="FF0000"/>
                </a:solidFill>
              </a:rPr>
              <a:t>our</a:t>
            </a:r>
            <a:r>
              <a:rPr lang="fr-FR" sz="2400" dirty="0">
                <a:solidFill>
                  <a:srgbClr val="FF0000"/>
                </a:solidFill>
              </a:rPr>
              <a:t> </a:t>
            </a:r>
            <a:r>
              <a:rPr lang="fr-FR" sz="2400" dirty="0" err="1" smtClean="0">
                <a:solidFill>
                  <a:srgbClr val="FF0000"/>
                </a:solidFill>
              </a:rPr>
              <a:t>turret</a:t>
            </a:r>
            <a:endParaRPr lang="fr-FR" sz="2400" dirty="0">
              <a:solidFill>
                <a:srgbClr val="FF0000"/>
              </a:solidFill>
            </a:endParaRPr>
          </a:p>
        </p:txBody>
      </p:sp>
      <p:cxnSp>
        <p:nvCxnSpPr>
          <p:cNvPr id="34" name="Connecteur droit avec flèche 33"/>
          <p:cNvCxnSpPr/>
          <p:nvPr/>
        </p:nvCxnSpPr>
        <p:spPr>
          <a:xfrm>
            <a:off x="2862729" y="3803517"/>
            <a:ext cx="6347012" cy="0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4330700" y="3302252"/>
            <a:ext cx="3784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rgbClr val="00B050"/>
                </a:solidFill>
              </a:rPr>
              <a:t>Distance </a:t>
            </a:r>
            <a:r>
              <a:rPr lang="fr-FR" sz="2400" dirty="0" err="1" smtClean="0">
                <a:solidFill>
                  <a:srgbClr val="00B050"/>
                </a:solidFill>
              </a:rPr>
              <a:t>between</a:t>
            </a:r>
            <a:r>
              <a:rPr lang="fr-FR" sz="2400" dirty="0" smtClean="0">
                <a:solidFill>
                  <a:srgbClr val="00B050"/>
                </a:solidFill>
              </a:rPr>
              <a:t> the robots</a:t>
            </a:r>
            <a:endParaRPr lang="fr-FR" sz="2400" dirty="0">
              <a:solidFill>
                <a:srgbClr val="00B050"/>
              </a:solidFill>
            </a:endParaRPr>
          </a:p>
        </p:txBody>
      </p:sp>
      <p:grpSp>
        <p:nvGrpSpPr>
          <p:cNvPr id="44" name="Groupe 43"/>
          <p:cNvGrpSpPr/>
          <p:nvPr/>
        </p:nvGrpSpPr>
        <p:grpSpPr>
          <a:xfrm>
            <a:off x="4831509" y="2174854"/>
            <a:ext cx="2345256" cy="257452"/>
            <a:chOff x="1885950" y="4845709"/>
            <a:chExt cx="2345256" cy="257452"/>
          </a:xfrm>
        </p:grpSpPr>
        <p:sp>
          <p:nvSpPr>
            <p:cNvPr id="40" name="Rectangle 39"/>
            <p:cNvSpPr/>
            <p:nvPr/>
          </p:nvSpPr>
          <p:spPr>
            <a:xfrm>
              <a:off x="1885950" y="4845709"/>
              <a:ext cx="2345256" cy="2574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95476" y="4857892"/>
              <a:ext cx="1769268" cy="234000"/>
            </a:xfrm>
            <a:prstGeom prst="rect">
              <a:avLst/>
            </a:prstGeom>
            <a:solidFill>
              <a:srgbClr val="15D9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3" name="ZoneTexte 42"/>
          <p:cNvSpPr txBox="1"/>
          <p:nvPr/>
        </p:nvSpPr>
        <p:spPr>
          <a:xfrm>
            <a:off x="5303377" y="2442108"/>
            <a:ext cx="1716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Our </a:t>
            </a:r>
            <a:r>
              <a:rPr lang="fr-F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energy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6" name="Connecteur droit avec flèche 45"/>
          <p:cNvCxnSpPr/>
          <p:nvPr/>
        </p:nvCxnSpPr>
        <p:spPr>
          <a:xfrm>
            <a:off x="1838325" y="4677523"/>
            <a:ext cx="1825280" cy="210100"/>
          </a:xfrm>
          <a:prstGeom prst="straightConnector1">
            <a:avLst/>
          </a:prstGeom>
          <a:ln w="38100">
            <a:solidFill>
              <a:srgbClr val="1AA8C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/>
          <p:nvPr/>
        </p:nvCxnSpPr>
        <p:spPr>
          <a:xfrm flipV="1">
            <a:off x="9317984" y="4031815"/>
            <a:ext cx="1208729" cy="1104901"/>
          </a:xfrm>
          <a:prstGeom prst="straightConnector1">
            <a:avLst/>
          </a:prstGeom>
          <a:ln w="38100">
            <a:solidFill>
              <a:srgbClr val="1AA8C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ZoneTexte 52"/>
          <p:cNvSpPr txBox="1"/>
          <p:nvPr/>
        </p:nvSpPr>
        <p:spPr>
          <a:xfrm>
            <a:off x="1840052" y="4886738"/>
            <a:ext cx="1823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rgbClr val="1AA8CA"/>
                </a:solidFill>
              </a:rPr>
              <a:t>Our </a:t>
            </a:r>
            <a:r>
              <a:rPr lang="fr-FR" sz="2400" dirty="0" err="1" smtClean="0">
                <a:solidFill>
                  <a:srgbClr val="1AA8CA"/>
                </a:solidFill>
              </a:rPr>
              <a:t>velocity</a:t>
            </a:r>
            <a:endParaRPr lang="fr-FR" sz="2400" dirty="0">
              <a:solidFill>
                <a:srgbClr val="1AA8CA"/>
              </a:solidFill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9900458" y="4552445"/>
            <a:ext cx="1754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 smtClean="0">
                <a:solidFill>
                  <a:srgbClr val="1AA8CA"/>
                </a:solidFill>
              </a:rPr>
              <a:t>Opponent’s</a:t>
            </a:r>
            <a:r>
              <a:rPr lang="fr-FR" sz="2400" dirty="0" smtClean="0">
                <a:solidFill>
                  <a:srgbClr val="1AA8CA"/>
                </a:solidFill>
              </a:rPr>
              <a:t> </a:t>
            </a:r>
            <a:r>
              <a:rPr lang="fr-FR" sz="2400" dirty="0" err="1" smtClean="0">
                <a:solidFill>
                  <a:srgbClr val="1AA8CA"/>
                </a:solidFill>
              </a:rPr>
              <a:t>velocity</a:t>
            </a:r>
            <a:endParaRPr lang="fr-FR" sz="2400" dirty="0">
              <a:solidFill>
                <a:srgbClr val="1AA8CA"/>
              </a:solidFill>
            </a:endParaRPr>
          </a:p>
        </p:txBody>
      </p:sp>
      <p:cxnSp>
        <p:nvCxnSpPr>
          <p:cNvPr id="56" name="Connecteur droit 55"/>
          <p:cNvCxnSpPr/>
          <p:nvPr/>
        </p:nvCxnSpPr>
        <p:spPr>
          <a:xfrm flipV="1">
            <a:off x="7091754" y="1901371"/>
            <a:ext cx="4229389" cy="383335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8" name="ZoneTexte 57"/>
          <p:cNvSpPr txBox="1"/>
          <p:nvPr/>
        </p:nvSpPr>
        <p:spPr>
          <a:xfrm>
            <a:off x="10420045" y="2665125"/>
            <a:ext cx="17627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 smtClean="0"/>
              <a:t>Opponent’s</a:t>
            </a:r>
            <a:r>
              <a:rPr lang="fr-FR" sz="2400" dirty="0" smtClean="0"/>
              <a:t> </a:t>
            </a:r>
          </a:p>
          <a:p>
            <a:pPr algn="ctr"/>
            <a:r>
              <a:rPr lang="fr-FR" sz="2400" dirty="0" smtClean="0"/>
              <a:t>direction</a:t>
            </a:r>
            <a:endParaRPr lang="fr-FR" sz="2400" dirty="0"/>
          </a:p>
        </p:txBody>
      </p:sp>
      <p:graphicFrame>
        <p:nvGraphicFramePr>
          <p:cNvPr id="36" name="Diagram 23"/>
          <p:cNvGraphicFramePr/>
          <p:nvPr>
            <p:extLst>
              <p:ext uri="{D42A27DB-BD31-4B8C-83A1-F6EECF244321}">
                <p14:modId xmlns:p14="http://schemas.microsoft.com/office/powerpoint/2010/main" val="1498453225"/>
              </p:ext>
            </p:extLst>
          </p:nvPr>
        </p:nvGraphicFramePr>
        <p:xfrm>
          <a:off x="-1" y="286600"/>
          <a:ext cx="12358255" cy="277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2130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38" grpId="0"/>
      <p:bldP spid="43" grpId="0"/>
      <p:bldP spid="53" grpId="0"/>
      <p:bldP spid="54" grpId="0"/>
      <p:bldP spid="5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1400" smtClean="0"/>
              <a:t>8 janvier 2015</a:t>
            </a:r>
            <a:endParaRPr lang="fr-FR" sz="14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400" dirty="0" smtClean="0"/>
              <a:t>Report projeCt - PRACTICAL STUDY</a:t>
            </a:r>
            <a:endParaRPr lang="fr-FR" sz="14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1F3E-A700-486C-A610-8EF419C0F303}" type="slidenum">
              <a:rPr lang="fr-FR" sz="1800" smtClean="0"/>
              <a:pPr/>
              <a:t>11</a:t>
            </a:fld>
            <a:r>
              <a:rPr lang="fr-FR" sz="1800" dirty="0" smtClean="0"/>
              <a:t>/25</a:t>
            </a:r>
            <a:endParaRPr lang="fr-FR" sz="1800" dirty="0"/>
          </a:p>
        </p:txBody>
      </p:sp>
      <p:sp>
        <p:nvSpPr>
          <p:cNvPr id="9" name="Accolade fermante 8"/>
          <p:cNvSpPr/>
          <p:nvPr/>
        </p:nvSpPr>
        <p:spPr>
          <a:xfrm>
            <a:off x="4079126" y="3082290"/>
            <a:ext cx="474143" cy="25741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1097280" y="2836157"/>
            <a:ext cx="3305155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Distance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My</a:t>
            </a:r>
            <a:r>
              <a:rPr lang="fr-FR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energy</a:t>
            </a:r>
            <a:endParaRPr lang="fr-FR" sz="2400" i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My</a:t>
            </a:r>
            <a:r>
              <a:rPr lang="fr-FR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Velocity</a:t>
            </a:r>
            <a:endParaRPr lang="fr-FR" sz="2400" i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fr-FR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4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Opponent’s</a:t>
            </a:r>
            <a:r>
              <a:rPr lang="fr-FR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Velocity</a:t>
            </a:r>
            <a:endParaRPr lang="fr-FR" sz="2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097280" y="2122716"/>
            <a:ext cx="2901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>
                <a:solidFill>
                  <a:schemeClr val="bg2">
                    <a:lumMod val="50000"/>
                  </a:schemeClr>
                </a:solidFill>
              </a:rPr>
              <a:t>Environment</a:t>
            </a:r>
            <a:r>
              <a:rPr lang="fr-FR" sz="2800" b="1" dirty="0">
                <a:solidFill>
                  <a:schemeClr val="bg2">
                    <a:lumMod val="50000"/>
                  </a:schemeClr>
                </a:solidFill>
              </a:rPr>
              <a:t> data</a:t>
            </a:r>
          </a:p>
        </p:txBody>
      </p:sp>
      <p:graphicFrame>
        <p:nvGraphicFramePr>
          <p:cNvPr id="16" name="Diagram 23"/>
          <p:cNvGraphicFramePr/>
          <p:nvPr>
            <p:extLst>
              <p:ext uri="{D42A27DB-BD31-4B8C-83A1-F6EECF244321}">
                <p14:modId xmlns:p14="http://schemas.microsoft.com/office/powerpoint/2010/main" val="2185591686"/>
              </p:ext>
            </p:extLst>
          </p:nvPr>
        </p:nvGraphicFramePr>
        <p:xfrm>
          <a:off x="-1" y="286600"/>
          <a:ext cx="12358255" cy="277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dirty="0" smtClean="0"/>
              <a:t>Concept</a:t>
            </a:r>
            <a:endParaRPr lang="fr-FR" dirty="0"/>
          </a:p>
        </p:txBody>
      </p:sp>
      <p:pic>
        <p:nvPicPr>
          <p:cNvPr id="21" name="Picture 2" descr="Afficher l'image d'origine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7" t="5686" r="3964" b="7949"/>
          <a:stretch/>
        </p:blipFill>
        <p:spPr bwMode="auto">
          <a:xfrm>
            <a:off x="6069674" y="3401301"/>
            <a:ext cx="1795463" cy="181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ZoneTexte 22"/>
          <p:cNvSpPr txBox="1"/>
          <p:nvPr/>
        </p:nvSpPr>
        <p:spPr>
          <a:xfrm>
            <a:off x="6215497" y="2727292"/>
            <a:ext cx="1683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solidFill>
                  <a:schemeClr val="bg2">
                    <a:lumMod val="50000"/>
                  </a:schemeClr>
                </a:solidFill>
              </a:rPr>
              <a:t>Classifier</a:t>
            </a:r>
            <a:endParaRPr lang="fr-FR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28" name="Picture 4" descr="Afficher l'image d'origine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55" t="12159" r="7522"/>
          <a:stretch/>
        </p:blipFill>
        <p:spPr bwMode="auto">
          <a:xfrm>
            <a:off x="9339580" y="3254456"/>
            <a:ext cx="1816100" cy="2047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ZoneTexte 28"/>
          <p:cNvSpPr txBox="1"/>
          <p:nvPr/>
        </p:nvSpPr>
        <p:spPr>
          <a:xfrm>
            <a:off x="9112046" y="2538391"/>
            <a:ext cx="2100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 err="1" smtClean="0">
                <a:solidFill>
                  <a:srgbClr val="FF0000"/>
                </a:solidFill>
              </a:rPr>
              <a:t>Decision</a:t>
            </a:r>
            <a:endParaRPr lang="fr-FR" sz="3600" b="1" dirty="0">
              <a:solidFill>
                <a:srgbClr val="FF0000"/>
              </a:solidFill>
            </a:endParaRPr>
          </a:p>
        </p:txBody>
      </p:sp>
      <p:cxnSp>
        <p:nvCxnSpPr>
          <p:cNvPr id="32" name="Connecteur droit avec flèche 31"/>
          <p:cNvCxnSpPr/>
          <p:nvPr/>
        </p:nvCxnSpPr>
        <p:spPr>
          <a:xfrm>
            <a:off x="4632872" y="4374881"/>
            <a:ext cx="1256435" cy="3428"/>
          </a:xfrm>
          <a:prstGeom prst="straightConnector1">
            <a:avLst/>
          </a:prstGeom>
          <a:ln w="762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>
            <a:off x="8045504" y="4373167"/>
            <a:ext cx="1256435" cy="3428"/>
          </a:xfrm>
          <a:prstGeom prst="straightConnector1">
            <a:avLst/>
          </a:prstGeom>
          <a:ln w="762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  <p:bldP spid="13" grpId="0"/>
      <p:bldP spid="23" grpId="0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1400" smtClean="0"/>
              <a:t>8 janvier 2015</a:t>
            </a:r>
            <a:endParaRPr lang="fr-FR" sz="14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400" dirty="0" smtClean="0"/>
              <a:t>Report projeCt - PRACTICAL STUDY</a:t>
            </a:r>
            <a:endParaRPr lang="fr-FR" sz="14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1F3E-A700-486C-A610-8EF419C0F303}" type="slidenum">
              <a:rPr lang="fr-FR" sz="1800" smtClean="0"/>
              <a:pPr/>
              <a:t>12</a:t>
            </a:fld>
            <a:r>
              <a:rPr lang="fr-FR" sz="1800" dirty="0" smtClean="0"/>
              <a:t>/25</a:t>
            </a:r>
            <a:endParaRPr lang="fr-FR" sz="1800" dirty="0"/>
          </a:p>
        </p:txBody>
      </p:sp>
      <p:graphicFrame>
        <p:nvGraphicFramePr>
          <p:cNvPr id="50" name="Diagram 23"/>
          <p:cNvGraphicFramePr/>
          <p:nvPr>
            <p:extLst>
              <p:ext uri="{D42A27DB-BD31-4B8C-83A1-F6EECF244321}">
                <p14:modId xmlns:p14="http://schemas.microsoft.com/office/powerpoint/2010/main" val="3126781016"/>
              </p:ext>
            </p:extLst>
          </p:nvPr>
        </p:nvGraphicFramePr>
        <p:xfrm>
          <a:off x="-1" y="286600"/>
          <a:ext cx="12358255" cy="277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8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lvl="0"/>
            <a:r>
              <a:rPr lang="fr-FR" dirty="0"/>
              <a:t>Classifier </a:t>
            </a:r>
            <a:r>
              <a:rPr lang="fr-FR" dirty="0" smtClean="0"/>
              <a:t>= </a:t>
            </a:r>
            <a:r>
              <a:rPr lang="fr-FR" dirty="0" err="1"/>
              <a:t>Multilayer</a:t>
            </a:r>
            <a:r>
              <a:rPr lang="fr-FR" dirty="0"/>
              <a:t> Perceptron</a:t>
            </a:r>
          </a:p>
        </p:txBody>
      </p:sp>
      <p:pic>
        <p:nvPicPr>
          <p:cNvPr id="40" name="Picture 2" descr="Afficher l'image d'origin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559416" y="2262732"/>
            <a:ext cx="1674581" cy="167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Connecteur droit avec flèche 40"/>
          <p:cNvCxnSpPr/>
          <p:nvPr/>
        </p:nvCxnSpPr>
        <p:spPr>
          <a:xfrm flipH="1" flipV="1">
            <a:off x="3575513" y="3099398"/>
            <a:ext cx="5227150" cy="24168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/>
          <p:cNvSpPr txBox="1"/>
          <p:nvPr/>
        </p:nvSpPr>
        <p:spPr>
          <a:xfrm>
            <a:off x="5590064" y="2571270"/>
            <a:ext cx="1486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i="1" dirty="0" err="1" smtClean="0"/>
              <a:t>Decision</a:t>
            </a:r>
            <a:endParaRPr lang="fr-FR" sz="2400" i="1" dirty="0"/>
          </a:p>
        </p:txBody>
      </p:sp>
      <p:cxnSp>
        <p:nvCxnSpPr>
          <p:cNvPr id="43" name="Connecteur droit avec flèche 42"/>
          <p:cNvCxnSpPr/>
          <p:nvPr/>
        </p:nvCxnSpPr>
        <p:spPr>
          <a:xfrm>
            <a:off x="3164043" y="3787431"/>
            <a:ext cx="1960587" cy="1639157"/>
          </a:xfrm>
          <a:prstGeom prst="straightConnector1">
            <a:avLst/>
          </a:prstGeom>
          <a:ln w="571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8402111" y="4944348"/>
            <a:ext cx="2614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i="1" dirty="0" err="1" smtClean="0"/>
              <a:t>Environment</a:t>
            </a:r>
            <a:r>
              <a:rPr lang="fr-FR" sz="2400" i="1" dirty="0" smtClean="0"/>
              <a:t> data</a:t>
            </a:r>
            <a:endParaRPr lang="fr-FR" sz="2400" i="1" dirty="0"/>
          </a:p>
        </p:txBody>
      </p:sp>
      <p:grpSp>
        <p:nvGrpSpPr>
          <p:cNvPr id="45" name="Groupe 44"/>
          <p:cNvGrpSpPr/>
          <p:nvPr/>
        </p:nvGrpSpPr>
        <p:grpSpPr>
          <a:xfrm>
            <a:off x="5320002" y="3571271"/>
            <a:ext cx="720000" cy="720000"/>
            <a:chOff x="9530765" y="4137943"/>
            <a:chExt cx="580537" cy="564054"/>
          </a:xfrm>
          <a:solidFill>
            <a:schemeClr val="bg2">
              <a:lumMod val="50000"/>
            </a:schemeClr>
          </a:solidFill>
        </p:grpSpPr>
        <p:sp>
          <p:nvSpPr>
            <p:cNvPr id="46" name="Flèche en arc 45"/>
            <p:cNvSpPr/>
            <p:nvPr/>
          </p:nvSpPr>
          <p:spPr>
            <a:xfrm>
              <a:off x="9530765" y="4137943"/>
              <a:ext cx="580536" cy="529613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1335042"/>
                <a:gd name="adj5" fmla="val 125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47" name="Flèche en arc 46"/>
            <p:cNvSpPr/>
            <p:nvPr/>
          </p:nvSpPr>
          <p:spPr>
            <a:xfrm flipH="1" flipV="1">
              <a:off x="9530766" y="4172384"/>
              <a:ext cx="580536" cy="529613"/>
            </a:xfrm>
            <a:prstGeom prst="circularArrow">
              <a:avLst>
                <a:gd name="adj1" fmla="val 12500"/>
                <a:gd name="adj2" fmla="val 1076308"/>
                <a:gd name="adj3" fmla="val 20457681"/>
                <a:gd name="adj4" fmla="val 11482917"/>
                <a:gd name="adj5" fmla="val 125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cxnSp>
        <p:nvCxnSpPr>
          <p:cNvPr id="67" name="Connecteur droit avec flèche 66"/>
          <p:cNvCxnSpPr/>
          <p:nvPr/>
        </p:nvCxnSpPr>
        <p:spPr>
          <a:xfrm flipV="1">
            <a:off x="7542264" y="4248344"/>
            <a:ext cx="1670902" cy="1241968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ZoneTexte 67"/>
          <p:cNvSpPr txBox="1"/>
          <p:nvPr/>
        </p:nvSpPr>
        <p:spPr>
          <a:xfrm>
            <a:off x="8105648" y="1717570"/>
            <a:ext cx="4114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solidFill>
                  <a:schemeClr val="bg2">
                    <a:lumMod val="50000"/>
                  </a:schemeClr>
                </a:solidFill>
              </a:rPr>
              <a:t>Classifier</a:t>
            </a:r>
          </a:p>
          <a:p>
            <a:pPr algn="ctr"/>
            <a:r>
              <a:rPr lang="fr-FR" sz="2800" b="1" dirty="0" smtClean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fr-FR" sz="2800" b="1" dirty="0" err="1" smtClean="0">
                <a:solidFill>
                  <a:schemeClr val="bg2">
                    <a:lumMod val="50000"/>
                  </a:schemeClr>
                </a:solidFill>
              </a:rPr>
              <a:t>Multilayer</a:t>
            </a:r>
            <a:r>
              <a:rPr lang="fr-FR" sz="2800" b="1" dirty="0" smtClean="0">
                <a:solidFill>
                  <a:schemeClr val="bg2">
                    <a:lumMod val="50000"/>
                  </a:schemeClr>
                </a:solidFill>
              </a:rPr>
              <a:t> Perceptron)</a:t>
            </a:r>
            <a:endParaRPr lang="fr-FR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9" name="ZoneTexte 68"/>
          <p:cNvSpPr txBox="1"/>
          <p:nvPr/>
        </p:nvSpPr>
        <p:spPr>
          <a:xfrm>
            <a:off x="6033162" y="3708318"/>
            <a:ext cx="167573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2800" dirty="0" err="1" smtClean="0">
                <a:solidFill>
                  <a:schemeClr val="bg2">
                    <a:lumMod val="50000"/>
                  </a:schemeClr>
                </a:solidFill>
              </a:rPr>
              <a:t>Each</a:t>
            </a:r>
            <a:r>
              <a:rPr lang="fr-FR" sz="28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2800" dirty="0" err="1" smtClean="0">
                <a:solidFill>
                  <a:schemeClr val="bg2">
                    <a:lumMod val="50000"/>
                  </a:schemeClr>
                </a:solidFill>
              </a:rPr>
              <a:t>turn</a:t>
            </a:r>
            <a:endParaRPr lang="fr-FR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0" name="ZoneTexte 69"/>
          <p:cNvSpPr txBox="1"/>
          <p:nvPr/>
        </p:nvSpPr>
        <p:spPr>
          <a:xfrm>
            <a:off x="2478822" y="4584653"/>
            <a:ext cx="1627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i="1" dirty="0" smtClean="0"/>
              <a:t>New action</a:t>
            </a:r>
            <a:endParaRPr lang="fr-FR" sz="2400" i="1" dirty="0"/>
          </a:p>
        </p:txBody>
      </p:sp>
      <p:pic>
        <p:nvPicPr>
          <p:cNvPr id="71" name="Picture 4" descr="http://fatvat.co.uk/uploaded_images/robot-737874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043" y="4673710"/>
            <a:ext cx="2098808" cy="154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2" name="Groupe 71"/>
          <p:cNvGrpSpPr/>
          <p:nvPr/>
        </p:nvGrpSpPr>
        <p:grpSpPr>
          <a:xfrm>
            <a:off x="9040904" y="2640508"/>
            <a:ext cx="2179393" cy="1884911"/>
            <a:chOff x="6742289" y="4954975"/>
            <a:chExt cx="1135078" cy="981699"/>
          </a:xfrm>
        </p:grpSpPr>
        <p:cxnSp>
          <p:nvCxnSpPr>
            <p:cNvPr id="79" name="Connecteur droit 78"/>
            <p:cNvCxnSpPr>
              <a:stCxn id="73" idx="6"/>
              <a:endCxn id="77" idx="2"/>
            </p:cNvCxnSpPr>
            <p:nvPr/>
          </p:nvCxnSpPr>
          <p:spPr>
            <a:xfrm flipV="1">
              <a:off x="6938689" y="5053175"/>
              <a:ext cx="289840" cy="204384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>
              <a:stCxn id="73" idx="6"/>
              <a:endCxn id="78" idx="2"/>
            </p:cNvCxnSpPr>
            <p:nvPr/>
          </p:nvCxnSpPr>
          <p:spPr>
            <a:xfrm>
              <a:off x="6938689" y="5257559"/>
              <a:ext cx="289839" cy="61018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/>
            <p:cNvCxnSpPr>
              <a:stCxn id="73" idx="6"/>
              <a:endCxn id="76" idx="2"/>
            </p:cNvCxnSpPr>
            <p:nvPr/>
          </p:nvCxnSpPr>
          <p:spPr>
            <a:xfrm>
              <a:off x="6938689" y="5257559"/>
              <a:ext cx="289839" cy="320875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/>
            <p:cNvCxnSpPr>
              <a:stCxn id="73" idx="6"/>
              <a:endCxn id="75" idx="2"/>
            </p:cNvCxnSpPr>
            <p:nvPr/>
          </p:nvCxnSpPr>
          <p:spPr>
            <a:xfrm>
              <a:off x="6938689" y="5257559"/>
              <a:ext cx="289839" cy="580915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eur droit 82"/>
            <p:cNvCxnSpPr>
              <a:stCxn id="74" idx="6"/>
              <a:endCxn id="77" idx="2"/>
            </p:cNvCxnSpPr>
            <p:nvPr/>
          </p:nvCxnSpPr>
          <p:spPr>
            <a:xfrm flipV="1">
              <a:off x="6952564" y="5053175"/>
              <a:ext cx="275965" cy="52246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/>
            <p:cNvCxnSpPr>
              <a:stCxn id="74" idx="6"/>
              <a:endCxn id="78" idx="2"/>
            </p:cNvCxnSpPr>
            <p:nvPr/>
          </p:nvCxnSpPr>
          <p:spPr>
            <a:xfrm flipV="1">
              <a:off x="6952564" y="5318577"/>
              <a:ext cx="275964" cy="257058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84"/>
            <p:cNvCxnSpPr>
              <a:stCxn id="74" idx="6"/>
              <a:endCxn id="76" idx="2"/>
            </p:cNvCxnSpPr>
            <p:nvPr/>
          </p:nvCxnSpPr>
          <p:spPr>
            <a:xfrm>
              <a:off x="6952564" y="5575635"/>
              <a:ext cx="275964" cy="2799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/>
            <p:cNvCxnSpPr>
              <a:stCxn id="74" idx="6"/>
              <a:endCxn id="75" idx="2"/>
            </p:cNvCxnSpPr>
            <p:nvPr/>
          </p:nvCxnSpPr>
          <p:spPr>
            <a:xfrm>
              <a:off x="6952564" y="5575635"/>
              <a:ext cx="275964" cy="262839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/>
            <p:cNvCxnSpPr>
              <a:stCxn id="77" idx="6"/>
              <a:endCxn id="87" idx="2"/>
            </p:cNvCxnSpPr>
            <p:nvPr/>
          </p:nvCxnSpPr>
          <p:spPr>
            <a:xfrm>
              <a:off x="7424929" y="5053175"/>
              <a:ext cx="256039" cy="360489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88"/>
            <p:cNvCxnSpPr>
              <a:stCxn id="78" idx="6"/>
              <a:endCxn id="87" idx="2"/>
            </p:cNvCxnSpPr>
            <p:nvPr/>
          </p:nvCxnSpPr>
          <p:spPr>
            <a:xfrm>
              <a:off x="7424928" y="5318577"/>
              <a:ext cx="256040" cy="95087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/>
            <p:cNvCxnSpPr>
              <a:stCxn id="76" idx="6"/>
              <a:endCxn id="87" idx="2"/>
            </p:cNvCxnSpPr>
            <p:nvPr/>
          </p:nvCxnSpPr>
          <p:spPr>
            <a:xfrm flipV="1">
              <a:off x="7424928" y="5413664"/>
              <a:ext cx="256040" cy="164770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>
              <a:stCxn id="75" idx="6"/>
              <a:endCxn id="87" idx="2"/>
            </p:cNvCxnSpPr>
            <p:nvPr/>
          </p:nvCxnSpPr>
          <p:spPr>
            <a:xfrm flipV="1">
              <a:off x="7424928" y="5413664"/>
              <a:ext cx="256040" cy="424810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Ellipse 72"/>
            <p:cNvSpPr/>
            <p:nvPr/>
          </p:nvSpPr>
          <p:spPr>
            <a:xfrm>
              <a:off x="6742289" y="5159359"/>
              <a:ext cx="196400" cy="19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" name="Ellipse 73"/>
            <p:cNvSpPr/>
            <p:nvPr/>
          </p:nvSpPr>
          <p:spPr>
            <a:xfrm>
              <a:off x="6756164" y="5477435"/>
              <a:ext cx="196400" cy="19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5" name="Ellipse 74"/>
            <p:cNvSpPr/>
            <p:nvPr/>
          </p:nvSpPr>
          <p:spPr>
            <a:xfrm>
              <a:off x="7228528" y="5740274"/>
              <a:ext cx="196400" cy="19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6" name="Ellipse 75"/>
            <p:cNvSpPr/>
            <p:nvPr/>
          </p:nvSpPr>
          <p:spPr>
            <a:xfrm>
              <a:off x="7228528" y="5480234"/>
              <a:ext cx="196400" cy="19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7" name="Ellipse 76"/>
            <p:cNvSpPr/>
            <p:nvPr/>
          </p:nvSpPr>
          <p:spPr>
            <a:xfrm>
              <a:off x="7228529" y="4954975"/>
              <a:ext cx="196400" cy="19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8" name="Ellipse 77"/>
            <p:cNvSpPr/>
            <p:nvPr/>
          </p:nvSpPr>
          <p:spPr>
            <a:xfrm>
              <a:off x="7228528" y="5220377"/>
              <a:ext cx="196400" cy="19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7" name="Ellipse 86"/>
            <p:cNvSpPr/>
            <p:nvPr/>
          </p:nvSpPr>
          <p:spPr>
            <a:xfrm>
              <a:off x="7680967" y="5315464"/>
              <a:ext cx="196400" cy="19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sp>
        <p:nvSpPr>
          <p:cNvPr id="92" name="ZoneTexte 91"/>
          <p:cNvSpPr txBox="1"/>
          <p:nvPr/>
        </p:nvSpPr>
        <p:spPr>
          <a:xfrm>
            <a:off x="1653741" y="1763833"/>
            <a:ext cx="1359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 smtClean="0">
                <a:solidFill>
                  <a:srgbClr val="618197"/>
                </a:solidFill>
              </a:rPr>
              <a:t>Darwini</a:t>
            </a:r>
            <a:endParaRPr lang="fr-FR" sz="2800" b="1" dirty="0">
              <a:solidFill>
                <a:srgbClr val="618197"/>
              </a:solidFill>
            </a:endParaRPr>
          </a:p>
        </p:txBody>
      </p:sp>
      <p:pic>
        <p:nvPicPr>
          <p:cNvPr id="94" name="Picture 2" descr="Afficher l'image d'origine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7" t="5686" r="3964" b="7949"/>
          <a:stretch/>
        </p:blipFill>
        <p:spPr bwMode="auto">
          <a:xfrm>
            <a:off x="9157017" y="2406591"/>
            <a:ext cx="1795463" cy="181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4" grpId="0"/>
      <p:bldP spid="69" grpId="0"/>
      <p:bldP spid="70" grpId="0"/>
      <p:bldP spid="9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580914" cy="1450757"/>
          </a:xfrm>
        </p:spPr>
        <p:txBody>
          <a:bodyPr/>
          <a:lstStyle/>
          <a:p>
            <a:r>
              <a:rPr lang="fr-FR" dirty="0" err="1" smtClean="0"/>
              <a:t>Multilayer</a:t>
            </a:r>
            <a:r>
              <a:rPr lang="fr-FR" dirty="0" smtClean="0"/>
              <a:t> Perceptron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1400" smtClean="0"/>
              <a:t>8 janvier 2015</a:t>
            </a:r>
            <a:endParaRPr lang="fr-FR" sz="14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400" dirty="0" smtClean="0"/>
              <a:t>Report projeCt - PRACTICAL STUDY</a:t>
            </a:r>
            <a:endParaRPr lang="fr-FR" sz="14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1F3E-A700-486C-A610-8EF419C0F303}" type="slidenum">
              <a:rPr lang="fr-FR" sz="1800" smtClean="0"/>
              <a:pPr/>
              <a:t>13</a:t>
            </a:fld>
            <a:r>
              <a:rPr lang="fr-FR" sz="1800" dirty="0" smtClean="0"/>
              <a:t>/25</a:t>
            </a:r>
            <a:endParaRPr lang="fr-FR" sz="1800" dirty="0"/>
          </a:p>
        </p:txBody>
      </p:sp>
      <p:cxnSp>
        <p:nvCxnSpPr>
          <p:cNvPr id="15" name="Connecteur droit 14"/>
          <p:cNvCxnSpPr>
            <a:stCxn id="8" idx="6"/>
            <a:endCxn id="13" idx="2"/>
          </p:cNvCxnSpPr>
          <p:nvPr/>
        </p:nvCxnSpPr>
        <p:spPr>
          <a:xfrm flipV="1">
            <a:off x="2830710" y="2868614"/>
            <a:ext cx="3234596" cy="324168"/>
          </a:xfrm>
          <a:prstGeom prst="line">
            <a:avLst/>
          </a:prstGeom>
          <a:ln>
            <a:solidFill>
              <a:srgbClr val="92A9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8" idx="6"/>
            <a:endCxn id="14" idx="2"/>
          </p:cNvCxnSpPr>
          <p:nvPr/>
        </p:nvCxnSpPr>
        <p:spPr>
          <a:xfrm>
            <a:off x="2830710" y="3192782"/>
            <a:ext cx="3233516" cy="583313"/>
          </a:xfrm>
          <a:prstGeom prst="line">
            <a:avLst/>
          </a:prstGeom>
          <a:ln>
            <a:solidFill>
              <a:srgbClr val="92A9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8" idx="6"/>
            <a:endCxn id="11" idx="2"/>
          </p:cNvCxnSpPr>
          <p:nvPr/>
        </p:nvCxnSpPr>
        <p:spPr>
          <a:xfrm>
            <a:off x="2830710" y="3192782"/>
            <a:ext cx="3230910" cy="1453626"/>
          </a:xfrm>
          <a:prstGeom prst="line">
            <a:avLst/>
          </a:prstGeom>
          <a:ln>
            <a:solidFill>
              <a:srgbClr val="92A9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8" idx="6"/>
            <a:endCxn id="10" idx="2"/>
          </p:cNvCxnSpPr>
          <p:nvPr/>
        </p:nvCxnSpPr>
        <p:spPr>
          <a:xfrm>
            <a:off x="2830710" y="3192782"/>
            <a:ext cx="3240093" cy="2360315"/>
          </a:xfrm>
          <a:prstGeom prst="line">
            <a:avLst/>
          </a:prstGeom>
          <a:ln>
            <a:solidFill>
              <a:srgbClr val="92A9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9" idx="6"/>
            <a:endCxn id="13" idx="2"/>
          </p:cNvCxnSpPr>
          <p:nvPr/>
        </p:nvCxnSpPr>
        <p:spPr>
          <a:xfrm flipV="1">
            <a:off x="2837809" y="2868614"/>
            <a:ext cx="3227497" cy="188485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stCxn id="9" idx="6"/>
            <a:endCxn id="14" idx="2"/>
          </p:cNvCxnSpPr>
          <p:nvPr/>
        </p:nvCxnSpPr>
        <p:spPr>
          <a:xfrm flipV="1">
            <a:off x="2837809" y="3776095"/>
            <a:ext cx="3226417" cy="97737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9" idx="6"/>
            <a:endCxn id="11" idx="2"/>
          </p:cNvCxnSpPr>
          <p:nvPr/>
        </p:nvCxnSpPr>
        <p:spPr>
          <a:xfrm flipV="1">
            <a:off x="2837809" y="4646408"/>
            <a:ext cx="3223811" cy="10706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>
            <a:stCxn id="9" idx="6"/>
            <a:endCxn id="10" idx="2"/>
          </p:cNvCxnSpPr>
          <p:nvPr/>
        </p:nvCxnSpPr>
        <p:spPr>
          <a:xfrm>
            <a:off x="2837809" y="4753468"/>
            <a:ext cx="3232994" cy="79962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>
            <a:stCxn id="13" idx="6"/>
            <a:endCxn id="27" idx="2"/>
          </p:cNvCxnSpPr>
          <p:nvPr/>
        </p:nvCxnSpPr>
        <p:spPr>
          <a:xfrm>
            <a:off x="6562601" y="2868614"/>
            <a:ext cx="3052146" cy="13804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>
            <a:stCxn id="14" idx="6"/>
            <a:endCxn id="27" idx="2"/>
          </p:cNvCxnSpPr>
          <p:nvPr/>
        </p:nvCxnSpPr>
        <p:spPr>
          <a:xfrm>
            <a:off x="6561521" y="3776095"/>
            <a:ext cx="3053226" cy="4729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11" idx="6"/>
            <a:endCxn id="27" idx="2"/>
          </p:cNvCxnSpPr>
          <p:nvPr/>
        </p:nvCxnSpPr>
        <p:spPr>
          <a:xfrm flipV="1">
            <a:off x="6558915" y="4249025"/>
            <a:ext cx="3055832" cy="3973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>
            <a:stCxn id="10" idx="6"/>
            <a:endCxn id="27" idx="2"/>
          </p:cNvCxnSpPr>
          <p:nvPr/>
        </p:nvCxnSpPr>
        <p:spPr>
          <a:xfrm flipV="1">
            <a:off x="6568098" y="4249025"/>
            <a:ext cx="3046649" cy="13040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ccolade ouvrante 31"/>
          <p:cNvSpPr/>
          <p:nvPr/>
        </p:nvSpPr>
        <p:spPr>
          <a:xfrm rot="5400000">
            <a:off x="6166575" y="1810909"/>
            <a:ext cx="287383" cy="1247733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Accolade ouvrante 32"/>
          <p:cNvSpPr/>
          <p:nvPr/>
        </p:nvSpPr>
        <p:spPr>
          <a:xfrm rot="5400000">
            <a:off x="9814553" y="1804795"/>
            <a:ext cx="287383" cy="1247733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Accolade ouvrante 33"/>
          <p:cNvSpPr/>
          <p:nvPr/>
        </p:nvSpPr>
        <p:spPr>
          <a:xfrm rot="5400000">
            <a:off x="2438370" y="1809867"/>
            <a:ext cx="287383" cy="1247733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/>
          <p:cNvSpPr txBox="1"/>
          <p:nvPr/>
        </p:nvSpPr>
        <p:spPr>
          <a:xfrm>
            <a:off x="1623017" y="1806482"/>
            <a:ext cx="1862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rgbClr val="618197"/>
                </a:solidFill>
              </a:rPr>
              <a:t>Input layer</a:t>
            </a:r>
            <a:endParaRPr lang="fr-FR" sz="2800" b="1" dirty="0">
              <a:solidFill>
                <a:srgbClr val="618197"/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5230444" y="1822397"/>
            <a:ext cx="2214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 smtClean="0">
                <a:solidFill>
                  <a:srgbClr val="618197"/>
                </a:solidFill>
              </a:rPr>
              <a:t>Hidden</a:t>
            </a:r>
            <a:r>
              <a:rPr lang="fr-FR" sz="2800" b="1" dirty="0" smtClean="0">
                <a:solidFill>
                  <a:srgbClr val="618197"/>
                </a:solidFill>
              </a:rPr>
              <a:t> layer</a:t>
            </a:r>
            <a:endParaRPr lang="fr-FR" sz="2800" b="1" dirty="0">
              <a:solidFill>
                <a:srgbClr val="618197"/>
              </a:solidFill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8888657" y="1812872"/>
            <a:ext cx="2160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rgbClr val="618197"/>
                </a:solidFill>
              </a:rPr>
              <a:t>Output layer</a:t>
            </a:r>
            <a:endParaRPr lang="fr-FR" sz="2800" b="1" dirty="0">
              <a:solidFill>
                <a:srgbClr val="618197"/>
              </a:solidFill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757531" y="2988666"/>
            <a:ext cx="1448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92D050"/>
                </a:solidFill>
              </a:rPr>
              <a:t>Distance</a:t>
            </a:r>
            <a:endParaRPr lang="fr-FR" sz="2000" b="1" dirty="0">
              <a:solidFill>
                <a:srgbClr val="92D050"/>
              </a:solidFill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713362" y="4504514"/>
            <a:ext cx="1698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92D050"/>
                </a:solidFill>
              </a:rPr>
              <a:t>My</a:t>
            </a:r>
            <a:r>
              <a:rPr lang="fr-FR" sz="2400" b="1" dirty="0">
                <a:solidFill>
                  <a:srgbClr val="92D050"/>
                </a:solidFill>
              </a:rPr>
              <a:t> </a:t>
            </a:r>
            <a:r>
              <a:rPr lang="fr-FR" sz="2400" b="1" dirty="0" err="1">
                <a:solidFill>
                  <a:srgbClr val="92D050"/>
                </a:solidFill>
              </a:rPr>
              <a:t>Velocity</a:t>
            </a:r>
            <a:endParaRPr lang="fr-FR" sz="2400" b="1" dirty="0">
              <a:solidFill>
                <a:srgbClr val="92D050"/>
              </a:solidFill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4693553" y="2501250"/>
            <a:ext cx="653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i="1" dirty="0" smtClean="0">
                <a:solidFill>
                  <a:srgbClr val="92A9B9"/>
                </a:solidFill>
              </a:rPr>
              <a:t>P</a:t>
            </a:r>
            <a:r>
              <a:rPr lang="fr-FR" sz="2400" i="1" baseline="-25000" dirty="0" smtClean="0">
                <a:solidFill>
                  <a:srgbClr val="92A9B9"/>
                </a:solidFill>
              </a:rPr>
              <a:t>1,1</a:t>
            </a:r>
            <a:endParaRPr lang="fr-FR" sz="2400" i="1" baseline="-25000" dirty="0">
              <a:solidFill>
                <a:srgbClr val="92A9B9"/>
              </a:solidFill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4224888" y="3002217"/>
            <a:ext cx="667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i="1" dirty="0" smtClean="0">
                <a:solidFill>
                  <a:srgbClr val="92A9B9"/>
                </a:solidFill>
              </a:rPr>
              <a:t>P</a:t>
            </a:r>
            <a:r>
              <a:rPr lang="fr-FR" sz="2400" i="1" baseline="-25000" dirty="0" smtClean="0">
                <a:solidFill>
                  <a:srgbClr val="92A9B9"/>
                </a:solidFill>
              </a:rPr>
              <a:t>1,2</a:t>
            </a:r>
            <a:endParaRPr lang="fr-FR" sz="2400" i="1" baseline="-25000" dirty="0">
              <a:solidFill>
                <a:srgbClr val="92A9B9"/>
              </a:solidFill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3917628" y="3326385"/>
            <a:ext cx="650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i="1" dirty="0" smtClean="0">
                <a:solidFill>
                  <a:srgbClr val="92A9B9"/>
                </a:solidFill>
              </a:rPr>
              <a:t>P</a:t>
            </a:r>
            <a:r>
              <a:rPr lang="fr-FR" sz="2400" i="1" baseline="-25000" dirty="0" smtClean="0">
                <a:solidFill>
                  <a:srgbClr val="92A9B9"/>
                </a:solidFill>
              </a:rPr>
              <a:t>1,3</a:t>
            </a:r>
            <a:endParaRPr lang="fr-FR" sz="2400" i="1" baseline="-25000" dirty="0">
              <a:solidFill>
                <a:srgbClr val="92A9B9"/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3274349" y="3692412"/>
            <a:ext cx="665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i="1" dirty="0" smtClean="0">
                <a:solidFill>
                  <a:srgbClr val="92A9B9"/>
                </a:solidFill>
              </a:rPr>
              <a:t>P</a:t>
            </a:r>
            <a:r>
              <a:rPr lang="fr-FR" sz="2400" i="1" baseline="-25000" dirty="0" smtClean="0">
                <a:solidFill>
                  <a:srgbClr val="92A9B9"/>
                </a:solidFill>
              </a:rPr>
              <a:t>1,4</a:t>
            </a:r>
            <a:endParaRPr lang="fr-FR" sz="2400" i="1" baseline="-25000" dirty="0">
              <a:solidFill>
                <a:srgbClr val="92A9B9"/>
              </a:solidFill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4631619" y="3561685"/>
            <a:ext cx="653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i="1" dirty="0" smtClean="0">
                <a:solidFill>
                  <a:srgbClr val="C00000"/>
                </a:solidFill>
              </a:rPr>
              <a:t>P</a:t>
            </a:r>
            <a:r>
              <a:rPr lang="fr-FR" sz="2400" i="1" baseline="-25000" dirty="0" smtClean="0">
                <a:solidFill>
                  <a:srgbClr val="C00000"/>
                </a:solidFill>
              </a:rPr>
              <a:t>2,1</a:t>
            </a:r>
            <a:endParaRPr lang="fr-FR" sz="2400" i="1" baseline="-25000" dirty="0">
              <a:solidFill>
                <a:srgbClr val="C00000"/>
              </a:solidFill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4576745" y="4080863"/>
            <a:ext cx="653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i="1" dirty="0" smtClean="0">
                <a:solidFill>
                  <a:srgbClr val="C00000"/>
                </a:solidFill>
              </a:rPr>
              <a:t>P</a:t>
            </a:r>
            <a:r>
              <a:rPr lang="fr-FR" sz="2400" i="1" baseline="-25000" dirty="0" smtClean="0">
                <a:solidFill>
                  <a:srgbClr val="C00000"/>
                </a:solidFill>
              </a:rPr>
              <a:t>2,2</a:t>
            </a:r>
            <a:endParaRPr lang="fr-FR" sz="2400" i="1" baseline="-25000" dirty="0">
              <a:solidFill>
                <a:srgbClr val="C00000"/>
              </a:solidFill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4422621" y="4629985"/>
            <a:ext cx="650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i="1" dirty="0" smtClean="0">
                <a:solidFill>
                  <a:srgbClr val="C00000"/>
                </a:solidFill>
              </a:rPr>
              <a:t>P</a:t>
            </a:r>
            <a:r>
              <a:rPr lang="fr-FR" sz="2400" i="1" baseline="-25000" dirty="0">
                <a:solidFill>
                  <a:srgbClr val="C00000"/>
                </a:solidFill>
              </a:rPr>
              <a:t>2</a:t>
            </a:r>
            <a:r>
              <a:rPr lang="fr-FR" sz="2400" i="1" baseline="-25000" dirty="0" smtClean="0">
                <a:solidFill>
                  <a:srgbClr val="C00000"/>
                </a:solidFill>
              </a:rPr>
              <a:t>,3</a:t>
            </a:r>
            <a:endParaRPr lang="fr-FR" sz="2400" i="1" baseline="-25000" dirty="0">
              <a:solidFill>
                <a:srgbClr val="C00000"/>
              </a:solidFill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4534510" y="5184052"/>
            <a:ext cx="665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i="1" dirty="0" smtClean="0">
                <a:solidFill>
                  <a:srgbClr val="C00000"/>
                </a:solidFill>
              </a:rPr>
              <a:t>P</a:t>
            </a:r>
            <a:r>
              <a:rPr lang="fr-FR" sz="2400" i="1" baseline="-25000" dirty="0">
                <a:solidFill>
                  <a:srgbClr val="C00000"/>
                </a:solidFill>
              </a:rPr>
              <a:t>2</a:t>
            </a:r>
            <a:r>
              <a:rPr lang="fr-FR" sz="2400" i="1" baseline="-25000" dirty="0" smtClean="0">
                <a:solidFill>
                  <a:srgbClr val="C00000"/>
                </a:solidFill>
              </a:rPr>
              <a:t>,4</a:t>
            </a:r>
            <a:endParaRPr lang="fr-FR" sz="2400" i="1" baseline="-25000" dirty="0">
              <a:solidFill>
                <a:srgbClr val="C00000"/>
              </a:solidFill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5732643" y="3096506"/>
            <a:ext cx="1346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i="1" dirty="0" err="1" smtClean="0"/>
              <a:t>Hidden</a:t>
            </a:r>
            <a:r>
              <a:rPr lang="fr-FR" sz="2000" i="1" dirty="0" smtClean="0"/>
              <a:t> n°1</a:t>
            </a:r>
            <a:endParaRPr lang="fr-FR" sz="2000" i="1" dirty="0"/>
          </a:p>
        </p:txBody>
      </p:sp>
      <p:sp>
        <p:nvSpPr>
          <p:cNvPr id="51" name="ZoneTexte 50"/>
          <p:cNvSpPr txBox="1"/>
          <p:nvPr/>
        </p:nvSpPr>
        <p:spPr>
          <a:xfrm>
            <a:off x="5737760" y="3975198"/>
            <a:ext cx="1346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i="1" dirty="0" err="1" smtClean="0"/>
              <a:t>Hidden</a:t>
            </a:r>
            <a:r>
              <a:rPr lang="fr-FR" sz="2000" i="1" dirty="0" smtClean="0"/>
              <a:t> n°2</a:t>
            </a:r>
            <a:endParaRPr lang="fr-FR" sz="2000" i="1" dirty="0"/>
          </a:p>
        </p:txBody>
      </p:sp>
      <p:sp>
        <p:nvSpPr>
          <p:cNvPr id="52" name="ZoneTexte 51"/>
          <p:cNvSpPr txBox="1"/>
          <p:nvPr/>
        </p:nvSpPr>
        <p:spPr>
          <a:xfrm>
            <a:off x="5742200" y="4837083"/>
            <a:ext cx="1346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i="1" dirty="0" err="1" smtClean="0"/>
              <a:t>Hidden</a:t>
            </a:r>
            <a:r>
              <a:rPr lang="fr-FR" sz="2000" i="1" dirty="0" smtClean="0"/>
              <a:t> n°3</a:t>
            </a:r>
            <a:endParaRPr lang="fr-FR" sz="2000" i="1" dirty="0"/>
          </a:p>
        </p:txBody>
      </p:sp>
      <p:sp>
        <p:nvSpPr>
          <p:cNvPr id="53" name="ZoneTexte 52"/>
          <p:cNvSpPr txBox="1"/>
          <p:nvPr/>
        </p:nvSpPr>
        <p:spPr>
          <a:xfrm>
            <a:off x="5742200" y="5777217"/>
            <a:ext cx="1346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i="1" dirty="0" err="1" smtClean="0"/>
              <a:t>Hidden</a:t>
            </a:r>
            <a:r>
              <a:rPr lang="fr-FR" sz="2000" i="1" dirty="0" smtClean="0"/>
              <a:t> n°4</a:t>
            </a:r>
            <a:endParaRPr lang="fr-FR" sz="2000" i="1" dirty="0"/>
          </a:p>
        </p:txBody>
      </p:sp>
      <p:pic>
        <p:nvPicPr>
          <p:cNvPr id="62" name="Image 6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838" y="3054168"/>
            <a:ext cx="1838224" cy="2445530"/>
          </a:xfrm>
          <a:prstGeom prst="rect">
            <a:avLst/>
          </a:prstGeom>
        </p:spPr>
      </p:pic>
      <p:sp>
        <p:nvSpPr>
          <p:cNvPr id="64" name="ZoneTexte 63"/>
          <p:cNvSpPr txBox="1"/>
          <p:nvPr/>
        </p:nvSpPr>
        <p:spPr>
          <a:xfrm>
            <a:off x="9020830" y="4895055"/>
            <a:ext cx="31225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Decision</a:t>
            </a:r>
            <a:endParaRPr lang="fr-FR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fr-FR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Shot</a:t>
            </a:r>
            <a:r>
              <a:rPr lang="fr-F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or not </a:t>
            </a:r>
            <a:r>
              <a:rPr lang="fr-FR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shot</a:t>
            </a:r>
            <a:r>
              <a:rPr lang="fr-F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?</a:t>
            </a:r>
            <a:endParaRPr lang="fr-FR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65" name="Diagram 23"/>
          <p:cNvGraphicFramePr/>
          <p:nvPr>
            <p:extLst>
              <p:ext uri="{D42A27DB-BD31-4B8C-83A1-F6EECF244321}">
                <p14:modId xmlns:p14="http://schemas.microsoft.com/office/powerpoint/2010/main" val="239074395"/>
              </p:ext>
            </p:extLst>
          </p:nvPr>
        </p:nvGraphicFramePr>
        <p:xfrm>
          <a:off x="-1" y="286600"/>
          <a:ext cx="12358255" cy="277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8" name="ZoneTexte 57"/>
          <p:cNvSpPr txBox="1"/>
          <p:nvPr/>
        </p:nvSpPr>
        <p:spPr>
          <a:xfrm>
            <a:off x="2060866" y="3453813"/>
            <a:ext cx="1288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i="1" dirty="0" smtClean="0"/>
              <a:t>Input n°1</a:t>
            </a:r>
            <a:endParaRPr lang="fr-FR" sz="2000" i="1" dirty="0"/>
          </a:p>
        </p:txBody>
      </p:sp>
      <p:sp>
        <p:nvSpPr>
          <p:cNvPr id="66" name="ZoneTexte 65"/>
          <p:cNvSpPr txBox="1"/>
          <p:nvPr/>
        </p:nvSpPr>
        <p:spPr>
          <a:xfrm>
            <a:off x="2081533" y="4991386"/>
            <a:ext cx="1288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i="1" dirty="0" smtClean="0"/>
              <a:t>Input n°2</a:t>
            </a:r>
            <a:endParaRPr lang="fr-FR" sz="2000" i="1" dirty="0"/>
          </a:p>
        </p:txBody>
      </p:sp>
      <p:pic>
        <p:nvPicPr>
          <p:cNvPr id="2054" name="Picture 6" descr="Afficher l'image d'origin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31" y="2944772"/>
            <a:ext cx="486206" cy="486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6" descr="Afficher l'image d'origin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31" y="4467770"/>
            <a:ext cx="486206" cy="486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6" descr="Afficher l'image d'origin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860" y="3112154"/>
            <a:ext cx="187492" cy="187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6" descr="Afficher l'image d'origin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943" y="5325415"/>
            <a:ext cx="358690" cy="35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6" descr="Afficher l'image d'origin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052" y="4449889"/>
            <a:ext cx="358690" cy="35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6" descr="Afficher l'image d'origin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867" y="3611781"/>
            <a:ext cx="358690" cy="35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6" descr="Afficher l'image d'origin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576" y="2705511"/>
            <a:ext cx="358690" cy="35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6" descr="Afficher l'image d'origin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860" y="3112154"/>
            <a:ext cx="187492" cy="187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6" descr="Afficher l'image d'origin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860" y="3112154"/>
            <a:ext cx="187492" cy="187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6" descr="Afficher l'image d'origin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112" y="3112870"/>
            <a:ext cx="187492" cy="187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6" descr="Afficher l'image d'origin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818" y="4657328"/>
            <a:ext cx="187492" cy="187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6" descr="Afficher l'image d'origin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018" y="4649546"/>
            <a:ext cx="187492" cy="187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6" descr="Afficher l'image d'origin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383" y="4647287"/>
            <a:ext cx="187492" cy="187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6" descr="Afficher l'image d'origin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818" y="4655275"/>
            <a:ext cx="187492" cy="187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llipse 7"/>
          <p:cNvSpPr/>
          <p:nvPr/>
        </p:nvSpPr>
        <p:spPr>
          <a:xfrm>
            <a:off x="2333415" y="2944134"/>
            <a:ext cx="497295" cy="49729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2340514" y="4504820"/>
            <a:ext cx="497295" cy="49729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6070803" y="5304449"/>
            <a:ext cx="497295" cy="49729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6061620" y="4397760"/>
            <a:ext cx="497295" cy="49729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6065306" y="2619966"/>
            <a:ext cx="497295" cy="49729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/>
          <p:cNvSpPr/>
          <p:nvPr/>
        </p:nvSpPr>
        <p:spPr>
          <a:xfrm>
            <a:off x="6064226" y="3527447"/>
            <a:ext cx="497295" cy="49729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/>
          <p:cNvSpPr/>
          <p:nvPr/>
        </p:nvSpPr>
        <p:spPr>
          <a:xfrm>
            <a:off x="9614747" y="3896505"/>
            <a:ext cx="705040" cy="70504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54" name="Image 5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210046" y="2732306"/>
            <a:ext cx="219520" cy="274400"/>
          </a:xfrm>
          <a:prstGeom prst="rect">
            <a:avLst/>
          </a:prstGeom>
        </p:spPr>
      </p:pic>
      <p:pic>
        <p:nvPicPr>
          <p:cNvPr id="55" name="Image 5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203627" y="3638895"/>
            <a:ext cx="219520" cy="274400"/>
          </a:xfrm>
          <a:prstGeom prst="rect">
            <a:avLst/>
          </a:prstGeom>
        </p:spPr>
      </p:pic>
      <p:pic>
        <p:nvPicPr>
          <p:cNvPr id="56" name="Image 5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210046" y="4511444"/>
            <a:ext cx="219520" cy="274400"/>
          </a:xfrm>
          <a:prstGeom prst="rect">
            <a:avLst/>
          </a:prstGeom>
        </p:spPr>
      </p:pic>
      <p:pic>
        <p:nvPicPr>
          <p:cNvPr id="57" name="Image 5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210046" y="5422401"/>
            <a:ext cx="219520" cy="274400"/>
          </a:xfrm>
          <a:prstGeom prst="rect">
            <a:avLst/>
          </a:prstGeom>
        </p:spPr>
      </p:pic>
      <p:sp>
        <p:nvSpPr>
          <p:cNvPr id="63" name="ZoneTexte 62"/>
          <p:cNvSpPr txBox="1"/>
          <p:nvPr/>
        </p:nvSpPr>
        <p:spPr>
          <a:xfrm>
            <a:off x="9570412" y="4043814"/>
            <a:ext cx="824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]-1, 1[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81575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5" presetID="26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1" presetID="26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7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9" presetID="26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5" presetID="26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21" presetID="26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5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1.11111E-6 L 0.25951 -0.04838 " pathEditMode="relative" rAng="0" ptsTypes="AA">
                                      <p:cBhvr>
                                        <p:cTn id="285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69" y="-2431"/>
                                    </p:animMotion>
                                  </p:childTnLst>
                                </p:cTn>
                              </p:par>
                              <p:par>
                                <p:cTn id="28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1.11111E-6 L 0.25742 0.0831 " pathEditMode="relative" rAng="0" ptsTypes="AA">
                                      <p:cBhvr>
                                        <p:cTn id="287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65" y="4144"/>
                                    </p:animMotion>
                                  </p:childTnLst>
                                </p:cTn>
                              </p:par>
                              <p:par>
                                <p:cTn id="28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1.11111E-6 L 0.25912 0.21042 " pathEditMode="relative" rAng="0" ptsTypes="AA">
                                      <p:cBhvr>
                                        <p:cTn id="289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56" y="10509"/>
                                    </p:animMotion>
                                  </p:childTnLst>
                                </p:cTn>
                              </p:par>
                              <p:par>
                                <p:cTn id="29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59259E-6 L 0.25977 0.34097 " pathEditMode="relative" rAng="0" ptsTypes="AA">
                                      <p:cBhvr>
                                        <p:cTn id="291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82" y="17037"/>
                                    </p:animMotion>
                                  </p:childTnLst>
                                </p:cTn>
                              </p:par>
                              <p:par>
                                <p:cTn id="292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8.33333E-7 -4.07407E-6 L 0.2595 -0.27291 " pathEditMode="relative" rAng="0" ptsTypes="AA">
                                      <p:cBhvr>
                                        <p:cTn id="293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69" y="-13657"/>
                                    </p:animMotion>
                                  </p:childTnLst>
                                </p:cTn>
                              </p:par>
                              <p:par>
                                <p:cTn id="294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6.25E-7 3.33333E-6 L 0.25794 -0.14098 " pathEditMode="relative" rAng="0" ptsTypes="AA">
                                      <p:cBhvr>
                                        <p:cTn id="295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91" y="-7060"/>
                                    </p:animMotion>
                                  </p:childTnLst>
                                </p:cTn>
                              </p:par>
                              <p:par>
                                <p:cTn id="296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16667E-7 -3.7037E-6 L 0.2599 -0.01412 " pathEditMode="relative" rAng="0" ptsTypes="AA">
                                      <p:cBhvr>
                                        <p:cTn id="297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95" y="-718"/>
                                    </p:animMotion>
                                  </p:childTnLst>
                                </p:cTn>
                              </p:par>
                              <p:par>
                                <p:cTn id="298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8.33333E-7 -1.11111E-6 L 0.26003 0.1162 " pathEditMode="relative" rAng="0" ptsTypes="AA">
                                      <p:cBhvr>
                                        <p:cTn id="299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95" y="5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0" fill="hold">
                            <p:stCondLst>
                              <p:cond delay="500"/>
                            </p:stCondLst>
                            <p:childTnLst>
                              <p:par>
                                <p:cTn id="33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1.85185E-6 L 0.24518 0.19051 " pathEditMode="relative" rAng="0" ptsTypes="AA">
                                      <p:cBhvr>
                                        <p:cTn id="332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53" y="9514"/>
                                    </p:animMotion>
                                  </p:childTnLst>
                                </p:cTn>
                              </p:par>
                              <p:par>
                                <p:cTn id="3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22222E-6 L 0.24557 0.05694 " pathEditMode="relative" rAng="0" ptsTypes="AA">
                                      <p:cBhvr>
                                        <p:cTn id="334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79" y="2847"/>
                                    </p:animMotion>
                                  </p:childTnLst>
                                </p:cTn>
                              </p:par>
                              <p:par>
                                <p:cTn id="3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1.11022E-16 L 0.24427 -0.06528 " pathEditMode="relative" rAng="0" ptsTypes="AA">
                                      <p:cBhvr>
                                        <p:cTn id="336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14" y="-3264"/>
                                    </p:animMotion>
                                  </p:childTnLst>
                                </p:cTn>
                              </p:par>
                              <p:par>
                                <p:cTn id="3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2.22222E-6 L 0.24414 -0.19352 " pathEditMode="relative" rAng="0" ptsTypes="AA">
                                      <p:cBhvr>
                                        <p:cTn id="338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01" y="-9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" fill="hold">
                            <p:stCondLst>
                              <p:cond delay="2500"/>
                            </p:stCondLst>
                            <p:childTnLst>
                              <p:par>
                                <p:cTn id="3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/>
      <p:bldP spid="36" grpId="0"/>
      <p:bldP spid="37" grpId="0"/>
      <p:bldP spid="38" grpId="0"/>
      <p:bldP spid="39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64" grpId="0"/>
      <p:bldP spid="58" grpId="0"/>
      <p:bldP spid="66" grpId="0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27" grpId="0" animBg="1"/>
      <p:bldP spid="6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1400" smtClean="0"/>
              <a:t>8 janvier 2015</a:t>
            </a:r>
            <a:endParaRPr lang="fr-FR" sz="14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400" dirty="0" smtClean="0"/>
              <a:t>Report projeCt - PRACTICAL STUDY</a:t>
            </a:r>
            <a:endParaRPr lang="fr-FR" sz="14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1F3E-A700-486C-A610-8EF419C0F303}" type="slidenum">
              <a:rPr lang="fr-FR" sz="1800" smtClean="0"/>
              <a:pPr/>
              <a:t>14</a:t>
            </a:fld>
            <a:r>
              <a:rPr lang="fr-FR" sz="1800" dirty="0" smtClean="0"/>
              <a:t>/25</a:t>
            </a:r>
            <a:endParaRPr lang="fr-FR" sz="1800" dirty="0"/>
          </a:p>
        </p:txBody>
      </p:sp>
      <p:graphicFrame>
        <p:nvGraphicFramePr>
          <p:cNvPr id="40" name="Diagram 23"/>
          <p:cNvGraphicFramePr/>
          <p:nvPr>
            <p:extLst>
              <p:ext uri="{D42A27DB-BD31-4B8C-83A1-F6EECF244321}">
                <p14:modId xmlns:p14="http://schemas.microsoft.com/office/powerpoint/2010/main" val="2971626973"/>
              </p:ext>
            </p:extLst>
          </p:nvPr>
        </p:nvGraphicFramePr>
        <p:xfrm>
          <a:off x="-1" y="286600"/>
          <a:ext cx="12358255" cy="277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8" name="Groupe 27"/>
          <p:cNvGrpSpPr/>
          <p:nvPr/>
        </p:nvGrpSpPr>
        <p:grpSpPr>
          <a:xfrm>
            <a:off x="7539728" y="2835424"/>
            <a:ext cx="3361035" cy="2397229"/>
            <a:chOff x="6711281" y="4954977"/>
            <a:chExt cx="1222419" cy="871880"/>
          </a:xfrm>
        </p:grpSpPr>
        <p:cxnSp>
          <p:nvCxnSpPr>
            <p:cNvPr id="29" name="Connecteur droit 28"/>
            <p:cNvCxnSpPr>
              <a:stCxn id="59" idx="6"/>
              <a:endCxn id="63" idx="2"/>
            </p:cNvCxnSpPr>
            <p:nvPr/>
          </p:nvCxnSpPr>
          <p:spPr>
            <a:xfrm flipV="1">
              <a:off x="6907681" y="5053177"/>
              <a:ext cx="291078" cy="204382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>
              <a:stCxn id="59" idx="6"/>
              <a:endCxn id="64" idx="2"/>
            </p:cNvCxnSpPr>
            <p:nvPr/>
          </p:nvCxnSpPr>
          <p:spPr>
            <a:xfrm>
              <a:off x="6907681" y="5257559"/>
              <a:ext cx="291077" cy="21002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/>
            <p:cNvCxnSpPr>
              <a:stCxn id="59" idx="6"/>
              <a:endCxn id="62" idx="2"/>
            </p:cNvCxnSpPr>
            <p:nvPr/>
          </p:nvCxnSpPr>
          <p:spPr>
            <a:xfrm>
              <a:off x="6907681" y="5257559"/>
              <a:ext cx="291077" cy="247287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/>
            <p:cNvCxnSpPr>
              <a:stCxn id="59" idx="6"/>
              <a:endCxn id="61" idx="2"/>
            </p:cNvCxnSpPr>
            <p:nvPr/>
          </p:nvCxnSpPr>
          <p:spPr>
            <a:xfrm>
              <a:off x="6907681" y="5257559"/>
              <a:ext cx="291077" cy="471098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>
              <a:stCxn id="60" idx="6"/>
              <a:endCxn id="63" idx="2"/>
            </p:cNvCxnSpPr>
            <p:nvPr/>
          </p:nvCxnSpPr>
          <p:spPr>
            <a:xfrm flipV="1">
              <a:off x="6921556" y="5053177"/>
              <a:ext cx="277203" cy="522458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/>
            <p:cNvCxnSpPr>
              <a:stCxn id="60" idx="6"/>
              <a:endCxn id="64" idx="2"/>
            </p:cNvCxnSpPr>
            <p:nvPr/>
          </p:nvCxnSpPr>
          <p:spPr>
            <a:xfrm flipV="1">
              <a:off x="6921556" y="5278561"/>
              <a:ext cx="277202" cy="297074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>
              <a:stCxn id="60" idx="6"/>
              <a:endCxn id="62" idx="2"/>
            </p:cNvCxnSpPr>
            <p:nvPr/>
          </p:nvCxnSpPr>
          <p:spPr>
            <a:xfrm flipV="1">
              <a:off x="6921556" y="5504846"/>
              <a:ext cx="277202" cy="70789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/>
            <p:cNvCxnSpPr>
              <a:stCxn id="60" idx="6"/>
              <a:endCxn id="61" idx="2"/>
            </p:cNvCxnSpPr>
            <p:nvPr/>
          </p:nvCxnSpPr>
          <p:spPr>
            <a:xfrm>
              <a:off x="6921556" y="5575635"/>
              <a:ext cx="277202" cy="153022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>
              <a:stCxn id="63" idx="6"/>
              <a:endCxn id="65" idx="2"/>
            </p:cNvCxnSpPr>
            <p:nvPr/>
          </p:nvCxnSpPr>
          <p:spPr>
            <a:xfrm>
              <a:off x="7395159" y="5053177"/>
              <a:ext cx="342141" cy="360487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>
              <a:stCxn id="64" idx="6"/>
              <a:endCxn id="65" idx="2"/>
            </p:cNvCxnSpPr>
            <p:nvPr/>
          </p:nvCxnSpPr>
          <p:spPr>
            <a:xfrm>
              <a:off x="7395158" y="5278561"/>
              <a:ext cx="342142" cy="135103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/>
            <p:cNvCxnSpPr>
              <a:stCxn id="62" idx="6"/>
              <a:endCxn id="65" idx="2"/>
            </p:cNvCxnSpPr>
            <p:nvPr/>
          </p:nvCxnSpPr>
          <p:spPr>
            <a:xfrm flipV="1">
              <a:off x="7395158" y="5413664"/>
              <a:ext cx="342142" cy="91182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/>
            <p:cNvCxnSpPr>
              <a:stCxn id="61" idx="6"/>
              <a:endCxn id="65" idx="2"/>
            </p:cNvCxnSpPr>
            <p:nvPr/>
          </p:nvCxnSpPr>
          <p:spPr>
            <a:xfrm flipV="1">
              <a:off x="7395158" y="5413664"/>
              <a:ext cx="342142" cy="314993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Ellipse 58"/>
            <p:cNvSpPr/>
            <p:nvPr/>
          </p:nvSpPr>
          <p:spPr>
            <a:xfrm>
              <a:off x="6711281" y="5159359"/>
              <a:ext cx="196400" cy="19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Ellipse 59"/>
            <p:cNvSpPr/>
            <p:nvPr/>
          </p:nvSpPr>
          <p:spPr>
            <a:xfrm>
              <a:off x="6725156" y="5477435"/>
              <a:ext cx="196400" cy="19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Ellipse 60"/>
            <p:cNvSpPr/>
            <p:nvPr/>
          </p:nvSpPr>
          <p:spPr>
            <a:xfrm>
              <a:off x="7198758" y="5630457"/>
              <a:ext cx="196400" cy="19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2" name="Ellipse 61"/>
            <p:cNvSpPr/>
            <p:nvPr/>
          </p:nvSpPr>
          <p:spPr>
            <a:xfrm>
              <a:off x="7198758" y="5406646"/>
              <a:ext cx="196400" cy="19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3" name="Ellipse 62"/>
            <p:cNvSpPr/>
            <p:nvPr/>
          </p:nvSpPr>
          <p:spPr>
            <a:xfrm>
              <a:off x="7198759" y="4954977"/>
              <a:ext cx="196400" cy="19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4" name="Ellipse 63"/>
            <p:cNvSpPr/>
            <p:nvPr/>
          </p:nvSpPr>
          <p:spPr>
            <a:xfrm>
              <a:off x="7198758" y="5180361"/>
              <a:ext cx="196400" cy="19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Ellipse 64"/>
            <p:cNvSpPr/>
            <p:nvPr/>
          </p:nvSpPr>
          <p:spPr>
            <a:xfrm>
              <a:off x="7737300" y="5315464"/>
              <a:ext cx="196400" cy="19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6" name="Connecteur droit avec flèche 65"/>
          <p:cNvCxnSpPr/>
          <p:nvPr/>
        </p:nvCxnSpPr>
        <p:spPr>
          <a:xfrm>
            <a:off x="4010533" y="4116493"/>
            <a:ext cx="3166628" cy="17024"/>
          </a:xfrm>
          <a:prstGeom prst="straightConnector1">
            <a:avLst/>
          </a:prstGeom>
          <a:ln w="762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e 12"/>
          <p:cNvGrpSpPr/>
          <p:nvPr/>
        </p:nvGrpSpPr>
        <p:grpSpPr>
          <a:xfrm>
            <a:off x="2241706" y="2952161"/>
            <a:ext cx="1410670" cy="1906312"/>
            <a:chOff x="2190640" y="3006393"/>
            <a:chExt cx="1410670" cy="1906312"/>
          </a:xfrm>
        </p:grpSpPr>
        <p:pic>
          <p:nvPicPr>
            <p:cNvPr id="68" name="Picture 2" descr="Afficher l'image d'origine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0640" y="3006393"/>
              <a:ext cx="1410670" cy="19063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ZoneTexte 7"/>
            <p:cNvSpPr txBox="1"/>
            <p:nvPr/>
          </p:nvSpPr>
          <p:spPr>
            <a:xfrm>
              <a:off x="2303950" y="3855291"/>
              <a:ext cx="11155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i="1" dirty="0" smtClean="0"/>
                <a:t>Data</a:t>
              </a:r>
              <a:endParaRPr lang="fr-FR" sz="2800" i="1" dirty="0"/>
            </a:p>
          </p:txBody>
        </p:sp>
      </p:grpSp>
      <p:sp>
        <p:nvSpPr>
          <p:cNvPr id="10" name="Rectangle 9"/>
          <p:cNvSpPr/>
          <p:nvPr/>
        </p:nvSpPr>
        <p:spPr>
          <a:xfrm>
            <a:off x="4006466" y="4274547"/>
            <a:ext cx="31712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dirty="0" err="1"/>
              <a:t>Which</a:t>
            </a:r>
            <a:r>
              <a:rPr lang="fr-FR" sz="2800" b="1" dirty="0"/>
              <a:t> </a:t>
            </a:r>
            <a:r>
              <a:rPr lang="fr-FR" sz="2800" b="1" dirty="0" err="1"/>
              <a:t>parameters</a:t>
            </a:r>
            <a:r>
              <a:rPr lang="fr-FR" sz="2800" b="1" dirty="0"/>
              <a:t> ?</a:t>
            </a:r>
          </a:p>
        </p:txBody>
      </p:sp>
      <p:sp>
        <p:nvSpPr>
          <p:cNvPr id="70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580914" cy="1450757"/>
          </a:xfrm>
        </p:spPr>
        <p:txBody>
          <a:bodyPr/>
          <a:lstStyle/>
          <a:p>
            <a:r>
              <a:rPr lang="fr-FR" dirty="0" err="1" smtClean="0"/>
              <a:t>Multilayer</a:t>
            </a:r>
            <a:r>
              <a:rPr lang="fr-FR" dirty="0" smtClean="0"/>
              <a:t> Perceptron</a:t>
            </a:r>
            <a:endParaRPr lang="fr-FR" dirty="0"/>
          </a:p>
        </p:txBody>
      </p:sp>
      <p:sp>
        <p:nvSpPr>
          <p:cNvPr id="71" name="ZoneTexte 70"/>
          <p:cNvSpPr txBox="1"/>
          <p:nvPr/>
        </p:nvSpPr>
        <p:spPr>
          <a:xfrm>
            <a:off x="2073851" y="2375529"/>
            <a:ext cx="1936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 smtClean="0">
                <a:solidFill>
                  <a:srgbClr val="618197"/>
                </a:solidFill>
              </a:rPr>
              <a:t>Parameters</a:t>
            </a:r>
            <a:endParaRPr lang="fr-FR" sz="2800" b="1" dirty="0">
              <a:solidFill>
                <a:srgbClr val="618197"/>
              </a:solidFill>
            </a:endParaRPr>
          </a:p>
        </p:txBody>
      </p:sp>
      <p:pic>
        <p:nvPicPr>
          <p:cNvPr id="72" name="Image 7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003" y="3314401"/>
            <a:ext cx="431416" cy="560841"/>
          </a:xfrm>
          <a:prstGeom prst="rect">
            <a:avLst/>
          </a:prstGeom>
        </p:spPr>
      </p:pic>
      <p:sp>
        <p:nvSpPr>
          <p:cNvPr id="41" name="ZoneTexte 40"/>
          <p:cNvSpPr txBox="1"/>
          <p:nvPr/>
        </p:nvSpPr>
        <p:spPr>
          <a:xfrm>
            <a:off x="8181703" y="2202300"/>
            <a:ext cx="1936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solidFill>
                  <a:srgbClr val="618197"/>
                </a:solidFill>
              </a:rPr>
              <a:t>Classifier</a:t>
            </a:r>
            <a:endParaRPr lang="fr-FR" sz="2800" b="1" dirty="0">
              <a:solidFill>
                <a:srgbClr val="6181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47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1" grpId="0"/>
      <p:bldP spid="4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 err="1" smtClean="0"/>
              <a:t>Parameters</a:t>
            </a:r>
            <a:r>
              <a:rPr lang="fr-FR" dirty="0" smtClean="0"/>
              <a:t>’ </a:t>
            </a:r>
            <a:r>
              <a:rPr lang="fr-FR" dirty="0"/>
              <a:t>S</a:t>
            </a:r>
            <a:r>
              <a:rPr lang="fr-FR" dirty="0" smtClean="0"/>
              <a:t>etting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1400" smtClean="0"/>
              <a:t>8 janvier 2015</a:t>
            </a:r>
            <a:endParaRPr lang="fr-FR" sz="14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400" dirty="0" smtClean="0"/>
              <a:t>Report projeCt - PRACTICAL STUDY</a:t>
            </a:r>
            <a:endParaRPr lang="fr-FR" sz="14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1F3E-A700-486C-A610-8EF419C0F303}" type="slidenum">
              <a:rPr lang="fr-FR" sz="1800" smtClean="0"/>
              <a:pPr/>
              <a:t>15</a:t>
            </a:fld>
            <a:r>
              <a:rPr lang="fr-FR" sz="1800" dirty="0" smtClean="0"/>
              <a:t>/25</a:t>
            </a:r>
            <a:endParaRPr lang="fr-FR" sz="1800" dirty="0"/>
          </a:p>
        </p:txBody>
      </p:sp>
      <p:pic>
        <p:nvPicPr>
          <p:cNvPr id="4100" name="Picture 4" descr="Afficher l'image d'orig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207" y="250788"/>
            <a:ext cx="3948545" cy="2950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1833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500" dirty="0" smtClean="0"/>
              <a:t>Learning </a:t>
            </a:r>
            <a:r>
              <a:rPr lang="fr-FR" sz="4500" dirty="0" err="1" smtClean="0"/>
              <a:t>from</a:t>
            </a:r>
            <a:r>
              <a:rPr lang="fr-FR" sz="4500" dirty="0" smtClean="0"/>
              <a:t> </a:t>
            </a:r>
            <a:r>
              <a:rPr lang="fr-FR" sz="4500" dirty="0" err="1" smtClean="0"/>
              <a:t>samples</a:t>
            </a:r>
            <a:r>
              <a:rPr lang="fr-FR" sz="4500" dirty="0" smtClean="0"/>
              <a:t> </a:t>
            </a:r>
            <a:endParaRPr lang="fr-FR" sz="45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1400" smtClean="0"/>
              <a:t>8 janvier 2015</a:t>
            </a:r>
            <a:endParaRPr lang="fr-FR" sz="14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400" dirty="0"/>
              <a:t>Report projeCt - PRACTICAL STUDY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1F3E-A700-486C-A610-8EF419C0F303}" type="slidenum">
              <a:rPr lang="fr-FR" sz="1800" smtClean="0"/>
              <a:pPr/>
              <a:t>16</a:t>
            </a:fld>
            <a:r>
              <a:rPr lang="fr-FR" sz="1800" dirty="0" smtClean="0"/>
              <a:t>/25</a:t>
            </a:r>
            <a:endParaRPr lang="fr-FR" sz="1800" dirty="0"/>
          </a:p>
        </p:txBody>
      </p:sp>
      <p:cxnSp>
        <p:nvCxnSpPr>
          <p:cNvPr id="103" name="Connecteur droit avec flèche 102"/>
          <p:cNvCxnSpPr/>
          <p:nvPr/>
        </p:nvCxnSpPr>
        <p:spPr>
          <a:xfrm flipV="1">
            <a:off x="3257400" y="4095481"/>
            <a:ext cx="2327103" cy="149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ZoneTexte 103"/>
          <p:cNvSpPr txBox="1"/>
          <p:nvPr/>
        </p:nvSpPr>
        <p:spPr>
          <a:xfrm>
            <a:off x="8620489" y="2910429"/>
            <a:ext cx="3128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err="1" smtClean="0">
                <a:solidFill>
                  <a:srgbClr val="618197"/>
                </a:solidFill>
              </a:rPr>
              <a:t>Darwini’s</a:t>
            </a:r>
            <a:r>
              <a:rPr lang="fr-FR" sz="2800" b="1" dirty="0" smtClean="0">
                <a:solidFill>
                  <a:srgbClr val="618197"/>
                </a:solidFill>
              </a:rPr>
              <a:t> Classifier</a:t>
            </a:r>
            <a:endParaRPr lang="fr-FR" sz="2800" b="1" dirty="0">
              <a:solidFill>
                <a:srgbClr val="618197"/>
              </a:solidFill>
            </a:endParaRPr>
          </a:p>
        </p:txBody>
      </p:sp>
      <p:cxnSp>
        <p:nvCxnSpPr>
          <p:cNvPr id="105" name="Connecteur droit avec flèche 104"/>
          <p:cNvCxnSpPr/>
          <p:nvPr/>
        </p:nvCxnSpPr>
        <p:spPr>
          <a:xfrm>
            <a:off x="6784239" y="4114876"/>
            <a:ext cx="2429824" cy="863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ZoneTexte 105"/>
          <p:cNvSpPr txBox="1"/>
          <p:nvPr/>
        </p:nvSpPr>
        <p:spPr>
          <a:xfrm>
            <a:off x="6625310" y="4205867"/>
            <a:ext cx="2722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i="1" dirty="0" err="1" smtClean="0"/>
              <a:t>Create</a:t>
            </a:r>
            <a:r>
              <a:rPr lang="fr-FR" sz="2400" i="1" dirty="0" smtClean="0"/>
              <a:t> </a:t>
            </a:r>
            <a:r>
              <a:rPr lang="fr-FR" sz="2400" i="1" dirty="0" err="1" smtClean="0"/>
              <a:t>parameters</a:t>
            </a:r>
            <a:endParaRPr lang="fr-FR" sz="2400" i="1" dirty="0"/>
          </a:p>
        </p:txBody>
      </p:sp>
      <p:sp>
        <p:nvSpPr>
          <p:cNvPr id="107" name="ZoneTexte 106"/>
          <p:cNvSpPr txBox="1"/>
          <p:nvPr/>
        </p:nvSpPr>
        <p:spPr>
          <a:xfrm>
            <a:off x="2625218" y="4179093"/>
            <a:ext cx="35346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i="1" dirty="0" err="1" smtClean="0"/>
              <a:t>Collecting</a:t>
            </a:r>
            <a:r>
              <a:rPr lang="fr-FR" sz="2400" i="1" dirty="0" smtClean="0"/>
              <a:t> </a:t>
            </a:r>
          </a:p>
          <a:p>
            <a:pPr algn="ctr"/>
            <a:r>
              <a:rPr lang="fr-FR" sz="2400" i="1" dirty="0" smtClean="0"/>
              <a:t>Observations/</a:t>
            </a:r>
            <a:r>
              <a:rPr lang="fr-FR" sz="2400" i="1" dirty="0" err="1" smtClean="0"/>
              <a:t>Examples</a:t>
            </a:r>
            <a:endParaRPr lang="fr-FR" sz="2400" i="1" dirty="0"/>
          </a:p>
        </p:txBody>
      </p:sp>
      <p:graphicFrame>
        <p:nvGraphicFramePr>
          <p:cNvPr id="133" name="Diagram 23"/>
          <p:cNvGraphicFramePr/>
          <p:nvPr>
            <p:extLst>
              <p:ext uri="{D42A27DB-BD31-4B8C-83A1-F6EECF244321}">
                <p14:modId xmlns:p14="http://schemas.microsoft.com/office/powerpoint/2010/main" val="2028731169"/>
              </p:ext>
            </p:extLst>
          </p:nvPr>
        </p:nvGraphicFramePr>
        <p:xfrm>
          <a:off x="-1" y="286600"/>
          <a:ext cx="12358255" cy="277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9" name="Picture 2" descr="Afficher l'image d'origin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450173" y="3286219"/>
            <a:ext cx="1674581" cy="167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ZoneTexte 69"/>
          <p:cNvSpPr txBox="1"/>
          <p:nvPr/>
        </p:nvSpPr>
        <p:spPr>
          <a:xfrm>
            <a:off x="1018410" y="2910429"/>
            <a:ext cx="2538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rgbClr val="618197"/>
                </a:solidFill>
              </a:rPr>
              <a:t>Acquisition bot</a:t>
            </a:r>
          </a:p>
        </p:txBody>
      </p:sp>
      <p:grpSp>
        <p:nvGrpSpPr>
          <p:cNvPr id="3" name="Groupe 2"/>
          <p:cNvGrpSpPr/>
          <p:nvPr/>
        </p:nvGrpSpPr>
        <p:grpSpPr>
          <a:xfrm>
            <a:off x="5622763" y="3461149"/>
            <a:ext cx="1147136" cy="1183277"/>
            <a:chOff x="5728942" y="3331667"/>
            <a:chExt cx="897381" cy="925653"/>
          </a:xfrm>
        </p:grpSpPr>
        <p:pic>
          <p:nvPicPr>
            <p:cNvPr id="102" name="Picture 2" descr="Afficher l'image d'origine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4890" y="3331667"/>
              <a:ext cx="684983" cy="9256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ZoneTexte 70"/>
            <p:cNvSpPr txBox="1"/>
            <p:nvPr/>
          </p:nvSpPr>
          <p:spPr>
            <a:xfrm>
              <a:off x="5728942" y="3664483"/>
              <a:ext cx="897381" cy="3611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i="1" dirty="0" smtClean="0"/>
                <a:t>Data</a:t>
              </a:r>
              <a:endParaRPr lang="fr-FR" sz="2400" i="1" dirty="0"/>
            </a:p>
          </p:txBody>
        </p:sp>
      </p:grpSp>
      <p:grpSp>
        <p:nvGrpSpPr>
          <p:cNvPr id="115" name="Groupe 114"/>
          <p:cNvGrpSpPr/>
          <p:nvPr/>
        </p:nvGrpSpPr>
        <p:grpSpPr>
          <a:xfrm>
            <a:off x="9388060" y="3502464"/>
            <a:ext cx="1662879" cy="1186034"/>
            <a:chOff x="6711281" y="4954977"/>
            <a:chExt cx="1222419" cy="871880"/>
          </a:xfrm>
        </p:grpSpPr>
        <p:cxnSp>
          <p:nvCxnSpPr>
            <p:cNvPr id="116" name="Connecteur droit 115"/>
            <p:cNvCxnSpPr>
              <a:stCxn id="128" idx="6"/>
              <a:endCxn id="132" idx="2"/>
            </p:cNvCxnSpPr>
            <p:nvPr/>
          </p:nvCxnSpPr>
          <p:spPr>
            <a:xfrm flipV="1">
              <a:off x="6907681" y="5053177"/>
              <a:ext cx="291078" cy="204382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/>
            <p:cNvCxnSpPr>
              <a:stCxn id="128" idx="6"/>
              <a:endCxn id="134" idx="2"/>
            </p:cNvCxnSpPr>
            <p:nvPr/>
          </p:nvCxnSpPr>
          <p:spPr>
            <a:xfrm>
              <a:off x="6907681" y="5257559"/>
              <a:ext cx="291077" cy="21002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/>
            <p:cNvCxnSpPr>
              <a:stCxn id="128" idx="6"/>
              <a:endCxn id="131" idx="2"/>
            </p:cNvCxnSpPr>
            <p:nvPr/>
          </p:nvCxnSpPr>
          <p:spPr>
            <a:xfrm>
              <a:off x="6907681" y="5257559"/>
              <a:ext cx="291077" cy="247287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118"/>
            <p:cNvCxnSpPr>
              <a:stCxn id="128" idx="6"/>
              <a:endCxn id="130" idx="2"/>
            </p:cNvCxnSpPr>
            <p:nvPr/>
          </p:nvCxnSpPr>
          <p:spPr>
            <a:xfrm>
              <a:off x="6907681" y="5257559"/>
              <a:ext cx="291077" cy="471098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/>
            <p:cNvCxnSpPr>
              <a:stCxn id="129" idx="6"/>
              <a:endCxn id="132" idx="2"/>
            </p:cNvCxnSpPr>
            <p:nvPr/>
          </p:nvCxnSpPr>
          <p:spPr>
            <a:xfrm flipV="1">
              <a:off x="6921556" y="5053177"/>
              <a:ext cx="277203" cy="522458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cteur droit 120"/>
            <p:cNvCxnSpPr>
              <a:stCxn id="129" idx="6"/>
              <a:endCxn id="134" idx="2"/>
            </p:cNvCxnSpPr>
            <p:nvPr/>
          </p:nvCxnSpPr>
          <p:spPr>
            <a:xfrm flipV="1">
              <a:off x="6921556" y="5278561"/>
              <a:ext cx="277202" cy="297074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eur droit 121"/>
            <p:cNvCxnSpPr>
              <a:stCxn id="129" idx="6"/>
              <a:endCxn id="131" idx="2"/>
            </p:cNvCxnSpPr>
            <p:nvPr/>
          </p:nvCxnSpPr>
          <p:spPr>
            <a:xfrm flipV="1">
              <a:off x="6921556" y="5504846"/>
              <a:ext cx="277202" cy="70789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/>
            <p:cNvCxnSpPr>
              <a:stCxn id="129" idx="6"/>
              <a:endCxn id="130" idx="2"/>
            </p:cNvCxnSpPr>
            <p:nvPr/>
          </p:nvCxnSpPr>
          <p:spPr>
            <a:xfrm>
              <a:off x="6921556" y="5575635"/>
              <a:ext cx="277202" cy="153022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123"/>
            <p:cNvCxnSpPr>
              <a:stCxn id="132" idx="6"/>
              <a:endCxn id="135" idx="2"/>
            </p:cNvCxnSpPr>
            <p:nvPr/>
          </p:nvCxnSpPr>
          <p:spPr>
            <a:xfrm>
              <a:off x="7395159" y="5053177"/>
              <a:ext cx="342141" cy="360487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eur droit 124"/>
            <p:cNvCxnSpPr>
              <a:stCxn id="134" idx="6"/>
              <a:endCxn id="135" idx="2"/>
            </p:cNvCxnSpPr>
            <p:nvPr/>
          </p:nvCxnSpPr>
          <p:spPr>
            <a:xfrm>
              <a:off x="7395158" y="5278561"/>
              <a:ext cx="342142" cy="135103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eur droit 125"/>
            <p:cNvCxnSpPr>
              <a:stCxn id="131" idx="6"/>
              <a:endCxn id="135" idx="2"/>
            </p:cNvCxnSpPr>
            <p:nvPr/>
          </p:nvCxnSpPr>
          <p:spPr>
            <a:xfrm flipV="1">
              <a:off x="7395158" y="5413664"/>
              <a:ext cx="342142" cy="91182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cteur droit 126"/>
            <p:cNvCxnSpPr>
              <a:stCxn id="130" idx="6"/>
              <a:endCxn id="135" idx="2"/>
            </p:cNvCxnSpPr>
            <p:nvPr/>
          </p:nvCxnSpPr>
          <p:spPr>
            <a:xfrm flipV="1">
              <a:off x="7395158" y="5413664"/>
              <a:ext cx="342142" cy="314993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Ellipse 127"/>
            <p:cNvSpPr/>
            <p:nvPr/>
          </p:nvSpPr>
          <p:spPr>
            <a:xfrm>
              <a:off x="6711281" y="5159359"/>
              <a:ext cx="196400" cy="19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9" name="Ellipse 128"/>
            <p:cNvSpPr/>
            <p:nvPr/>
          </p:nvSpPr>
          <p:spPr>
            <a:xfrm>
              <a:off x="6725156" y="5477435"/>
              <a:ext cx="196400" cy="19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0" name="Ellipse 129"/>
            <p:cNvSpPr/>
            <p:nvPr/>
          </p:nvSpPr>
          <p:spPr>
            <a:xfrm>
              <a:off x="7198758" y="5630457"/>
              <a:ext cx="196400" cy="19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1" name="Ellipse 130"/>
            <p:cNvSpPr/>
            <p:nvPr/>
          </p:nvSpPr>
          <p:spPr>
            <a:xfrm>
              <a:off x="7198758" y="5406646"/>
              <a:ext cx="196400" cy="19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2" name="Ellipse 131"/>
            <p:cNvSpPr/>
            <p:nvPr/>
          </p:nvSpPr>
          <p:spPr>
            <a:xfrm>
              <a:off x="7198759" y="4954977"/>
              <a:ext cx="196400" cy="19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4" name="Ellipse 133"/>
            <p:cNvSpPr/>
            <p:nvPr/>
          </p:nvSpPr>
          <p:spPr>
            <a:xfrm>
              <a:off x="7198758" y="5180361"/>
              <a:ext cx="196400" cy="19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5" name="Ellipse 134"/>
            <p:cNvSpPr/>
            <p:nvPr/>
          </p:nvSpPr>
          <p:spPr>
            <a:xfrm>
              <a:off x="7737300" y="5315464"/>
              <a:ext cx="196400" cy="19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ZoneTexte 6"/>
          <p:cNvSpPr txBox="1"/>
          <p:nvPr/>
        </p:nvSpPr>
        <p:spPr>
          <a:xfrm>
            <a:off x="0" y="203780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Error</a:t>
            </a:r>
            <a:r>
              <a:rPr lang="fr-F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-back-propagation </a:t>
            </a:r>
            <a:r>
              <a:rPr lang="fr-FR" sz="3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Algorithm</a:t>
            </a:r>
            <a:endParaRPr lang="fr-FR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300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  <p:bldP spid="106" grpId="0"/>
      <p:bldP spid="107" grpId="0"/>
      <p:bldP spid="70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358846" cy="1450757"/>
          </a:xfrm>
        </p:spPr>
        <p:txBody>
          <a:bodyPr/>
          <a:lstStyle/>
          <a:p>
            <a:r>
              <a:rPr lang="fr-FR" dirty="0" smtClean="0"/>
              <a:t>Data </a:t>
            </a:r>
            <a:r>
              <a:rPr lang="fr-FR" dirty="0" err="1" smtClean="0"/>
              <a:t>collected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1400" smtClean="0"/>
              <a:t>8 janvier 2015</a:t>
            </a:r>
            <a:endParaRPr lang="fr-FR" sz="14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400" dirty="0" smtClean="0"/>
              <a:t>Report projeCt - PRACTICAL STUDY</a:t>
            </a:r>
            <a:endParaRPr lang="fr-FR" sz="14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1F3E-A700-486C-A610-8EF419C0F303}" type="slidenum">
              <a:rPr lang="fr-FR" sz="1800" smtClean="0"/>
              <a:pPr/>
              <a:t>17</a:t>
            </a:fld>
            <a:r>
              <a:rPr lang="fr-FR" sz="1800" dirty="0" smtClean="0"/>
              <a:t>/25</a:t>
            </a:r>
            <a:endParaRPr lang="fr-FR" sz="1800" dirty="0"/>
          </a:p>
        </p:txBody>
      </p:sp>
      <p:graphicFrame>
        <p:nvGraphicFramePr>
          <p:cNvPr id="11" name="Espace réservé du contenu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2764081"/>
              </p:ext>
            </p:extLst>
          </p:nvPr>
        </p:nvGraphicFramePr>
        <p:xfrm>
          <a:off x="567040" y="2539063"/>
          <a:ext cx="6345865" cy="356616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269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91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91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91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9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3822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Distance</a:t>
                      </a:r>
                      <a:endParaRPr lang="fr-FR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 smtClean="0"/>
                        <a:t>My</a:t>
                      </a:r>
                      <a:r>
                        <a:rPr lang="fr-FR" sz="2400" dirty="0" smtClean="0"/>
                        <a:t> </a:t>
                      </a:r>
                      <a:r>
                        <a:rPr lang="fr-FR" sz="2400" dirty="0" err="1" smtClean="0"/>
                        <a:t>Energy</a:t>
                      </a:r>
                      <a:endParaRPr lang="fr-FR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…</a:t>
                      </a:r>
                      <a:endParaRPr lang="fr-FR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 smtClean="0"/>
                        <a:t>My</a:t>
                      </a:r>
                      <a:endParaRPr lang="fr-FR" sz="2400" dirty="0" smtClean="0"/>
                    </a:p>
                    <a:p>
                      <a:pPr algn="ctr"/>
                      <a:r>
                        <a:rPr lang="fr-FR" sz="2400" dirty="0" err="1" smtClean="0"/>
                        <a:t>Velocity</a:t>
                      </a:r>
                      <a:endParaRPr lang="fr-FR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 smtClean="0"/>
                        <a:t>Success</a:t>
                      </a:r>
                      <a:endParaRPr lang="fr-FR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954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18</a:t>
                      </a:r>
                      <a:endParaRPr lang="fr-FR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1</a:t>
                      </a:r>
                      <a:endParaRPr lang="fr-FR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...</a:t>
                      </a:r>
                      <a:endParaRPr lang="fr-FR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1</a:t>
                      </a:r>
                      <a:endParaRPr lang="fr-FR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False</a:t>
                      </a:r>
                      <a:endParaRPr lang="fr-FR" sz="24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954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2</a:t>
                      </a:r>
                      <a:endParaRPr lang="fr-FR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0.5</a:t>
                      </a:r>
                      <a:endParaRPr lang="fr-FR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…</a:t>
                      </a:r>
                      <a:endParaRPr lang="fr-FR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1</a:t>
                      </a:r>
                      <a:endParaRPr lang="fr-FR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 smtClean="0"/>
                        <a:t>True</a:t>
                      </a:r>
                      <a:endParaRPr lang="fr-FR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954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19</a:t>
                      </a:r>
                      <a:endParaRPr lang="fr-FR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0.6</a:t>
                      </a:r>
                      <a:endParaRPr lang="fr-FR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…</a:t>
                      </a:r>
                      <a:endParaRPr lang="fr-FR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0.2</a:t>
                      </a:r>
                      <a:endParaRPr lang="fr-FR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False</a:t>
                      </a:r>
                      <a:endParaRPr lang="fr-FR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954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9</a:t>
                      </a:r>
                      <a:endParaRPr lang="fr-FR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0.2</a:t>
                      </a:r>
                      <a:endParaRPr lang="fr-FR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…</a:t>
                      </a:r>
                      <a:endParaRPr lang="fr-FR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1</a:t>
                      </a:r>
                      <a:endParaRPr lang="fr-FR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 smtClean="0"/>
                        <a:t>True</a:t>
                      </a:r>
                      <a:endParaRPr lang="fr-FR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3</a:t>
                      </a:r>
                      <a:endParaRPr lang="fr-FR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1</a:t>
                      </a:r>
                      <a:endParaRPr lang="fr-FR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…</a:t>
                      </a:r>
                      <a:endParaRPr lang="fr-FR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0.8</a:t>
                      </a:r>
                      <a:endParaRPr lang="fr-FR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 smtClean="0"/>
                        <a:t>True</a:t>
                      </a:r>
                      <a:endParaRPr lang="fr-FR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6954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…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…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…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…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…</a:t>
                      </a:r>
                      <a:endParaRPr lang="fr-F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8737667" y="2756557"/>
            <a:ext cx="2702098" cy="2926079"/>
          </a:xfrm>
          <a:prstGeom prst="rect">
            <a:avLst/>
          </a:prstGeom>
          <a:solidFill>
            <a:srgbClr val="6181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err="1" smtClean="0"/>
              <a:t>Ponderation</a:t>
            </a:r>
            <a:r>
              <a:rPr lang="fr-FR" sz="2800" dirty="0" smtClean="0"/>
              <a:t> </a:t>
            </a:r>
            <a:r>
              <a:rPr lang="fr-FR" sz="2800" dirty="0" err="1" smtClean="0"/>
              <a:t>weights</a:t>
            </a:r>
            <a:r>
              <a:rPr lang="fr-FR" sz="2800" dirty="0" smtClean="0"/>
              <a:t> (Matrix)</a:t>
            </a:r>
          </a:p>
          <a:p>
            <a:pPr>
              <a:buFontTx/>
              <a:buChar char="-"/>
            </a:pPr>
            <a:endParaRPr lang="fr-FR" sz="2000" dirty="0" smtClean="0"/>
          </a:p>
        </p:txBody>
      </p:sp>
      <p:cxnSp>
        <p:nvCxnSpPr>
          <p:cNvPr id="26" name="Connecteur droit avec flèche 25"/>
          <p:cNvCxnSpPr/>
          <p:nvPr/>
        </p:nvCxnSpPr>
        <p:spPr>
          <a:xfrm flipV="1">
            <a:off x="7591740" y="4315560"/>
            <a:ext cx="1078613" cy="44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ccolade ouvrante 26"/>
          <p:cNvSpPr/>
          <p:nvPr/>
        </p:nvSpPr>
        <p:spPr>
          <a:xfrm flipH="1">
            <a:off x="7106969" y="2401771"/>
            <a:ext cx="353744" cy="3827579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4635632" y="1783849"/>
            <a:ext cx="327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smtClean="0"/>
              <a:t>Action « </a:t>
            </a:r>
            <a:r>
              <a:rPr lang="fr-FR" sz="3200" b="1" dirty="0" err="1" smtClean="0"/>
              <a:t>Fire</a:t>
            </a:r>
            <a:r>
              <a:rPr lang="fr-FR" sz="3200" b="1" dirty="0" smtClean="0"/>
              <a:t> »</a:t>
            </a:r>
            <a:endParaRPr lang="fr-FR" sz="3200" b="1" dirty="0"/>
          </a:p>
        </p:txBody>
      </p:sp>
      <p:graphicFrame>
        <p:nvGraphicFramePr>
          <p:cNvPr id="16" name="Diagram 23"/>
          <p:cNvGraphicFramePr/>
          <p:nvPr>
            <p:extLst>
              <p:ext uri="{D42A27DB-BD31-4B8C-83A1-F6EECF244321}">
                <p14:modId xmlns:p14="http://schemas.microsoft.com/office/powerpoint/2010/main" val="2334823403"/>
              </p:ext>
            </p:extLst>
          </p:nvPr>
        </p:nvGraphicFramePr>
        <p:xfrm>
          <a:off x="-1" y="286600"/>
          <a:ext cx="12358255" cy="277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740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7" grpId="0" animBg="1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Problem</a:t>
            </a:r>
            <a:r>
              <a:rPr lang="fr-FR" dirty="0" smtClean="0"/>
              <a:t> : Hard to </a:t>
            </a:r>
            <a:r>
              <a:rPr lang="fr-FR" dirty="0" err="1" smtClean="0"/>
              <a:t>collect</a:t>
            </a:r>
            <a:r>
              <a:rPr lang="fr-FR" dirty="0" smtClean="0"/>
              <a:t> </a:t>
            </a:r>
            <a:r>
              <a:rPr lang="fr-FR" dirty="0" err="1" smtClean="0"/>
              <a:t>every</a:t>
            </a:r>
            <a:r>
              <a:rPr lang="fr-FR" dirty="0" smtClean="0"/>
              <a:t> data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1400" smtClean="0"/>
              <a:t>8 janvier 2015</a:t>
            </a:r>
            <a:endParaRPr lang="fr-FR" sz="14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400" dirty="0" smtClean="0"/>
              <a:t>Report projeCt - PRACTICAL STUDY</a:t>
            </a:r>
            <a:endParaRPr lang="fr-FR" sz="14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1F3E-A700-486C-A610-8EF419C0F303}" type="slidenum">
              <a:rPr lang="fr-FR" sz="1800" smtClean="0"/>
              <a:pPr/>
              <a:t>18</a:t>
            </a:fld>
            <a:r>
              <a:rPr lang="fr-FR" sz="1800" dirty="0" smtClean="0"/>
              <a:t>/25</a:t>
            </a:r>
            <a:endParaRPr lang="fr-FR" sz="1800" dirty="0"/>
          </a:p>
        </p:txBody>
      </p:sp>
      <p:sp>
        <p:nvSpPr>
          <p:cNvPr id="9" name="ZoneTexte 8"/>
          <p:cNvSpPr txBox="1"/>
          <p:nvPr/>
        </p:nvSpPr>
        <p:spPr>
          <a:xfrm>
            <a:off x="976801" y="1970579"/>
            <a:ext cx="10235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smtClean="0"/>
              <a:t>Action « </a:t>
            </a:r>
            <a:r>
              <a:rPr lang="fr-FR" sz="3200" b="1" dirty="0" err="1" smtClean="0"/>
              <a:t>Turn</a:t>
            </a:r>
            <a:r>
              <a:rPr lang="fr-FR" sz="3200" b="1" dirty="0" smtClean="0"/>
              <a:t> »</a:t>
            </a:r>
            <a:endParaRPr lang="fr-FR" sz="3200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7699333" y="4243039"/>
            <a:ext cx="31718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Impossible to collect classic samples</a:t>
            </a:r>
            <a:endParaRPr lang="en-GB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469" y="4211865"/>
            <a:ext cx="1480915" cy="1480915"/>
          </a:xfrm>
          <a:prstGeom prst="rect">
            <a:avLst/>
          </a:prstGeom>
        </p:spPr>
      </p:pic>
      <p:sp>
        <p:nvSpPr>
          <p:cNvPr id="15" name="Flèche courbée vers la droite 14"/>
          <p:cNvSpPr/>
          <p:nvPr/>
        </p:nvSpPr>
        <p:spPr>
          <a:xfrm rot="10800000">
            <a:off x="5422572" y="3475514"/>
            <a:ext cx="403528" cy="739575"/>
          </a:xfrm>
          <a:prstGeom prst="curved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6" name="Flèche courbée vers la gauche 15"/>
          <p:cNvSpPr/>
          <p:nvPr/>
        </p:nvSpPr>
        <p:spPr>
          <a:xfrm rot="10800000">
            <a:off x="6132785" y="3464657"/>
            <a:ext cx="342458" cy="761290"/>
          </a:xfrm>
          <a:prstGeom prst="curvedLef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796" y="2772017"/>
            <a:ext cx="470263" cy="611342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973149" y="3215786"/>
            <a:ext cx="36431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« Is </a:t>
            </a:r>
            <a:r>
              <a:rPr lang="fr-FR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</a:t>
            </a:r>
            <a:r>
              <a:rPr lang="fr-F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better</a:t>
            </a:r>
            <a:r>
              <a:rPr lang="fr-F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turn</a:t>
            </a:r>
            <a:r>
              <a:rPr lang="fr-F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left</a:t>
            </a:r>
            <a:r>
              <a:rPr lang="fr-F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or to </a:t>
            </a:r>
            <a:r>
              <a:rPr lang="fr-FR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turn</a:t>
            </a:r>
            <a:r>
              <a:rPr lang="fr-F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right ? »</a:t>
            </a: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8" name="Diagram 23"/>
          <p:cNvGraphicFramePr/>
          <p:nvPr>
            <p:extLst>
              <p:ext uri="{D42A27DB-BD31-4B8C-83A1-F6EECF244321}">
                <p14:modId xmlns:p14="http://schemas.microsoft.com/office/powerpoint/2010/main" val="2195762553"/>
              </p:ext>
            </p:extLst>
          </p:nvPr>
        </p:nvGraphicFramePr>
        <p:xfrm>
          <a:off x="-1" y="286600"/>
          <a:ext cx="12358255" cy="277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3186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5" grpId="0" animBg="1"/>
      <p:bldP spid="16" grpId="0" animBg="1"/>
      <p:bldP spid="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1400" smtClean="0"/>
              <a:t>8 janvier 2015</a:t>
            </a:r>
            <a:endParaRPr lang="fr-FR" sz="14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400" dirty="0" smtClean="0"/>
              <a:t>Report projeCt - PRACTICAL STUDY</a:t>
            </a:r>
            <a:endParaRPr lang="fr-FR" sz="14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1F3E-A700-486C-A610-8EF419C0F303}" type="slidenum">
              <a:rPr lang="fr-FR" sz="1800" smtClean="0"/>
              <a:pPr/>
              <a:t>19</a:t>
            </a:fld>
            <a:r>
              <a:rPr lang="fr-FR" sz="1800" dirty="0" smtClean="0"/>
              <a:t>/25</a:t>
            </a:r>
            <a:endParaRPr lang="fr-FR" sz="1800" dirty="0"/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dirty="0" smtClean="0"/>
              <a:t>Solution : Learning </a:t>
            </a:r>
            <a:r>
              <a:rPr lang="fr-FR" dirty="0" err="1" smtClean="0"/>
              <a:t>from</a:t>
            </a:r>
            <a:r>
              <a:rPr lang="fr-FR" dirty="0" smtClean="0"/>
              <a:t> simulation</a:t>
            </a:r>
            <a:endParaRPr lang="fr-FR" dirty="0"/>
          </a:p>
        </p:txBody>
      </p:sp>
      <p:pic>
        <p:nvPicPr>
          <p:cNvPr id="8" name="Picture 4" descr="Afficher l'image d'origin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623"/>
          <a:stretch/>
        </p:blipFill>
        <p:spPr bwMode="auto">
          <a:xfrm>
            <a:off x="2234362" y="1832159"/>
            <a:ext cx="7791450" cy="2821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262304" y="4704994"/>
            <a:ext cx="9892323" cy="9950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01168" lvl="1" indent="0" algn="ctr">
              <a:lnSpc>
                <a:spcPct val="250000"/>
              </a:lnSpc>
              <a:buNone/>
            </a:pPr>
            <a:r>
              <a:rPr lang="en-GB" sz="2800" b="1" dirty="0" smtClean="0"/>
              <a:t>A new automatically way to create rules based on Darwin’s idea</a:t>
            </a:r>
            <a:endParaRPr lang="en-GB" sz="2800" b="1" dirty="0"/>
          </a:p>
        </p:txBody>
      </p:sp>
      <p:graphicFrame>
        <p:nvGraphicFramePr>
          <p:cNvPr id="11" name="Diagram 23"/>
          <p:cNvGraphicFramePr/>
          <p:nvPr>
            <p:extLst>
              <p:ext uri="{D42A27DB-BD31-4B8C-83A1-F6EECF244321}">
                <p14:modId xmlns:p14="http://schemas.microsoft.com/office/powerpoint/2010/main" val="407395886"/>
              </p:ext>
            </p:extLst>
          </p:nvPr>
        </p:nvGraphicFramePr>
        <p:xfrm>
          <a:off x="-1" y="286600"/>
          <a:ext cx="12358255" cy="277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7386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 : Main Goal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1400" smtClean="0"/>
              <a:t>8 janvier 2015</a:t>
            </a:r>
            <a:endParaRPr lang="fr-FR" sz="14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400" dirty="0" smtClean="0"/>
              <a:t>Report projeCt - PRACTICAL STUDY</a:t>
            </a:r>
            <a:endParaRPr lang="fr-FR" sz="14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1F3E-A700-486C-A610-8EF419C0F303}" type="slidenum">
              <a:rPr lang="fr-FR" sz="1800" smtClean="0"/>
              <a:pPr/>
              <a:t>2</a:t>
            </a:fld>
            <a:r>
              <a:rPr lang="fr-FR" sz="1800" dirty="0" smtClean="0"/>
              <a:t>/25</a:t>
            </a:r>
            <a:endParaRPr lang="fr-FR" sz="1800" dirty="0"/>
          </a:p>
        </p:txBody>
      </p:sp>
      <p:sp>
        <p:nvSpPr>
          <p:cNvPr id="9" name="ZoneTexte 8"/>
          <p:cNvSpPr txBox="1"/>
          <p:nvPr/>
        </p:nvSpPr>
        <p:spPr>
          <a:xfrm>
            <a:off x="10248900" y="24873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pic>
        <p:nvPicPr>
          <p:cNvPr id="11" name="Picture 2" descr="Afficher l'image d'orig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66651">
            <a:off x="1480835" y="2376744"/>
            <a:ext cx="2530856" cy="255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Afficher l'image d'ori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39091">
            <a:off x="1417262" y="2595236"/>
            <a:ext cx="2282538" cy="2302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Espace réservé du contenu 2"/>
          <p:cNvSpPr>
            <a:spLocks noGrp="1"/>
          </p:cNvSpPr>
          <p:nvPr>
            <p:ph idx="1"/>
          </p:nvPr>
        </p:nvSpPr>
        <p:spPr>
          <a:xfrm>
            <a:off x="4520744" y="2246064"/>
            <a:ext cx="6634935" cy="3989635"/>
          </a:xfrm>
        </p:spPr>
        <p:txBody>
          <a:bodyPr>
            <a:normAutofit lnSpcReduction="10000"/>
          </a:bodyPr>
          <a:lstStyle/>
          <a:p>
            <a:pPr lvl="1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fr-FR" sz="2400" dirty="0" err="1" smtClean="0"/>
              <a:t>Create</a:t>
            </a:r>
            <a:r>
              <a:rPr lang="fr-FR" sz="2400" dirty="0" smtClean="0"/>
              <a:t> an </a:t>
            </a:r>
            <a:r>
              <a:rPr lang="fr-FR" sz="2400" dirty="0" err="1" smtClean="0"/>
              <a:t>artificial</a:t>
            </a:r>
            <a:r>
              <a:rPr lang="fr-FR" sz="2400" dirty="0" smtClean="0"/>
              <a:t> intelligence for a </a:t>
            </a:r>
            <a:r>
              <a:rPr lang="fr-FR" sz="2400" dirty="0" err="1" smtClean="0"/>
              <a:t>fighting</a:t>
            </a:r>
            <a:r>
              <a:rPr lang="fr-FR" sz="2400" dirty="0" smtClean="0"/>
              <a:t> bot</a:t>
            </a:r>
          </a:p>
          <a:p>
            <a:pPr lvl="1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fr-FR" sz="2400" dirty="0" err="1" smtClean="0"/>
              <a:t>Create</a:t>
            </a:r>
            <a:r>
              <a:rPr lang="fr-FR" sz="2400" dirty="0" smtClean="0"/>
              <a:t> </a:t>
            </a:r>
            <a:r>
              <a:rPr lang="fr-FR" sz="2400" dirty="0" err="1" smtClean="0"/>
              <a:t>decision</a:t>
            </a:r>
            <a:r>
              <a:rPr lang="fr-FR" sz="2400" dirty="0" smtClean="0"/>
              <a:t> </a:t>
            </a:r>
            <a:r>
              <a:rPr lang="fr-FR" sz="2400" dirty="0" err="1" smtClean="0"/>
              <a:t>algorithms</a:t>
            </a:r>
            <a:r>
              <a:rPr lang="fr-FR" sz="2400" dirty="0" smtClean="0"/>
              <a:t> to </a:t>
            </a:r>
            <a:r>
              <a:rPr lang="fr-FR" sz="2400" dirty="0" err="1" smtClean="0"/>
              <a:t>defeat</a:t>
            </a:r>
            <a:r>
              <a:rPr lang="fr-FR" sz="2400" dirty="0" smtClean="0"/>
              <a:t> </a:t>
            </a:r>
            <a:r>
              <a:rPr lang="fr-FR" sz="2400" dirty="0" err="1" smtClean="0"/>
              <a:t>other</a:t>
            </a:r>
            <a:r>
              <a:rPr lang="fr-FR" sz="2400" dirty="0" smtClean="0"/>
              <a:t> robots</a:t>
            </a:r>
            <a:endParaRPr lang="fr-FR" sz="2400" dirty="0"/>
          </a:p>
          <a:p>
            <a:pPr lvl="1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fr-FR" sz="2400" dirty="0" smtClean="0"/>
              <a:t>Bot </a:t>
            </a:r>
            <a:r>
              <a:rPr lang="fr-FR" sz="2400" dirty="0" err="1" smtClean="0"/>
              <a:t>should</a:t>
            </a:r>
            <a:r>
              <a:rPr lang="fr-FR" sz="2400" dirty="0" smtClean="0"/>
              <a:t> </a:t>
            </a:r>
            <a:r>
              <a:rPr lang="fr-FR" sz="2400" dirty="0" err="1" smtClean="0"/>
              <a:t>be</a:t>
            </a:r>
            <a:r>
              <a:rPr lang="fr-FR" sz="2400" dirty="0" smtClean="0"/>
              <a:t> able to </a:t>
            </a:r>
            <a:r>
              <a:rPr lang="fr-FR" sz="2400" dirty="0" err="1" smtClean="0"/>
              <a:t>take</a:t>
            </a:r>
            <a:r>
              <a:rPr lang="fr-FR" sz="2400" dirty="0" smtClean="0"/>
              <a:t> </a:t>
            </a:r>
            <a:r>
              <a:rPr lang="fr-FR" sz="2400" dirty="0" err="1" smtClean="0"/>
              <a:t>decision</a:t>
            </a:r>
            <a:r>
              <a:rPr lang="fr-FR" sz="2400" dirty="0" smtClean="0"/>
              <a:t> on </a:t>
            </a:r>
            <a:r>
              <a:rPr lang="fr-FR" sz="2400" dirty="0" err="1" smtClean="0"/>
              <a:t>its</a:t>
            </a:r>
            <a:r>
              <a:rPr lang="fr-FR" sz="2400" dirty="0" smtClean="0"/>
              <a:t> </a:t>
            </a:r>
            <a:r>
              <a:rPr lang="fr-FR" sz="2400" dirty="0" err="1" smtClean="0"/>
              <a:t>own</a:t>
            </a:r>
            <a:endParaRPr lang="fr-FR" sz="2400" dirty="0" smtClean="0"/>
          </a:p>
          <a:p>
            <a:pPr lvl="1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fr-FR" sz="2400" dirty="0" err="1" smtClean="0"/>
              <a:t>Find</a:t>
            </a:r>
            <a:r>
              <a:rPr lang="fr-FR" sz="2400" dirty="0" smtClean="0"/>
              <a:t> the best robot </a:t>
            </a:r>
            <a:r>
              <a:rPr lang="fr-FR" sz="2400" dirty="0" err="1" smtClean="0"/>
              <a:t>ever</a:t>
            </a:r>
            <a:endParaRPr lang="fr-FR" sz="2400" dirty="0" smtClean="0"/>
          </a:p>
          <a:p>
            <a:pPr lvl="1">
              <a:lnSpc>
                <a:spcPct val="250000"/>
              </a:lnSpc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537141690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1400" smtClean="0"/>
              <a:t>8 janvier 2015</a:t>
            </a:r>
            <a:endParaRPr lang="fr-FR" sz="140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400" dirty="0" smtClean="0"/>
              <a:t>Report projeCt - PRACTICAL STUDY</a:t>
            </a:r>
            <a:endParaRPr lang="fr-FR" sz="14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1F3E-A700-486C-A610-8EF419C0F303}" type="slidenum">
              <a:rPr lang="fr-FR" sz="1800" smtClean="0"/>
              <a:pPr/>
              <a:t>20</a:t>
            </a:fld>
            <a:r>
              <a:rPr lang="fr-FR" sz="1800" dirty="0" smtClean="0"/>
              <a:t>/25</a:t>
            </a:r>
            <a:endParaRPr lang="fr-FR" sz="1800" dirty="0"/>
          </a:p>
        </p:txBody>
      </p:sp>
      <p:sp>
        <p:nvSpPr>
          <p:cNvPr id="26" name="ZoneTexte 31"/>
          <p:cNvSpPr txBox="1"/>
          <p:nvPr/>
        </p:nvSpPr>
        <p:spPr>
          <a:xfrm>
            <a:off x="10249347" y="2948696"/>
            <a:ext cx="1675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400" i="1" dirty="0" err="1"/>
              <a:t>Crossover</a:t>
            </a:r>
            <a:endParaRPr lang="fr-FR" sz="2400" i="1" dirty="0"/>
          </a:p>
        </p:txBody>
      </p:sp>
      <p:sp>
        <p:nvSpPr>
          <p:cNvPr id="28" name="ZoneTexte 34"/>
          <p:cNvSpPr txBox="1"/>
          <p:nvPr/>
        </p:nvSpPr>
        <p:spPr>
          <a:xfrm>
            <a:off x="4238252" y="5230228"/>
            <a:ext cx="1454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i="1" dirty="0" smtClean="0"/>
              <a:t>Terminaison</a:t>
            </a:r>
            <a:endParaRPr lang="fr-FR" sz="2000" i="1" dirty="0"/>
          </a:p>
        </p:txBody>
      </p:sp>
      <p:cxnSp>
        <p:nvCxnSpPr>
          <p:cNvPr id="53" name="Connecteur droit avec flèche 52"/>
          <p:cNvCxnSpPr>
            <a:stCxn id="114" idx="2"/>
            <a:endCxn id="138" idx="0"/>
          </p:cNvCxnSpPr>
          <p:nvPr/>
        </p:nvCxnSpPr>
        <p:spPr>
          <a:xfrm>
            <a:off x="6810197" y="2516243"/>
            <a:ext cx="2183979" cy="136053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llipse 59"/>
          <p:cNvSpPr/>
          <p:nvPr/>
        </p:nvSpPr>
        <p:spPr>
          <a:xfrm>
            <a:off x="1631659" y="2254505"/>
            <a:ext cx="2307250" cy="23072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/>
          <p:cNvSpPr txBox="1"/>
          <p:nvPr/>
        </p:nvSpPr>
        <p:spPr>
          <a:xfrm>
            <a:off x="356716" y="4046278"/>
            <a:ext cx="1749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Population</a:t>
            </a:r>
            <a:endParaRPr lang="fr-FR" sz="2400" b="1" dirty="0"/>
          </a:p>
        </p:txBody>
      </p:sp>
      <p:graphicFrame>
        <p:nvGraphicFramePr>
          <p:cNvPr id="76" name="Tableau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558531"/>
              </p:ext>
            </p:extLst>
          </p:nvPr>
        </p:nvGraphicFramePr>
        <p:xfrm>
          <a:off x="1839129" y="3704319"/>
          <a:ext cx="188980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6">
                  <a:extLst>
                    <a:ext uri="{9D8B030D-6E8A-4147-A177-3AD203B41FA5}">
                      <a16:colId xmlns:a16="http://schemas.microsoft.com/office/drawing/2014/main" val="4067438066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142861980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2018101728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2172928184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2525460913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1812579648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3424876427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1753408498"/>
                    </a:ext>
                  </a:extLst>
                </a:gridCol>
              </a:tblGrid>
              <a:tr h="246597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723096"/>
                  </a:ext>
                </a:extLst>
              </a:tr>
            </a:tbl>
          </a:graphicData>
        </a:graphic>
      </p:graphicFrame>
      <p:graphicFrame>
        <p:nvGraphicFramePr>
          <p:cNvPr id="77" name="Tableau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775391"/>
              </p:ext>
            </p:extLst>
          </p:nvPr>
        </p:nvGraphicFramePr>
        <p:xfrm>
          <a:off x="1954219" y="3274323"/>
          <a:ext cx="188980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6">
                  <a:extLst>
                    <a:ext uri="{9D8B030D-6E8A-4147-A177-3AD203B41FA5}">
                      <a16:colId xmlns:a16="http://schemas.microsoft.com/office/drawing/2014/main" val="4067438066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142861980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2018101728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2172928184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2525460913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1812579648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3424876427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1753408498"/>
                    </a:ext>
                  </a:extLst>
                </a:gridCol>
              </a:tblGrid>
              <a:tr h="246597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1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1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1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1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1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1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1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1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723096"/>
                  </a:ext>
                </a:extLst>
              </a:tr>
            </a:tbl>
          </a:graphicData>
        </a:graphic>
      </p:graphicFrame>
      <p:graphicFrame>
        <p:nvGraphicFramePr>
          <p:cNvPr id="78" name="Tableau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693334"/>
              </p:ext>
            </p:extLst>
          </p:nvPr>
        </p:nvGraphicFramePr>
        <p:xfrm>
          <a:off x="1839129" y="2863347"/>
          <a:ext cx="188980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6">
                  <a:extLst>
                    <a:ext uri="{9D8B030D-6E8A-4147-A177-3AD203B41FA5}">
                      <a16:colId xmlns:a16="http://schemas.microsoft.com/office/drawing/2014/main" val="4067438066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142861980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2018101728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2172928184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2525460913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1812579648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3424876427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1753408498"/>
                    </a:ext>
                  </a:extLst>
                </a:gridCol>
              </a:tblGrid>
              <a:tr h="246597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1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1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1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1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723096"/>
                  </a:ext>
                </a:extLst>
              </a:tr>
            </a:tbl>
          </a:graphicData>
        </a:graphic>
      </p:graphicFrame>
      <p:cxnSp>
        <p:nvCxnSpPr>
          <p:cNvPr id="94" name="Connecteur droit avec flèche 93"/>
          <p:cNvCxnSpPr/>
          <p:nvPr/>
        </p:nvCxnSpPr>
        <p:spPr>
          <a:xfrm flipV="1">
            <a:off x="3979747" y="2402851"/>
            <a:ext cx="1341463" cy="5100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ZoneTexte 96"/>
          <p:cNvSpPr txBox="1"/>
          <p:nvPr/>
        </p:nvSpPr>
        <p:spPr>
          <a:xfrm>
            <a:off x="3752962" y="1856484"/>
            <a:ext cx="11767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i="1" dirty="0" err="1" smtClean="0"/>
              <a:t>Random</a:t>
            </a:r>
            <a:r>
              <a:rPr lang="fr-FR" sz="2000" i="1" dirty="0" smtClean="0"/>
              <a:t> </a:t>
            </a:r>
            <a:r>
              <a:rPr lang="fr-FR" sz="2000" i="1" dirty="0" err="1" smtClean="0"/>
              <a:t>selection</a:t>
            </a:r>
            <a:endParaRPr lang="fr-FR" sz="2000" i="1" dirty="0"/>
          </a:p>
        </p:txBody>
      </p:sp>
      <p:sp>
        <p:nvSpPr>
          <p:cNvPr id="99" name="Accolade ouvrante 98"/>
          <p:cNvSpPr/>
          <p:nvPr/>
        </p:nvSpPr>
        <p:spPr>
          <a:xfrm>
            <a:off x="5487604" y="2084963"/>
            <a:ext cx="287383" cy="562257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02" name="Tableau 101"/>
          <p:cNvGraphicFramePr>
            <a:graphicFrameLocks noGrp="1"/>
          </p:cNvGraphicFramePr>
          <p:nvPr>
            <p:extLst/>
          </p:nvPr>
        </p:nvGraphicFramePr>
        <p:xfrm>
          <a:off x="5865293" y="2213691"/>
          <a:ext cx="188980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6">
                  <a:extLst>
                    <a:ext uri="{9D8B030D-6E8A-4147-A177-3AD203B41FA5}">
                      <a16:colId xmlns:a16="http://schemas.microsoft.com/office/drawing/2014/main" val="4067438066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142861980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2018101728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2172928184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2525460913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1812579648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3424876427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1753408498"/>
                    </a:ext>
                  </a:extLst>
                </a:gridCol>
              </a:tblGrid>
              <a:tr h="246597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723096"/>
                  </a:ext>
                </a:extLst>
              </a:tr>
            </a:tbl>
          </a:graphicData>
        </a:graphic>
      </p:graphicFrame>
      <p:graphicFrame>
        <p:nvGraphicFramePr>
          <p:cNvPr id="103" name="Tableau 102"/>
          <p:cNvGraphicFramePr>
            <a:graphicFrameLocks noGrp="1"/>
          </p:cNvGraphicFramePr>
          <p:nvPr>
            <p:extLst/>
          </p:nvPr>
        </p:nvGraphicFramePr>
        <p:xfrm>
          <a:off x="8051097" y="2210427"/>
          <a:ext cx="188980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6">
                  <a:extLst>
                    <a:ext uri="{9D8B030D-6E8A-4147-A177-3AD203B41FA5}">
                      <a16:colId xmlns:a16="http://schemas.microsoft.com/office/drawing/2014/main" val="4067438066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142861980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2018101728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2172928184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2525460913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1812579648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3424876427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1753408498"/>
                    </a:ext>
                  </a:extLst>
                </a:gridCol>
              </a:tblGrid>
              <a:tr h="246597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1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1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1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1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1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1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1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1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723096"/>
                  </a:ext>
                </a:extLst>
              </a:tr>
            </a:tbl>
          </a:graphicData>
        </a:graphic>
      </p:graphicFrame>
      <p:sp>
        <p:nvSpPr>
          <p:cNvPr id="112" name="Accolade ouvrante 111"/>
          <p:cNvSpPr/>
          <p:nvPr/>
        </p:nvSpPr>
        <p:spPr>
          <a:xfrm flipH="1">
            <a:off x="10107299" y="2099479"/>
            <a:ext cx="294051" cy="216010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14" name="Tableau 113"/>
          <p:cNvGraphicFramePr>
            <a:graphicFrameLocks noGrp="1"/>
          </p:cNvGraphicFramePr>
          <p:nvPr>
            <p:extLst/>
          </p:nvPr>
        </p:nvGraphicFramePr>
        <p:xfrm>
          <a:off x="5865293" y="2211443"/>
          <a:ext cx="188980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6">
                  <a:extLst>
                    <a:ext uri="{9D8B030D-6E8A-4147-A177-3AD203B41FA5}">
                      <a16:colId xmlns:a16="http://schemas.microsoft.com/office/drawing/2014/main" val="4067438066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142861980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2018101728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2172928184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2525460913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1812579648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3424876427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1753408498"/>
                    </a:ext>
                  </a:extLst>
                </a:gridCol>
              </a:tblGrid>
              <a:tr h="246597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723096"/>
                  </a:ext>
                </a:extLst>
              </a:tr>
            </a:tbl>
          </a:graphicData>
        </a:graphic>
      </p:graphicFrame>
      <p:graphicFrame>
        <p:nvGraphicFramePr>
          <p:cNvPr id="115" name="Tableau 114"/>
          <p:cNvGraphicFramePr>
            <a:graphicFrameLocks noGrp="1"/>
          </p:cNvGraphicFramePr>
          <p:nvPr>
            <p:extLst/>
          </p:nvPr>
        </p:nvGraphicFramePr>
        <p:xfrm>
          <a:off x="8051097" y="2209559"/>
          <a:ext cx="188980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6">
                  <a:extLst>
                    <a:ext uri="{9D8B030D-6E8A-4147-A177-3AD203B41FA5}">
                      <a16:colId xmlns:a16="http://schemas.microsoft.com/office/drawing/2014/main" val="4067438066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142861980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2018101728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2172928184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2525460913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1812579648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3424876427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1753408498"/>
                    </a:ext>
                  </a:extLst>
                </a:gridCol>
              </a:tblGrid>
              <a:tr h="246597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1</a:t>
                      </a:r>
                      <a:endParaRPr lang="fr-FR" sz="14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1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1</a:t>
                      </a:r>
                      <a:endParaRPr lang="fr-FR" sz="14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1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1</a:t>
                      </a:r>
                      <a:endParaRPr lang="fr-FR" sz="14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1</a:t>
                      </a:r>
                      <a:endParaRPr lang="fr-FR" sz="14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1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1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723096"/>
                  </a:ext>
                </a:extLst>
              </a:tr>
            </a:tbl>
          </a:graphicData>
        </a:graphic>
      </p:graphicFrame>
      <p:cxnSp>
        <p:nvCxnSpPr>
          <p:cNvPr id="120" name="Connecteur droit avec flèche 119"/>
          <p:cNvCxnSpPr>
            <a:stCxn id="115" idx="2"/>
            <a:endCxn id="139" idx="0"/>
          </p:cNvCxnSpPr>
          <p:nvPr/>
        </p:nvCxnSpPr>
        <p:spPr>
          <a:xfrm flipH="1">
            <a:off x="6804856" y="2514359"/>
            <a:ext cx="2191145" cy="13624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8" name="Tableau 1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760712"/>
              </p:ext>
            </p:extLst>
          </p:nvPr>
        </p:nvGraphicFramePr>
        <p:xfrm>
          <a:off x="8049272" y="3876777"/>
          <a:ext cx="188980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6">
                  <a:extLst>
                    <a:ext uri="{9D8B030D-6E8A-4147-A177-3AD203B41FA5}">
                      <a16:colId xmlns:a16="http://schemas.microsoft.com/office/drawing/2014/main" val="4067438066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142861980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2018101728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2172928184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2525460913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1812579648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3424876427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1753408498"/>
                    </a:ext>
                  </a:extLst>
                </a:gridCol>
              </a:tblGrid>
              <a:tr h="246597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1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1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1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1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723096"/>
                  </a:ext>
                </a:extLst>
              </a:tr>
            </a:tbl>
          </a:graphicData>
        </a:graphic>
      </p:graphicFrame>
      <p:graphicFrame>
        <p:nvGraphicFramePr>
          <p:cNvPr id="139" name="Tableau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356929"/>
              </p:ext>
            </p:extLst>
          </p:nvPr>
        </p:nvGraphicFramePr>
        <p:xfrm>
          <a:off x="5859952" y="3876777"/>
          <a:ext cx="188980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6">
                  <a:extLst>
                    <a:ext uri="{9D8B030D-6E8A-4147-A177-3AD203B41FA5}">
                      <a16:colId xmlns:a16="http://schemas.microsoft.com/office/drawing/2014/main" val="4067438066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142861980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2018101728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2172928184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2525460913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1812579648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3424876427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1753408498"/>
                    </a:ext>
                  </a:extLst>
                </a:gridCol>
              </a:tblGrid>
              <a:tr h="246597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1</a:t>
                      </a:r>
                      <a:endParaRPr lang="fr-FR" sz="14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1</a:t>
                      </a:r>
                      <a:endParaRPr lang="fr-FR" sz="14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1</a:t>
                      </a:r>
                      <a:endParaRPr lang="fr-FR" sz="14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1</a:t>
                      </a:r>
                      <a:endParaRPr lang="fr-FR" sz="14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723096"/>
                  </a:ext>
                </a:extLst>
              </a:tr>
            </a:tbl>
          </a:graphicData>
        </a:graphic>
      </p:graphicFrame>
      <p:sp>
        <p:nvSpPr>
          <p:cNvPr id="144" name="ZoneTexte 143"/>
          <p:cNvSpPr txBox="1"/>
          <p:nvPr/>
        </p:nvSpPr>
        <p:spPr>
          <a:xfrm>
            <a:off x="6244917" y="1760794"/>
            <a:ext cx="1522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Mother</a:t>
            </a:r>
            <a:endParaRPr lang="fr-FR" sz="2400" b="1" dirty="0"/>
          </a:p>
        </p:txBody>
      </p:sp>
      <p:sp>
        <p:nvSpPr>
          <p:cNvPr id="145" name="ZoneTexte 144"/>
          <p:cNvSpPr txBox="1"/>
          <p:nvPr/>
        </p:nvSpPr>
        <p:spPr>
          <a:xfrm>
            <a:off x="8508989" y="1760794"/>
            <a:ext cx="1522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 smtClean="0"/>
              <a:t>Father</a:t>
            </a:r>
            <a:endParaRPr lang="fr-FR" sz="2400" b="1" dirty="0"/>
          </a:p>
        </p:txBody>
      </p:sp>
      <p:sp>
        <p:nvSpPr>
          <p:cNvPr id="146" name="ZoneTexte 145"/>
          <p:cNvSpPr txBox="1"/>
          <p:nvPr/>
        </p:nvSpPr>
        <p:spPr>
          <a:xfrm>
            <a:off x="6115612" y="4176541"/>
            <a:ext cx="1389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Child n°1</a:t>
            </a:r>
            <a:endParaRPr lang="fr-FR" sz="2400" b="1" dirty="0"/>
          </a:p>
        </p:txBody>
      </p:sp>
      <p:sp>
        <p:nvSpPr>
          <p:cNvPr id="147" name="ZoneTexte 146"/>
          <p:cNvSpPr txBox="1"/>
          <p:nvPr/>
        </p:nvSpPr>
        <p:spPr>
          <a:xfrm>
            <a:off x="8300955" y="4184987"/>
            <a:ext cx="1386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Child n°2</a:t>
            </a:r>
            <a:endParaRPr lang="fr-FR" sz="2400" b="1" dirty="0"/>
          </a:p>
        </p:txBody>
      </p:sp>
      <p:graphicFrame>
        <p:nvGraphicFramePr>
          <p:cNvPr id="150" name="Tableau 1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538615"/>
              </p:ext>
            </p:extLst>
          </p:nvPr>
        </p:nvGraphicFramePr>
        <p:xfrm>
          <a:off x="5854060" y="5517334"/>
          <a:ext cx="188980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6">
                  <a:extLst>
                    <a:ext uri="{9D8B030D-6E8A-4147-A177-3AD203B41FA5}">
                      <a16:colId xmlns:a16="http://schemas.microsoft.com/office/drawing/2014/main" val="4067438066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142861980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2018101728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2172928184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2525460913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1812579648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3424876427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1753408498"/>
                    </a:ext>
                  </a:extLst>
                </a:gridCol>
              </a:tblGrid>
              <a:tr h="246597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1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1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1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1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723096"/>
                  </a:ext>
                </a:extLst>
              </a:tr>
            </a:tbl>
          </a:graphicData>
        </a:graphic>
      </p:graphicFrame>
      <p:graphicFrame>
        <p:nvGraphicFramePr>
          <p:cNvPr id="151" name="Tableau 1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923178"/>
              </p:ext>
            </p:extLst>
          </p:nvPr>
        </p:nvGraphicFramePr>
        <p:xfrm>
          <a:off x="8049272" y="5519357"/>
          <a:ext cx="188980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6">
                  <a:extLst>
                    <a:ext uri="{9D8B030D-6E8A-4147-A177-3AD203B41FA5}">
                      <a16:colId xmlns:a16="http://schemas.microsoft.com/office/drawing/2014/main" val="4067438066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142861980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2018101728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2172928184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2525460913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1812579648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3424876427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1753408498"/>
                    </a:ext>
                  </a:extLst>
                </a:gridCol>
              </a:tblGrid>
              <a:tr h="246597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1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1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1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723096"/>
                  </a:ext>
                </a:extLst>
              </a:tr>
            </a:tbl>
          </a:graphicData>
        </a:graphic>
      </p:graphicFrame>
      <p:cxnSp>
        <p:nvCxnSpPr>
          <p:cNvPr id="152" name="Connecteur droit avec flèche 151"/>
          <p:cNvCxnSpPr/>
          <p:nvPr/>
        </p:nvCxnSpPr>
        <p:spPr>
          <a:xfrm flipH="1">
            <a:off x="6789260" y="4633169"/>
            <a:ext cx="1" cy="792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avec flèche 154"/>
          <p:cNvCxnSpPr/>
          <p:nvPr/>
        </p:nvCxnSpPr>
        <p:spPr>
          <a:xfrm flipH="1">
            <a:off x="8994175" y="4630818"/>
            <a:ext cx="1" cy="792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Accolade ouvrante 155"/>
          <p:cNvSpPr/>
          <p:nvPr/>
        </p:nvSpPr>
        <p:spPr>
          <a:xfrm flipH="1">
            <a:off x="10107296" y="4381501"/>
            <a:ext cx="294051" cy="157138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7" name="Connecteur droit avec flèche 156"/>
          <p:cNvCxnSpPr/>
          <p:nvPr/>
        </p:nvCxnSpPr>
        <p:spPr>
          <a:xfrm flipH="1" flipV="1">
            <a:off x="4293367" y="5665229"/>
            <a:ext cx="1194237" cy="450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1" name="Tableau 160"/>
          <p:cNvGraphicFramePr>
            <a:graphicFrameLocks noGrp="1"/>
          </p:cNvGraphicFramePr>
          <p:nvPr>
            <p:extLst/>
          </p:nvPr>
        </p:nvGraphicFramePr>
        <p:xfrm>
          <a:off x="2326636" y="5535356"/>
          <a:ext cx="188980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6">
                  <a:extLst>
                    <a:ext uri="{9D8B030D-6E8A-4147-A177-3AD203B41FA5}">
                      <a16:colId xmlns:a16="http://schemas.microsoft.com/office/drawing/2014/main" val="4067438066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142861980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2018101728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2172928184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2525460913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1812579648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3424876427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1753408498"/>
                    </a:ext>
                  </a:extLst>
                </a:gridCol>
              </a:tblGrid>
              <a:tr h="246597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1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1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1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1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723096"/>
                  </a:ext>
                </a:extLst>
              </a:tr>
            </a:tbl>
          </a:graphicData>
        </a:graphic>
      </p:graphicFrame>
      <p:graphicFrame>
        <p:nvGraphicFramePr>
          <p:cNvPr id="162" name="Tableau 161"/>
          <p:cNvGraphicFramePr>
            <a:graphicFrameLocks noGrp="1"/>
          </p:cNvGraphicFramePr>
          <p:nvPr>
            <p:extLst/>
          </p:nvPr>
        </p:nvGraphicFramePr>
        <p:xfrm>
          <a:off x="2326636" y="5941371"/>
          <a:ext cx="188980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6">
                  <a:extLst>
                    <a:ext uri="{9D8B030D-6E8A-4147-A177-3AD203B41FA5}">
                      <a16:colId xmlns:a16="http://schemas.microsoft.com/office/drawing/2014/main" val="4067438066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142861980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2018101728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2172928184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2525460913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1812579648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3424876427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1753408498"/>
                    </a:ext>
                  </a:extLst>
                </a:gridCol>
              </a:tblGrid>
              <a:tr h="246597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1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fr-FR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fr-FR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1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1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723096"/>
                  </a:ext>
                </a:extLst>
              </a:tr>
            </a:tbl>
          </a:graphicData>
        </a:graphic>
      </p:graphicFrame>
      <p:sp>
        <p:nvSpPr>
          <p:cNvPr id="167" name="Accolade ouvrante 166"/>
          <p:cNvSpPr/>
          <p:nvPr/>
        </p:nvSpPr>
        <p:spPr>
          <a:xfrm>
            <a:off x="5551104" y="5390629"/>
            <a:ext cx="287383" cy="562257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68" name="Tableau 167"/>
          <p:cNvGraphicFramePr>
            <a:graphicFrameLocks noGrp="1"/>
          </p:cNvGraphicFramePr>
          <p:nvPr>
            <p:extLst/>
          </p:nvPr>
        </p:nvGraphicFramePr>
        <p:xfrm>
          <a:off x="342183" y="5941371"/>
          <a:ext cx="188980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6">
                  <a:extLst>
                    <a:ext uri="{9D8B030D-6E8A-4147-A177-3AD203B41FA5}">
                      <a16:colId xmlns:a16="http://schemas.microsoft.com/office/drawing/2014/main" val="4067438066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142861980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2018101728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2172928184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2525460913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1812579648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3424876427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1753408498"/>
                    </a:ext>
                  </a:extLst>
                </a:gridCol>
              </a:tblGrid>
              <a:tr h="246597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723096"/>
                  </a:ext>
                </a:extLst>
              </a:tr>
            </a:tbl>
          </a:graphicData>
        </a:graphic>
      </p:graphicFrame>
      <p:graphicFrame>
        <p:nvGraphicFramePr>
          <p:cNvPr id="169" name="Tableau 168"/>
          <p:cNvGraphicFramePr>
            <a:graphicFrameLocks noGrp="1"/>
          </p:cNvGraphicFramePr>
          <p:nvPr>
            <p:extLst/>
          </p:nvPr>
        </p:nvGraphicFramePr>
        <p:xfrm>
          <a:off x="330108" y="5535356"/>
          <a:ext cx="188980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6">
                  <a:extLst>
                    <a:ext uri="{9D8B030D-6E8A-4147-A177-3AD203B41FA5}">
                      <a16:colId xmlns:a16="http://schemas.microsoft.com/office/drawing/2014/main" val="4067438066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142861980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2018101728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2172928184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2525460913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1812579648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3424876427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1753408498"/>
                    </a:ext>
                  </a:extLst>
                </a:gridCol>
              </a:tblGrid>
              <a:tr h="246597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1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1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1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1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1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1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1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1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723096"/>
                  </a:ext>
                </a:extLst>
              </a:tr>
            </a:tbl>
          </a:graphicData>
        </a:graphic>
      </p:graphicFrame>
      <p:sp>
        <p:nvSpPr>
          <p:cNvPr id="170" name="ZoneTexte 169"/>
          <p:cNvSpPr txBox="1"/>
          <p:nvPr/>
        </p:nvSpPr>
        <p:spPr>
          <a:xfrm>
            <a:off x="513875" y="5083217"/>
            <a:ext cx="1522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/>
              <a:t>Parents</a:t>
            </a:r>
            <a:endParaRPr lang="fr-FR" sz="2400" b="1" dirty="0"/>
          </a:p>
        </p:txBody>
      </p:sp>
      <p:sp>
        <p:nvSpPr>
          <p:cNvPr id="171" name="ZoneTexte 170"/>
          <p:cNvSpPr txBox="1"/>
          <p:nvPr/>
        </p:nvSpPr>
        <p:spPr>
          <a:xfrm>
            <a:off x="2511147" y="5083216"/>
            <a:ext cx="1522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err="1" smtClean="0"/>
              <a:t>Children</a:t>
            </a:r>
            <a:endParaRPr lang="fr-FR" sz="2400" b="1" dirty="0"/>
          </a:p>
        </p:txBody>
      </p:sp>
      <p:sp>
        <p:nvSpPr>
          <p:cNvPr id="172" name="ZoneTexte 34"/>
          <p:cNvSpPr txBox="1"/>
          <p:nvPr/>
        </p:nvSpPr>
        <p:spPr>
          <a:xfrm>
            <a:off x="10414990" y="4985045"/>
            <a:ext cx="1510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i="1" dirty="0"/>
              <a:t>Mutation</a:t>
            </a:r>
          </a:p>
        </p:txBody>
      </p:sp>
      <p:sp>
        <p:nvSpPr>
          <p:cNvPr id="177" name="Accolade ouvrante 176"/>
          <p:cNvSpPr/>
          <p:nvPr/>
        </p:nvSpPr>
        <p:spPr>
          <a:xfrm rot="16200000" flipH="1">
            <a:off x="2110681" y="3074968"/>
            <a:ext cx="294051" cy="4060989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3" name="Demi-tour 182"/>
          <p:cNvSpPr/>
          <p:nvPr/>
        </p:nvSpPr>
        <p:spPr>
          <a:xfrm rot="16200000" flipV="1">
            <a:off x="2600199" y="2976436"/>
            <a:ext cx="1562627" cy="2247623"/>
          </a:xfrm>
          <a:prstGeom prst="uturnArrow">
            <a:avLst>
              <a:gd name="adj1" fmla="val 4471"/>
              <a:gd name="adj2" fmla="val 4662"/>
              <a:gd name="adj3" fmla="val 12505"/>
              <a:gd name="adj4" fmla="val 15744"/>
              <a:gd name="adj5" fmla="val 2323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aphicFrame>
        <p:nvGraphicFramePr>
          <p:cNvPr id="188" name="Tableau 1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929120"/>
              </p:ext>
            </p:extLst>
          </p:nvPr>
        </p:nvGraphicFramePr>
        <p:xfrm>
          <a:off x="1840410" y="3705537"/>
          <a:ext cx="188980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6">
                  <a:extLst>
                    <a:ext uri="{9D8B030D-6E8A-4147-A177-3AD203B41FA5}">
                      <a16:colId xmlns:a16="http://schemas.microsoft.com/office/drawing/2014/main" val="4067438066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142861980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2018101728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2172928184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2525460913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1812579648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3424876427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1753408498"/>
                    </a:ext>
                  </a:extLst>
                </a:gridCol>
              </a:tblGrid>
              <a:tr h="246597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1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fr-FR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fr-FR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1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1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723096"/>
                  </a:ext>
                </a:extLst>
              </a:tr>
            </a:tbl>
          </a:graphicData>
        </a:graphic>
      </p:graphicFrame>
      <p:sp>
        <p:nvSpPr>
          <p:cNvPr id="198" name="ZoneTexte 197"/>
          <p:cNvSpPr txBox="1"/>
          <p:nvPr/>
        </p:nvSpPr>
        <p:spPr>
          <a:xfrm>
            <a:off x="10322936" y="3421610"/>
            <a:ext cx="1869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/>
              <a:t>Probability</a:t>
            </a:r>
            <a:r>
              <a:rPr lang="fr-FR" b="1" dirty="0" smtClean="0"/>
              <a:t> : 50%</a:t>
            </a:r>
            <a:endParaRPr lang="fr-FR" b="1" dirty="0"/>
          </a:p>
        </p:txBody>
      </p:sp>
      <p:sp>
        <p:nvSpPr>
          <p:cNvPr id="199" name="ZoneTexte 198"/>
          <p:cNvSpPr txBox="1"/>
          <p:nvPr/>
        </p:nvSpPr>
        <p:spPr>
          <a:xfrm>
            <a:off x="10338790" y="5512828"/>
            <a:ext cx="1878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/>
              <a:t>Probability</a:t>
            </a:r>
            <a:r>
              <a:rPr lang="fr-FR" b="1" dirty="0" smtClean="0"/>
              <a:t> : 0,1%</a:t>
            </a:r>
            <a:endParaRPr lang="fr-FR" b="1" dirty="0"/>
          </a:p>
        </p:txBody>
      </p:sp>
      <p:sp>
        <p:nvSpPr>
          <p:cNvPr id="72" name="ZoneTexte 71"/>
          <p:cNvSpPr txBox="1"/>
          <p:nvPr/>
        </p:nvSpPr>
        <p:spPr>
          <a:xfrm>
            <a:off x="11941" y="1745536"/>
            <a:ext cx="23791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i="1" dirty="0" err="1" smtClean="0"/>
              <a:t>Random</a:t>
            </a:r>
            <a:r>
              <a:rPr lang="fr-FR" sz="2000" i="1" dirty="0" smtClean="0"/>
              <a:t> </a:t>
            </a:r>
            <a:r>
              <a:rPr lang="fr-FR" sz="2000" i="1" dirty="0" err="1" smtClean="0"/>
              <a:t>parameters</a:t>
            </a:r>
            <a:r>
              <a:rPr lang="fr-FR" sz="2000" i="1" dirty="0" smtClean="0"/>
              <a:t>’ </a:t>
            </a:r>
            <a:r>
              <a:rPr lang="fr-FR" sz="2000" i="1" dirty="0" err="1" smtClean="0"/>
              <a:t>generation</a:t>
            </a:r>
            <a:r>
              <a:rPr lang="fr-FR" sz="2000" i="1" dirty="0" smtClean="0"/>
              <a:t> (Matrix)</a:t>
            </a:r>
            <a:endParaRPr lang="fr-FR" sz="2000" i="1" dirty="0"/>
          </a:p>
        </p:txBody>
      </p:sp>
      <p:sp>
        <p:nvSpPr>
          <p:cNvPr id="9" name="Flèche à angle droit 8"/>
          <p:cNvSpPr/>
          <p:nvPr/>
        </p:nvSpPr>
        <p:spPr>
          <a:xfrm rot="5400000">
            <a:off x="670854" y="2651900"/>
            <a:ext cx="1061280" cy="693935"/>
          </a:xfrm>
          <a:prstGeom prst="bentUpArrow">
            <a:avLst>
              <a:gd name="adj1" fmla="val 11177"/>
              <a:gd name="adj2" fmla="val 11120"/>
              <a:gd name="adj3" fmla="val 2314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/>
          <p:cNvSpPr txBox="1"/>
          <p:nvPr/>
        </p:nvSpPr>
        <p:spPr>
          <a:xfrm>
            <a:off x="4516576" y="3771667"/>
            <a:ext cx="1191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i="1" dirty="0" err="1" smtClean="0"/>
              <a:t>Selection</a:t>
            </a:r>
            <a:r>
              <a:rPr lang="fr-FR" sz="2000" i="1" dirty="0" smtClean="0"/>
              <a:t> of best</a:t>
            </a:r>
            <a:endParaRPr lang="fr-FR" sz="2000" i="1" dirty="0"/>
          </a:p>
        </p:txBody>
      </p:sp>
      <p:graphicFrame>
        <p:nvGraphicFramePr>
          <p:cNvPr id="54" name="Diagram 23"/>
          <p:cNvGraphicFramePr/>
          <p:nvPr>
            <p:extLst>
              <p:ext uri="{D42A27DB-BD31-4B8C-83A1-F6EECF244321}">
                <p14:modId xmlns:p14="http://schemas.microsoft.com/office/powerpoint/2010/main" val="2475079049"/>
              </p:ext>
            </p:extLst>
          </p:nvPr>
        </p:nvGraphicFramePr>
        <p:xfrm>
          <a:off x="-1" y="286600"/>
          <a:ext cx="12358255" cy="277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6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Genetic</a:t>
            </a:r>
            <a:r>
              <a:rPr lang="fr-FR" dirty="0" smtClean="0"/>
              <a:t> </a:t>
            </a:r>
            <a:r>
              <a:rPr lang="fr-FR" dirty="0" err="1" smtClean="0"/>
              <a:t>Algorithm</a:t>
            </a:r>
            <a:r>
              <a:rPr lang="fr-FR" dirty="0"/>
              <a:t> </a:t>
            </a:r>
            <a:r>
              <a:rPr lang="fr-FR" sz="3600" dirty="0"/>
              <a:t>(Learning </a:t>
            </a:r>
            <a:r>
              <a:rPr lang="fr-FR" sz="3600" dirty="0" err="1" smtClean="0"/>
              <a:t>from</a:t>
            </a:r>
            <a:r>
              <a:rPr lang="fr-FR" sz="3600" dirty="0" smtClean="0"/>
              <a:t> simulations)</a:t>
            </a:r>
            <a:endParaRPr lang="fr-FR" sz="4500" dirty="0"/>
          </a:p>
        </p:txBody>
      </p:sp>
    </p:spTree>
    <p:extLst>
      <p:ext uri="{BB962C8B-B14F-4D97-AF65-F5344CB8AC3E}">
        <p14:creationId xmlns:p14="http://schemas.microsoft.com/office/powerpoint/2010/main" val="4595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/>
      <p:bldP spid="60" grpId="0" animBg="1"/>
      <p:bldP spid="70" grpId="0"/>
      <p:bldP spid="97" grpId="0"/>
      <p:bldP spid="99" grpId="0" animBg="1"/>
      <p:bldP spid="112" grpId="0" animBg="1"/>
      <p:bldP spid="144" grpId="0"/>
      <p:bldP spid="145" grpId="0"/>
      <p:bldP spid="146" grpId="0"/>
      <p:bldP spid="147" grpId="0"/>
      <p:bldP spid="156" grpId="0" animBg="1"/>
      <p:bldP spid="167" grpId="0" animBg="1"/>
      <p:bldP spid="170" grpId="0"/>
      <p:bldP spid="171" grpId="0"/>
      <p:bldP spid="172" grpId="0"/>
      <p:bldP spid="177" grpId="0" animBg="1"/>
      <p:bldP spid="183" grpId="0" animBg="1"/>
      <p:bldP spid="198" grpId="0"/>
      <p:bldP spid="199" grpId="0"/>
      <p:bldP spid="72" grpId="0"/>
      <p:bldP spid="9" grpId="0" animBg="1"/>
      <p:bldP spid="5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1400" smtClean="0"/>
              <a:t>8 janvier 2015</a:t>
            </a:r>
            <a:endParaRPr lang="fr-FR" sz="140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400" dirty="0" smtClean="0"/>
              <a:t>Report projeCt - PRACTICAL STUDY</a:t>
            </a:r>
            <a:endParaRPr lang="fr-FR" sz="14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1F3E-A700-486C-A610-8EF419C0F303}" type="slidenum">
              <a:rPr lang="fr-FR" sz="1800" smtClean="0"/>
              <a:pPr/>
              <a:t>21</a:t>
            </a:fld>
            <a:r>
              <a:rPr lang="fr-FR" sz="1800" dirty="0" smtClean="0"/>
              <a:t>/25</a:t>
            </a:r>
            <a:endParaRPr lang="fr-FR" sz="1800" dirty="0"/>
          </a:p>
        </p:txBody>
      </p:sp>
      <p:graphicFrame>
        <p:nvGraphicFramePr>
          <p:cNvPr id="54" name="Diagram 23"/>
          <p:cNvGraphicFramePr/>
          <p:nvPr>
            <p:extLst>
              <p:ext uri="{D42A27DB-BD31-4B8C-83A1-F6EECF244321}">
                <p14:modId xmlns:p14="http://schemas.microsoft.com/office/powerpoint/2010/main" val="2427064813"/>
              </p:ext>
            </p:extLst>
          </p:nvPr>
        </p:nvGraphicFramePr>
        <p:xfrm>
          <a:off x="-1" y="286600"/>
          <a:ext cx="12358255" cy="277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6" name="ZoneTexte 55"/>
          <p:cNvSpPr txBox="1"/>
          <p:nvPr/>
        </p:nvSpPr>
        <p:spPr>
          <a:xfrm>
            <a:off x="7189429" y="2222023"/>
            <a:ext cx="432454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Final </a:t>
            </a:r>
            <a:r>
              <a:rPr lang="fr-F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energy</a:t>
            </a:r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?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Winner ?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Precision</a:t>
            </a:r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?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Damage ?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Score ?</a:t>
            </a:r>
          </a:p>
          <a:p>
            <a:pPr lvl="1">
              <a:lnSpc>
                <a:spcPct val="150000"/>
              </a:lnSpc>
            </a:pPr>
            <a:endParaRPr lang="fr-FR" sz="800" dirty="0" smtClean="0"/>
          </a:p>
          <a:p>
            <a:pPr algn="ctr"/>
            <a:r>
              <a:rPr lang="fr-FR" sz="2400" b="1" dirty="0" smtClean="0"/>
              <a:t>A lot of questions in </a:t>
            </a:r>
            <a:r>
              <a:rPr lang="fr-FR" sz="2400" b="1" dirty="0" err="1" smtClean="0"/>
              <a:t>order</a:t>
            </a:r>
            <a:r>
              <a:rPr lang="fr-FR" sz="2400" b="1" dirty="0" smtClean="0"/>
              <a:t> to select best </a:t>
            </a:r>
            <a:r>
              <a:rPr lang="fr-FR" sz="2400" b="1" dirty="0" err="1" smtClean="0"/>
              <a:t>individuals</a:t>
            </a:r>
            <a:endParaRPr lang="fr-FR" sz="2400" b="1" dirty="0"/>
          </a:p>
        </p:txBody>
      </p:sp>
      <p:sp>
        <p:nvSpPr>
          <p:cNvPr id="33" name="Accolade ouvrante 32"/>
          <p:cNvSpPr/>
          <p:nvPr/>
        </p:nvSpPr>
        <p:spPr>
          <a:xfrm>
            <a:off x="6927069" y="2260124"/>
            <a:ext cx="294051" cy="3785652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4" name="Connecteur droit avec flèche 33"/>
          <p:cNvCxnSpPr/>
          <p:nvPr/>
        </p:nvCxnSpPr>
        <p:spPr>
          <a:xfrm>
            <a:off x="5736511" y="4136015"/>
            <a:ext cx="1070307" cy="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Espace réservé de la date 3"/>
          <p:cNvSpPr txBox="1">
            <a:spLocks/>
          </p:cNvSpPr>
          <p:nvPr/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smtClean="0"/>
              <a:t>8 janvier 2015</a:t>
            </a:r>
            <a:endParaRPr lang="fr-FR" sz="1400"/>
          </a:p>
        </p:txBody>
      </p:sp>
      <p:sp>
        <p:nvSpPr>
          <p:cNvPr id="79" name="Ellipse 78"/>
          <p:cNvSpPr/>
          <p:nvPr/>
        </p:nvSpPr>
        <p:spPr>
          <a:xfrm>
            <a:off x="1631659" y="2254505"/>
            <a:ext cx="2307250" cy="23072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ZoneTexte 79"/>
          <p:cNvSpPr txBox="1"/>
          <p:nvPr/>
        </p:nvSpPr>
        <p:spPr>
          <a:xfrm>
            <a:off x="356716" y="4046278"/>
            <a:ext cx="1749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Population</a:t>
            </a:r>
            <a:endParaRPr lang="fr-FR" sz="2400" b="1" dirty="0"/>
          </a:p>
        </p:txBody>
      </p:sp>
      <p:graphicFrame>
        <p:nvGraphicFramePr>
          <p:cNvPr id="81" name="Tableau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528759"/>
              </p:ext>
            </p:extLst>
          </p:nvPr>
        </p:nvGraphicFramePr>
        <p:xfrm>
          <a:off x="1839129" y="3704319"/>
          <a:ext cx="188980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6">
                  <a:extLst>
                    <a:ext uri="{9D8B030D-6E8A-4147-A177-3AD203B41FA5}">
                      <a16:colId xmlns:a16="http://schemas.microsoft.com/office/drawing/2014/main" val="4067438066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142861980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2018101728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2172928184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2525460913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1812579648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3424876427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1753408498"/>
                    </a:ext>
                  </a:extLst>
                </a:gridCol>
              </a:tblGrid>
              <a:tr h="246597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723096"/>
                  </a:ext>
                </a:extLst>
              </a:tr>
            </a:tbl>
          </a:graphicData>
        </a:graphic>
      </p:graphicFrame>
      <p:graphicFrame>
        <p:nvGraphicFramePr>
          <p:cNvPr id="82" name="Tableau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574449"/>
              </p:ext>
            </p:extLst>
          </p:nvPr>
        </p:nvGraphicFramePr>
        <p:xfrm>
          <a:off x="1954219" y="3274323"/>
          <a:ext cx="188980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6">
                  <a:extLst>
                    <a:ext uri="{9D8B030D-6E8A-4147-A177-3AD203B41FA5}">
                      <a16:colId xmlns:a16="http://schemas.microsoft.com/office/drawing/2014/main" val="4067438066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142861980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2018101728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2172928184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2525460913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1812579648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3424876427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1753408498"/>
                    </a:ext>
                  </a:extLst>
                </a:gridCol>
              </a:tblGrid>
              <a:tr h="246597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1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1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1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1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1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1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1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1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723096"/>
                  </a:ext>
                </a:extLst>
              </a:tr>
            </a:tbl>
          </a:graphicData>
        </a:graphic>
      </p:graphicFrame>
      <p:graphicFrame>
        <p:nvGraphicFramePr>
          <p:cNvPr id="83" name="Tableau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270890"/>
              </p:ext>
            </p:extLst>
          </p:nvPr>
        </p:nvGraphicFramePr>
        <p:xfrm>
          <a:off x="1839129" y="2863347"/>
          <a:ext cx="188980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6">
                  <a:extLst>
                    <a:ext uri="{9D8B030D-6E8A-4147-A177-3AD203B41FA5}">
                      <a16:colId xmlns:a16="http://schemas.microsoft.com/office/drawing/2014/main" val="4067438066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142861980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2018101728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2172928184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2525460913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1812579648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3424876427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1753408498"/>
                    </a:ext>
                  </a:extLst>
                </a:gridCol>
              </a:tblGrid>
              <a:tr h="246597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1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1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1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1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723096"/>
                  </a:ext>
                </a:extLst>
              </a:tr>
            </a:tbl>
          </a:graphicData>
        </a:graphic>
      </p:graphicFrame>
      <p:graphicFrame>
        <p:nvGraphicFramePr>
          <p:cNvPr id="87" name="Tableau 86"/>
          <p:cNvGraphicFramePr>
            <a:graphicFrameLocks noGrp="1"/>
          </p:cNvGraphicFramePr>
          <p:nvPr>
            <p:extLst/>
          </p:nvPr>
        </p:nvGraphicFramePr>
        <p:xfrm>
          <a:off x="2326636" y="5535356"/>
          <a:ext cx="188980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6">
                  <a:extLst>
                    <a:ext uri="{9D8B030D-6E8A-4147-A177-3AD203B41FA5}">
                      <a16:colId xmlns:a16="http://schemas.microsoft.com/office/drawing/2014/main" val="4067438066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142861980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2018101728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2172928184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2525460913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1812579648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3424876427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1753408498"/>
                    </a:ext>
                  </a:extLst>
                </a:gridCol>
              </a:tblGrid>
              <a:tr h="246597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1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1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1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1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723096"/>
                  </a:ext>
                </a:extLst>
              </a:tr>
            </a:tbl>
          </a:graphicData>
        </a:graphic>
      </p:graphicFrame>
      <p:graphicFrame>
        <p:nvGraphicFramePr>
          <p:cNvPr id="88" name="Tableau 87"/>
          <p:cNvGraphicFramePr>
            <a:graphicFrameLocks noGrp="1"/>
          </p:cNvGraphicFramePr>
          <p:nvPr>
            <p:extLst/>
          </p:nvPr>
        </p:nvGraphicFramePr>
        <p:xfrm>
          <a:off x="2326636" y="5941371"/>
          <a:ext cx="188980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6">
                  <a:extLst>
                    <a:ext uri="{9D8B030D-6E8A-4147-A177-3AD203B41FA5}">
                      <a16:colId xmlns:a16="http://schemas.microsoft.com/office/drawing/2014/main" val="4067438066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142861980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2018101728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2172928184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2525460913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1812579648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3424876427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1753408498"/>
                    </a:ext>
                  </a:extLst>
                </a:gridCol>
              </a:tblGrid>
              <a:tr h="246597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1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fr-FR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fr-FR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1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1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723096"/>
                  </a:ext>
                </a:extLst>
              </a:tr>
            </a:tbl>
          </a:graphicData>
        </a:graphic>
      </p:graphicFrame>
      <p:graphicFrame>
        <p:nvGraphicFramePr>
          <p:cNvPr id="89" name="Tableau 88"/>
          <p:cNvGraphicFramePr>
            <a:graphicFrameLocks noGrp="1"/>
          </p:cNvGraphicFramePr>
          <p:nvPr>
            <p:extLst/>
          </p:nvPr>
        </p:nvGraphicFramePr>
        <p:xfrm>
          <a:off x="342183" y="5941371"/>
          <a:ext cx="188980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6">
                  <a:extLst>
                    <a:ext uri="{9D8B030D-6E8A-4147-A177-3AD203B41FA5}">
                      <a16:colId xmlns:a16="http://schemas.microsoft.com/office/drawing/2014/main" val="4067438066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142861980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2018101728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2172928184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2525460913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1812579648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3424876427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1753408498"/>
                    </a:ext>
                  </a:extLst>
                </a:gridCol>
              </a:tblGrid>
              <a:tr h="246597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723096"/>
                  </a:ext>
                </a:extLst>
              </a:tr>
            </a:tbl>
          </a:graphicData>
        </a:graphic>
      </p:graphicFrame>
      <p:graphicFrame>
        <p:nvGraphicFramePr>
          <p:cNvPr id="90" name="Tableau 89"/>
          <p:cNvGraphicFramePr>
            <a:graphicFrameLocks noGrp="1"/>
          </p:cNvGraphicFramePr>
          <p:nvPr>
            <p:extLst/>
          </p:nvPr>
        </p:nvGraphicFramePr>
        <p:xfrm>
          <a:off x="330108" y="5535356"/>
          <a:ext cx="188980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6">
                  <a:extLst>
                    <a:ext uri="{9D8B030D-6E8A-4147-A177-3AD203B41FA5}">
                      <a16:colId xmlns:a16="http://schemas.microsoft.com/office/drawing/2014/main" val="4067438066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142861980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2018101728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2172928184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2525460913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1812579648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3424876427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1753408498"/>
                    </a:ext>
                  </a:extLst>
                </a:gridCol>
              </a:tblGrid>
              <a:tr h="246597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1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1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1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1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1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1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1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1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723096"/>
                  </a:ext>
                </a:extLst>
              </a:tr>
            </a:tbl>
          </a:graphicData>
        </a:graphic>
      </p:graphicFrame>
      <p:sp>
        <p:nvSpPr>
          <p:cNvPr id="91" name="ZoneTexte 90"/>
          <p:cNvSpPr txBox="1"/>
          <p:nvPr/>
        </p:nvSpPr>
        <p:spPr>
          <a:xfrm>
            <a:off x="513875" y="5083217"/>
            <a:ext cx="1522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/>
              <a:t>Parents</a:t>
            </a:r>
            <a:endParaRPr lang="fr-FR" sz="2400" b="1" dirty="0"/>
          </a:p>
        </p:txBody>
      </p:sp>
      <p:sp>
        <p:nvSpPr>
          <p:cNvPr id="92" name="ZoneTexte 91"/>
          <p:cNvSpPr txBox="1"/>
          <p:nvPr/>
        </p:nvSpPr>
        <p:spPr>
          <a:xfrm>
            <a:off x="2511147" y="5083216"/>
            <a:ext cx="1522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err="1" smtClean="0"/>
              <a:t>Children</a:t>
            </a:r>
            <a:endParaRPr lang="fr-FR" sz="2400" b="1" dirty="0"/>
          </a:p>
        </p:txBody>
      </p:sp>
      <p:sp>
        <p:nvSpPr>
          <p:cNvPr id="93" name="Accolade ouvrante 92"/>
          <p:cNvSpPr/>
          <p:nvPr/>
        </p:nvSpPr>
        <p:spPr>
          <a:xfrm rot="16200000" flipH="1">
            <a:off x="2110681" y="3074968"/>
            <a:ext cx="294051" cy="4060989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Demi-tour 93"/>
          <p:cNvSpPr/>
          <p:nvPr/>
        </p:nvSpPr>
        <p:spPr>
          <a:xfrm rot="16200000" flipV="1">
            <a:off x="2600199" y="2976436"/>
            <a:ext cx="1562627" cy="2247623"/>
          </a:xfrm>
          <a:prstGeom prst="uturnArrow">
            <a:avLst>
              <a:gd name="adj1" fmla="val 4471"/>
              <a:gd name="adj2" fmla="val 4662"/>
              <a:gd name="adj3" fmla="val 12505"/>
              <a:gd name="adj4" fmla="val 15744"/>
              <a:gd name="adj5" fmla="val 2323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aphicFrame>
        <p:nvGraphicFramePr>
          <p:cNvPr id="95" name="Tableau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747782"/>
              </p:ext>
            </p:extLst>
          </p:nvPr>
        </p:nvGraphicFramePr>
        <p:xfrm>
          <a:off x="1840410" y="3705537"/>
          <a:ext cx="188980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6">
                  <a:extLst>
                    <a:ext uri="{9D8B030D-6E8A-4147-A177-3AD203B41FA5}">
                      <a16:colId xmlns:a16="http://schemas.microsoft.com/office/drawing/2014/main" val="4067438066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142861980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2018101728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2172928184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2525460913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1812579648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3424876427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1753408498"/>
                    </a:ext>
                  </a:extLst>
                </a:gridCol>
              </a:tblGrid>
              <a:tr h="246597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1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fr-FR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fr-FR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1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1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723096"/>
                  </a:ext>
                </a:extLst>
              </a:tr>
            </a:tbl>
          </a:graphicData>
        </a:graphic>
      </p:graphicFrame>
      <p:sp>
        <p:nvSpPr>
          <p:cNvPr id="96" name="ZoneTexte 95"/>
          <p:cNvSpPr txBox="1"/>
          <p:nvPr/>
        </p:nvSpPr>
        <p:spPr>
          <a:xfrm>
            <a:off x="11941" y="1745536"/>
            <a:ext cx="23791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i="1" dirty="0" err="1" smtClean="0"/>
              <a:t>Random</a:t>
            </a:r>
            <a:r>
              <a:rPr lang="fr-FR" sz="2000" i="1" dirty="0" smtClean="0"/>
              <a:t> </a:t>
            </a:r>
            <a:r>
              <a:rPr lang="fr-FR" sz="2000" i="1" dirty="0" err="1" smtClean="0"/>
              <a:t>parameters</a:t>
            </a:r>
            <a:r>
              <a:rPr lang="fr-FR" sz="2000" i="1" dirty="0" smtClean="0"/>
              <a:t>’ </a:t>
            </a:r>
            <a:r>
              <a:rPr lang="fr-FR" sz="2000" i="1" dirty="0" err="1" smtClean="0"/>
              <a:t>generation</a:t>
            </a:r>
            <a:r>
              <a:rPr lang="fr-FR" sz="2000" i="1" dirty="0" smtClean="0"/>
              <a:t> (Matrix)</a:t>
            </a:r>
            <a:endParaRPr lang="fr-FR" sz="2000" i="1" dirty="0"/>
          </a:p>
        </p:txBody>
      </p:sp>
      <p:sp>
        <p:nvSpPr>
          <p:cNvPr id="97" name="Flèche à angle droit 96"/>
          <p:cNvSpPr/>
          <p:nvPr/>
        </p:nvSpPr>
        <p:spPr>
          <a:xfrm rot="5400000">
            <a:off x="670854" y="2651900"/>
            <a:ext cx="1061280" cy="693935"/>
          </a:xfrm>
          <a:prstGeom prst="bentUpArrow">
            <a:avLst>
              <a:gd name="adj1" fmla="val 11177"/>
              <a:gd name="adj2" fmla="val 11120"/>
              <a:gd name="adj3" fmla="val 2314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ZoneTexte 97"/>
          <p:cNvSpPr txBox="1"/>
          <p:nvPr/>
        </p:nvSpPr>
        <p:spPr>
          <a:xfrm>
            <a:off x="4516576" y="3771667"/>
            <a:ext cx="1191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i="1" dirty="0" err="1" smtClean="0"/>
              <a:t>Selection</a:t>
            </a:r>
            <a:r>
              <a:rPr lang="fr-FR" sz="2000" i="1" dirty="0" smtClean="0"/>
              <a:t> of best</a:t>
            </a:r>
            <a:endParaRPr lang="fr-FR" sz="2000" i="1" dirty="0"/>
          </a:p>
        </p:txBody>
      </p:sp>
      <p:sp>
        <p:nvSpPr>
          <p:cNvPr id="100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dirty="0" err="1" smtClean="0"/>
              <a:t>Genetic</a:t>
            </a:r>
            <a:r>
              <a:rPr lang="fr-FR" dirty="0" smtClean="0"/>
              <a:t> </a:t>
            </a:r>
            <a:r>
              <a:rPr lang="fr-FR" dirty="0" err="1" smtClean="0"/>
              <a:t>Algorithm</a:t>
            </a:r>
            <a:r>
              <a:rPr lang="fr-FR" dirty="0"/>
              <a:t> </a:t>
            </a:r>
            <a:r>
              <a:rPr lang="fr-FR" sz="3600" dirty="0"/>
              <a:t>(</a:t>
            </a:r>
            <a:r>
              <a:rPr lang="fr-FR" sz="3600" dirty="0" smtClean="0"/>
              <a:t>Learning </a:t>
            </a:r>
            <a:r>
              <a:rPr lang="fr-FR" sz="3600" dirty="0" err="1"/>
              <a:t>from</a:t>
            </a:r>
            <a:r>
              <a:rPr lang="fr-FR" sz="3600" dirty="0"/>
              <a:t> </a:t>
            </a:r>
            <a:r>
              <a:rPr lang="fr-FR" sz="3600" dirty="0" smtClean="0"/>
              <a:t>simulations)</a:t>
            </a:r>
            <a:endParaRPr lang="fr-FR" sz="4500" dirty="0"/>
          </a:p>
        </p:txBody>
      </p:sp>
    </p:spTree>
    <p:extLst>
      <p:ext uri="{BB962C8B-B14F-4D97-AF65-F5344CB8AC3E}">
        <p14:creationId xmlns:p14="http://schemas.microsoft.com/office/powerpoint/2010/main" val="4595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Comparison of the different algorithms</a:t>
            </a:r>
            <a:endParaRPr lang="en-GB" dirty="0"/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2234025"/>
              </p:ext>
            </p:extLst>
          </p:nvPr>
        </p:nvGraphicFramePr>
        <p:xfrm>
          <a:off x="117057" y="2895818"/>
          <a:ext cx="11955169" cy="3017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93660">
                  <a:extLst>
                    <a:ext uri="{9D8B030D-6E8A-4147-A177-3AD203B41FA5}">
                      <a16:colId xmlns:a16="http://schemas.microsoft.com/office/drawing/2014/main" val="2033431654"/>
                    </a:ext>
                  </a:extLst>
                </a:gridCol>
                <a:gridCol w="4084110">
                  <a:extLst>
                    <a:ext uri="{9D8B030D-6E8A-4147-A177-3AD203B41FA5}">
                      <a16:colId xmlns:a16="http://schemas.microsoft.com/office/drawing/2014/main" val="4186394165"/>
                    </a:ext>
                  </a:extLst>
                </a:gridCol>
                <a:gridCol w="5177399">
                  <a:extLst>
                    <a:ext uri="{9D8B030D-6E8A-4147-A177-3AD203B41FA5}">
                      <a16:colId xmlns:a16="http://schemas.microsoft.com/office/drawing/2014/main" val="31766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2800" dirty="0" smtClean="0"/>
                        <a:t>Action</a:t>
                      </a:r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800" baseline="0" dirty="0" smtClean="0"/>
                        <a:t>Learning </a:t>
                      </a:r>
                      <a:r>
                        <a:rPr lang="fr-FR" sz="2800" baseline="0" dirty="0" err="1" smtClean="0"/>
                        <a:t>from</a:t>
                      </a:r>
                      <a:r>
                        <a:rPr lang="fr-FR" sz="2800" baseline="0" dirty="0" smtClean="0"/>
                        <a:t> simulations</a:t>
                      </a:r>
                    </a:p>
                    <a:p>
                      <a:r>
                        <a:rPr lang="fr-FR" sz="2800" baseline="0" dirty="0" err="1" smtClean="0"/>
                        <a:t>Genetic</a:t>
                      </a:r>
                      <a:r>
                        <a:rPr lang="fr-FR" sz="2800" baseline="0" dirty="0" smtClean="0"/>
                        <a:t> </a:t>
                      </a:r>
                      <a:r>
                        <a:rPr lang="fr-FR" sz="2800" baseline="0" dirty="0" err="1" smtClean="0"/>
                        <a:t>algorithm</a:t>
                      </a:r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800" dirty="0" smtClean="0"/>
                        <a:t>Learning </a:t>
                      </a:r>
                      <a:r>
                        <a:rPr lang="fr-FR" sz="2800" dirty="0" err="1" smtClean="0"/>
                        <a:t>from</a:t>
                      </a:r>
                      <a:r>
                        <a:rPr lang="fr-FR" sz="2800" dirty="0" smtClean="0"/>
                        <a:t> </a:t>
                      </a:r>
                      <a:r>
                        <a:rPr lang="fr-FR" sz="2800" dirty="0" err="1" smtClean="0"/>
                        <a:t>samples</a:t>
                      </a:r>
                      <a:endParaRPr lang="fr-FR" sz="2800" dirty="0" smtClean="0"/>
                    </a:p>
                    <a:p>
                      <a:r>
                        <a:rPr lang="fr-FR" sz="2800" dirty="0" err="1" smtClean="0"/>
                        <a:t>Error</a:t>
                      </a:r>
                      <a:r>
                        <a:rPr lang="fr-FR" sz="2800" baseline="0" dirty="0" smtClean="0"/>
                        <a:t>-back-propagation</a:t>
                      </a:r>
                      <a:r>
                        <a:rPr lang="fr-FR" sz="2800" dirty="0" smtClean="0"/>
                        <a:t> </a:t>
                      </a:r>
                      <a:r>
                        <a:rPr lang="fr-FR" sz="2800" dirty="0" err="1" smtClean="0"/>
                        <a:t>algorithm</a:t>
                      </a:r>
                      <a:endParaRPr lang="fr-FR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123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800" dirty="0" smtClean="0"/>
                        <a:t>Shoot</a:t>
                      </a:r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800" b="1" dirty="0" err="1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fr-FR" sz="28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800" b="1" dirty="0" err="1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fr-FR" sz="28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153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800" dirty="0" smtClean="0"/>
                        <a:t>Not shoot</a:t>
                      </a:r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800" b="1" dirty="0" err="1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fr-FR" sz="28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800" b="1" dirty="0" err="1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fr-FR" sz="28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644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800" dirty="0" err="1" smtClean="0"/>
                        <a:t>Rotate</a:t>
                      </a:r>
                      <a:r>
                        <a:rPr lang="fr-FR" sz="2800" dirty="0" smtClean="0"/>
                        <a:t> the </a:t>
                      </a:r>
                      <a:r>
                        <a:rPr lang="fr-FR" sz="2800" dirty="0" err="1" smtClean="0"/>
                        <a:t>turret</a:t>
                      </a:r>
                      <a:r>
                        <a:rPr lang="fr-FR" sz="2800" dirty="0" smtClean="0"/>
                        <a:t> </a:t>
                      </a:r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800" b="1" dirty="0" err="1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fr-FR" sz="28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800" b="1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fr-FR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112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800" dirty="0" smtClean="0"/>
                        <a:t>Move the</a:t>
                      </a:r>
                      <a:r>
                        <a:rPr lang="fr-FR" sz="2800" baseline="0" dirty="0" smtClean="0"/>
                        <a:t> tank</a:t>
                      </a:r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800" b="1" dirty="0" err="1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fr-FR" sz="28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800" b="1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fr-FR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615854"/>
                  </a:ext>
                </a:extLst>
              </a:tr>
            </a:tbl>
          </a:graphicData>
        </a:graphic>
      </p:graphicFrame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1400" smtClean="0"/>
              <a:t>8 janvier 2015</a:t>
            </a:r>
            <a:endParaRPr lang="fr-FR" sz="14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400" dirty="0" smtClean="0"/>
              <a:t>Report projeCt - PRACTICAL STUDY</a:t>
            </a:r>
            <a:endParaRPr lang="fr-FR" sz="14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1F3E-A700-486C-A610-8EF419C0F303}" type="slidenum">
              <a:rPr lang="fr-FR" sz="1800" smtClean="0"/>
              <a:pPr/>
              <a:t>22</a:t>
            </a:fld>
            <a:r>
              <a:rPr lang="fr-FR" sz="1800" dirty="0" smtClean="0"/>
              <a:t>/25</a:t>
            </a:r>
            <a:endParaRPr lang="fr-FR" sz="1800" dirty="0"/>
          </a:p>
        </p:txBody>
      </p:sp>
      <p:sp>
        <p:nvSpPr>
          <p:cNvPr id="8" name="ZoneTexte 7"/>
          <p:cNvSpPr txBox="1"/>
          <p:nvPr/>
        </p:nvSpPr>
        <p:spPr>
          <a:xfrm>
            <a:off x="976801" y="2088825"/>
            <a:ext cx="10235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smtClean="0"/>
              <a:t>Is </a:t>
            </a:r>
            <a:r>
              <a:rPr lang="fr-FR" sz="3200" b="1" dirty="0" err="1" smtClean="0"/>
              <a:t>it</a:t>
            </a:r>
            <a:r>
              <a:rPr lang="fr-FR" sz="3200" b="1" dirty="0" smtClean="0"/>
              <a:t> possible to set the classifier </a:t>
            </a:r>
            <a:r>
              <a:rPr lang="fr-FR" sz="3200" b="1" dirty="0" err="1" smtClean="0"/>
              <a:t>parameters</a:t>
            </a:r>
            <a:r>
              <a:rPr lang="fr-FR" sz="3200" b="1" dirty="0" smtClean="0"/>
              <a:t> ?</a:t>
            </a:r>
            <a:endParaRPr lang="fr-FR" sz="3200" b="1" dirty="0"/>
          </a:p>
        </p:txBody>
      </p:sp>
      <p:graphicFrame>
        <p:nvGraphicFramePr>
          <p:cNvPr id="9" name="Diagram 23"/>
          <p:cNvGraphicFramePr/>
          <p:nvPr>
            <p:extLst>
              <p:ext uri="{D42A27DB-BD31-4B8C-83A1-F6EECF244321}">
                <p14:modId xmlns:p14="http://schemas.microsoft.com/office/powerpoint/2010/main" val="2691904021"/>
              </p:ext>
            </p:extLst>
          </p:nvPr>
        </p:nvGraphicFramePr>
        <p:xfrm>
          <a:off x="-1" y="286600"/>
          <a:ext cx="12358255" cy="277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217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1400" smtClean="0"/>
              <a:t>8 janvier 2015</a:t>
            </a:r>
            <a:endParaRPr lang="fr-FR" sz="14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400" dirty="0" smtClean="0"/>
              <a:t>Report projeCt - PRACTICAL STUDY</a:t>
            </a:r>
            <a:endParaRPr lang="fr-FR" sz="14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1F3E-A700-486C-A610-8EF419C0F303}" type="slidenum">
              <a:rPr lang="fr-FR" sz="1800" smtClean="0"/>
              <a:pPr/>
              <a:t>23</a:t>
            </a:fld>
            <a:r>
              <a:rPr lang="fr-FR" sz="1800" dirty="0" smtClean="0"/>
              <a:t>/25</a:t>
            </a:r>
            <a:endParaRPr lang="fr-FR" sz="1800" dirty="0"/>
          </a:p>
        </p:txBody>
      </p:sp>
      <p:sp>
        <p:nvSpPr>
          <p:cNvPr id="10" name="ZoneTexte 9"/>
          <p:cNvSpPr txBox="1"/>
          <p:nvPr/>
        </p:nvSpPr>
        <p:spPr>
          <a:xfrm>
            <a:off x="1164557" y="1977606"/>
            <a:ext cx="4933030" cy="3995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3200" b="1" dirty="0">
                <a:solidFill>
                  <a:srgbClr val="15D90B"/>
                </a:solidFill>
              </a:rPr>
              <a:t>DONE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Chose of entrance data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Created</a:t>
            </a:r>
            <a:r>
              <a:rPr lang="fr-F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an Acquisition bot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Implemented</a:t>
            </a:r>
            <a:r>
              <a:rPr lang="fr-F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the perceptron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Began</a:t>
            </a:r>
            <a:r>
              <a:rPr lang="fr-F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test </a:t>
            </a:r>
            <a:r>
              <a:rPr lang="fr-FR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</a:t>
            </a:r>
            <a:r>
              <a:rPr lang="fr-F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with</a:t>
            </a:r>
            <a:r>
              <a:rPr lang="fr-F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the action « shoot »</a:t>
            </a: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442158" y="1977605"/>
            <a:ext cx="479422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3200" b="1" dirty="0" smtClean="0">
                <a:solidFill>
                  <a:srgbClr val="FF0000"/>
                </a:solidFill>
              </a:rPr>
              <a:t>TO DO</a:t>
            </a:r>
            <a:endParaRPr lang="fr-FR" sz="3200" b="1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Create</a:t>
            </a:r>
            <a:r>
              <a:rPr lang="fr-F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the </a:t>
            </a:r>
            <a:r>
              <a:rPr lang="fr-FR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genetic</a:t>
            </a:r>
            <a:r>
              <a:rPr lang="fr-F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algorithm</a:t>
            </a:r>
            <a:endParaRPr lang="fr-FR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Choose</a:t>
            </a:r>
            <a:r>
              <a:rPr lang="fr-F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the </a:t>
            </a:r>
            <a:r>
              <a:rPr lang="fr-FR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selection’s</a:t>
            </a:r>
            <a:r>
              <a:rPr lang="fr-F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criteria</a:t>
            </a:r>
            <a:endParaRPr lang="fr-FR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Execute</a:t>
            </a:r>
            <a:r>
              <a:rPr lang="fr-F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and test </a:t>
            </a:r>
            <a:r>
              <a:rPr lang="fr-FR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thousands</a:t>
            </a:r>
            <a:r>
              <a:rPr lang="fr-F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of time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Find</a:t>
            </a:r>
            <a:r>
              <a:rPr lang="fr-F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the best robot</a:t>
            </a: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999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 smtClean="0"/>
              <a:t>Prototype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1400" smtClean="0"/>
              <a:t>8 janvier 2015</a:t>
            </a:r>
            <a:endParaRPr lang="fr-FR" sz="14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400" dirty="0" smtClean="0"/>
              <a:t>Report projeCt - PRACTICAL STUDY</a:t>
            </a:r>
            <a:endParaRPr lang="fr-FR" sz="14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1F3E-A700-486C-A610-8EF419C0F303}" type="slidenum">
              <a:rPr lang="fr-FR" sz="1800" smtClean="0"/>
              <a:pPr/>
              <a:t>24</a:t>
            </a:fld>
            <a:r>
              <a:rPr lang="fr-FR" sz="1800" dirty="0" smtClean="0"/>
              <a:t>/25</a:t>
            </a:r>
            <a:endParaRPr lang="fr-FR" sz="1800" dirty="0"/>
          </a:p>
        </p:txBody>
      </p:sp>
      <p:pic>
        <p:nvPicPr>
          <p:cNvPr id="1026" name="Picture 2" descr="Afficher l'image d'ori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408" y="522822"/>
            <a:ext cx="2422084" cy="2422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460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Afficher l'image d'orig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774" y="1927818"/>
            <a:ext cx="4873625" cy="4405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 time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1400" smtClean="0"/>
              <a:t>8 janvier 2015</a:t>
            </a:r>
            <a:endParaRPr lang="fr-FR" sz="14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400" dirty="0" smtClean="0"/>
              <a:t>Report projeCt - PRACTICAL STUDY</a:t>
            </a:r>
            <a:endParaRPr lang="fr-FR" sz="14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1F3E-A700-486C-A610-8EF419C0F303}" type="slidenum">
              <a:rPr lang="fr-FR" sz="1800" smtClean="0"/>
              <a:pPr/>
              <a:t>25</a:t>
            </a:fld>
            <a:r>
              <a:rPr lang="fr-FR" sz="1800" dirty="0" smtClean="0"/>
              <a:t>/25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356548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1400" smtClean="0"/>
              <a:t>8 janvier 2015</a:t>
            </a:r>
            <a:endParaRPr lang="fr-FR" sz="14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400" dirty="0" smtClean="0"/>
              <a:t>Report projeCt - PRACTICAL STUDY</a:t>
            </a:r>
            <a:endParaRPr lang="fr-FR" sz="14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1F3E-A700-486C-A610-8EF419C0F303}" type="slidenum">
              <a:rPr lang="fr-FR" sz="1800" smtClean="0"/>
              <a:pPr/>
              <a:t>3</a:t>
            </a:fld>
            <a:r>
              <a:rPr lang="fr-FR" sz="1800" dirty="0" smtClean="0"/>
              <a:t>/25</a:t>
            </a:r>
            <a:endParaRPr lang="fr-FR" sz="1800" dirty="0"/>
          </a:p>
        </p:txBody>
      </p:sp>
      <p:pic>
        <p:nvPicPr>
          <p:cNvPr id="3074" name="Picture 2" descr="http://www.gsigma.ufsc.br/~popov/aulas/robocode/robocode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830" y="1825231"/>
            <a:ext cx="6507134" cy="2431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ous-titre 2"/>
          <p:cNvSpPr>
            <a:spLocks noGrp="1"/>
          </p:cNvSpPr>
          <p:nvPr>
            <p:ph type="subTitle" idx="1"/>
          </p:nvPr>
        </p:nvSpPr>
        <p:spPr>
          <a:xfrm>
            <a:off x="1100051" y="4455618"/>
            <a:ext cx="10058400" cy="1004655"/>
          </a:xfrm>
        </p:spPr>
        <p:txBody>
          <a:bodyPr>
            <a:normAutofit/>
          </a:bodyPr>
          <a:lstStyle/>
          <a:p>
            <a:pPr algn="ctr"/>
            <a:r>
              <a:rPr lang="fr-FR" dirty="0" err="1">
                <a:solidFill>
                  <a:srgbClr val="4F4D50"/>
                </a:solidFill>
                <a:latin typeface="Arial"/>
              </a:rPr>
              <a:t>Build</a:t>
            </a:r>
            <a:r>
              <a:rPr lang="fr-FR" dirty="0">
                <a:solidFill>
                  <a:srgbClr val="4F4D50"/>
                </a:solidFill>
                <a:latin typeface="Arial"/>
              </a:rPr>
              <a:t> the best, destroy the </a:t>
            </a:r>
            <a:r>
              <a:rPr lang="fr-FR" dirty="0" err="1" smtClean="0">
                <a:solidFill>
                  <a:srgbClr val="4F4D50"/>
                </a:solidFill>
                <a:latin typeface="Arial"/>
              </a:rPr>
              <a:t>rest</a:t>
            </a:r>
            <a:r>
              <a:rPr lang="fr-FR" dirty="0" smtClean="0">
                <a:solidFill>
                  <a:srgbClr val="4F4D50"/>
                </a:solidFill>
                <a:latin typeface="Arial"/>
              </a:rPr>
              <a:t> !</a:t>
            </a:r>
            <a:r>
              <a:rPr lang="fr-FR" dirty="0" smtClean="0">
                <a:latin typeface="Arial"/>
              </a:rPr>
              <a:t/>
            </a:r>
            <a:br>
              <a:rPr lang="fr-FR" dirty="0" smtClean="0">
                <a:latin typeface="Arial"/>
              </a:rPr>
            </a:br>
            <a:endParaRPr lang="fr-FR" dirty="0" smtClean="0">
              <a:latin typeface="Arial"/>
            </a:endParaRPr>
          </a:p>
          <a:p>
            <a:endParaRPr lang="fr-FR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778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Robocode ?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1400" smtClean="0"/>
              <a:t>8 janvier 2015</a:t>
            </a:r>
            <a:endParaRPr lang="fr-FR" sz="14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400" dirty="0" smtClean="0"/>
              <a:t>Report projeCt - PRACTICAL STUDY</a:t>
            </a:r>
            <a:endParaRPr lang="fr-FR" sz="14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1F3E-A700-486C-A610-8EF419C0F303}" type="slidenum">
              <a:rPr lang="fr-FR" sz="1800" smtClean="0"/>
              <a:pPr/>
              <a:t>4</a:t>
            </a:fld>
            <a:r>
              <a:rPr lang="fr-FR" sz="1800" dirty="0" smtClean="0"/>
              <a:t>/25</a:t>
            </a:r>
            <a:endParaRPr lang="fr-FR" sz="1800" dirty="0"/>
          </a:p>
        </p:txBody>
      </p:sp>
      <p:graphicFrame>
        <p:nvGraphicFramePr>
          <p:cNvPr id="7" name="Diagram 23"/>
          <p:cNvGraphicFramePr/>
          <p:nvPr>
            <p:extLst>
              <p:ext uri="{D42A27DB-BD31-4B8C-83A1-F6EECF244321}">
                <p14:modId xmlns:p14="http://schemas.microsoft.com/office/powerpoint/2010/main" val="1302621949"/>
              </p:ext>
            </p:extLst>
          </p:nvPr>
        </p:nvGraphicFramePr>
        <p:xfrm>
          <a:off x="-1" y="286600"/>
          <a:ext cx="12358255" cy="277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12520" y="2514600"/>
            <a:ext cx="10058400" cy="3705014"/>
          </a:xfrm>
        </p:spPr>
        <p:txBody>
          <a:bodyPr>
            <a:normAutofit/>
          </a:bodyPr>
          <a:lstStyle/>
          <a:p>
            <a:pPr lvl="1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fr-FR" sz="2400" dirty="0" smtClean="0"/>
              <a:t>A Java software</a:t>
            </a:r>
          </a:p>
          <a:p>
            <a:pPr lvl="1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fr-FR" sz="2400" dirty="0" smtClean="0"/>
              <a:t>A </a:t>
            </a:r>
            <a:r>
              <a:rPr lang="fr-FR" sz="2400" dirty="0" err="1" smtClean="0"/>
              <a:t>game</a:t>
            </a:r>
            <a:r>
              <a:rPr lang="fr-FR" sz="2400" dirty="0" smtClean="0"/>
              <a:t> to </a:t>
            </a:r>
            <a:r>
              <a:rPr lang="fr-FR" sz="2400" dirty="0" err="1" smtClean="0"/>
              <a:t>teach</a:t>
            </a:r>
            <a:r>
              <a:rPr lang="fr-FR" sz="2400" dirty="0" smtClean="0"/>
              <a:t> programmation</a:t>
            </a:r>
            <a:endParaRPr lang="fr-FR" sz="2400" dirty="0"/>
          </a:p>
          <a:p>
            <a:pPr lvl="1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fr-FR" sz="2400" dirty="0" smtClean="0"/>
              <a:t>A robot </a:t>
            </a:r>
            <a:r>
              <a:rPr lang="fr-FR" sz="2400" dirty="0" err="1" smtClean="0"/>
              <a:t>fighting</a:t>
            </a:r>
            <a:r>
              <a:rPr lang="fr-FR" sz="2400" dirty="0" smtClean="0"/>
              <a:t> simulator</a:t>
            </a:r>
          </a:p>
          <a:p>
            <a:pPr lvl="1">
              <a:lnSpc>
                <a:spcPct val="250000"/>
              </a:lnSpc>
              <a:buNone/>
            </a:pPr>
            <a:endParaRPr lang="fr-FR" sz="2000" dirty="0"/>
          </a:p>
        </p:txBody>
      </p:sp>
      <p:pic>
        <p:nvPicPr>
          <p:cNvPr id="1028" name="Picture 4" descr="http://fatvat.co.uk/uploaded_images/robot-737874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89" y="1810656"/>
            <a:ext cx="6123341" cy="4515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596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Game’s Progress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62400" y="2019301"/>
            <a:ext cx="7193280" cy="4136570"/>
          </a:xfrm>
        </p:spPr>
        <p:txBody>
          <a:bodyPr>
            <a:noAutofit/>
          </a:bodyPr>
          <a:lstStyle/>
          <a:p>
            <a:pPr marL="201168" lvl="1" indent="0">
              <a:lnSpc>
                <a:spcPct val="200000"/>
              </a:lnSpc>
              <a:buNone/>
            </a:pPr>
            <a:r>
              <a:rPr lang="en-GB" sz="2400" dirty="0" smtClean="0"/>
              <a:t>Each robot has an energy bar :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sz="2400" dirty="0" smtClean="0"/>
              <a:t>Robot loses energy when shooting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sz="2400" dirty="0" smtClean="0"/>
              <a:t>Robot loses energy when hit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sz="2400" dirty="0" smtClean="0"/>
              <a:t>Robot loses energy when colliding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sz="2400" dirty="0" smtClean="0"/>
              <a:t>Robot recovers energy when it hits an enemy</a:t>
            </a:r>
            <a:endParaRPr lang="fr-FR" sz="2400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1400" smtClean="0"/>
              <a:t>8 janvier 2015</a:t>
            </a:r>
            <a:endParaRPr lang="fr-FR" sz="14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400" dirty="0" smtClean="0"/>
              <a:t>Report projeCt - PRACTICAL STUDY</a:t>
            </a:r>
            <a:endParaRPr lang="fr-FR" sz="14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1F3E-A700-486C-A610-8EF419C0F303}" type="slidenum">
              <a:rPr lang="fr-FR" sz="1800" smtClean="0"/>
              <a:pPr/>
              <a:t>5</a:t>
            </a:fld>
            <a:r>
              <a:rPr lang="fr-FR" sz="1800" dirty="0" smtClean="0"/>
              <a:t>/25</a:t>
            </a:r>
            <a:endParaRPr lang="fr-FR" sz="18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9249" y="3688345"/>
            <a:ext cx="1747723" cy="2000683"/>
          </a:xfrm>
          <a:prstGeom prst="rect">
            <a:avLst/>
          </a:prstGeom>
        </p:spPr>
      </p:pic>
      <p:pic>
        <p:nvPicPr>
          <p:cNvPr id="8" name="Picture 2" descr="Afficher l'image d'origin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968955" y="2260144"/>
            <a:ext cx="1314887" cy="1314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9725891" y="60544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graphicFrame>
        <p:nvGraphicFramePr>
          <p:cNvPr id="12" name="Diagram 23"/>
          <p:cNvGraphicFramePr/>
          <p:nvPr>
            <p:extLst>
              <p:ext uri="{D42A27DB-BD31-4B8C-83A1-F6EECF244321}">
                <p14:modId xmlns:p14="http://schemas.microsoft.com/office/powerpoint/2010/main" val="650754172"/>
              </p:ext>
            </p:extLst>
          </p:nvPr>
        </p:nvGraphicFramePr>
        <p:xfrm>
          <a:off x="-1" y="286600"/>
          <a:ext cx="12358255" cy="277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35718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Game’s</a:t>
            </a:r>
            <a:r>
              <a:rPr lang="fr-FR" dirty="0" smtClean="0"/>
              <a:t> Progress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1400" smtClean="0"/>
              <a:t>8 janvier 2015</a:t>
            </a:r>
            <a:endParaRPr lang="fr-FR" sz="14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400" dirty="0" smtClean="0"/>
              <a:t>Report projeCt - PRACTICAL STUDY</a:t>
            </a:r>
            <a:endParaRPr lang="fr-FR" sz="14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1F3E-A700-486C-A610-8EF419C0F303}" type="slidenum">
              <a:rPr lang="fr-FR" sz="1800" smtClean="0"/>
              <a:pPr/>
              <a:t>6</a:t>
            </a:fld>
            <a:r>
              <a:rPr lang="fr-FR" sz="1800" dirty="0" smtClean="0"/>
              <a:t>/25</a:t>
            </a:r>
            <a:endParaRPr lang="fr-FR" sz="1800" dirty="0"/>
          </a:p>
        </p:txBody>
      </p:sp>
      <p:sp>
        <p:nvSpPr>
          <p:cNvPr id="14" name="ZoneTexte 13"/>
          <p:cNvSpPr txBox="1"/>
          <p:nvPr/>
        </p:nvSpPr>
        <p:spPr>
          <a:xfrm>
            <a:off x="1884591" y="2200535"/>
            <a:ext cx="2453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 smtClean="0"/>
              <a:t>Your</a:t>
            </a:r>
            <a:r>
              <a:rPr lang="fr-FR" sz="3200" b="1" dirty="0" smtClean="0"/>
              <a:t> </a:t>
            </a:r>
            <a:r>
              <a:rPr lang="fr-FR" sz="3200" b="1" dirty="0" err="1"/>
              <a:t>s</a:t>
            </a:r>
            <a:r>
              <a:rPr lang="fr-FR" sz="3200" b="1" dirty="0" err="1" smtClean="0"/>
              <a:t>trategy</a:t>
            </a:r>
            <a:endParaRPr lang="fr-FR" sz="3200" b="1" dirty="0"/>
          </a:p>
        </p:txBody>
      </p:sp>
      <p:sp>
        <p:nvSpPr>
          <p:cNvPr id="29" name="ZoneTexte 28"/>
          <p:cNvSpPr txBox="1"/>
          <p:nvPr/>
        </p:nvSpPr>
        <p:spPr>
          <a:xfrm>
            <a:off x="7524576" y="2201369"/>
            <a:ext cx="3590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 smtClean="0"/>
              <a:t>Opponent</a:t>
            </a:r>
            <a:r>
              <a:rPr lang="fr-FR" sz="3200" b="1" dirty="0" smtClean="0"/>
              <a:t> </a:t>
            </a:r>
            <a:r>
              <a:rPr lang="fr-FR" sz="3200" b="1" dirty="0" err="1"/>
              <a:t>s</a:t>
            </a:r>
            <a:r>
              <a:rPr lang="fr-FR" sz="3200" b="1" dirty="0" err="1" smtClean="0"/>
              <a:t>trategy</a:t>
            </a:r>
            <a:endParaRPr lang="fr-FR" sz="3200" b="1" dirty="0"/>
          </a:p>
        </p:txBody>
      </p:sp>
      <p:sp>
        <p:nvSpPr>
          <p:cNvPr id="52" name="Rectangle 51"/>
          <p:cNvSpPr/>
          <p:nvPr/>
        </p:nvSpPr>
        <p:spPr>
          <a:xfrm>
            <a:off x="1097280" y="1917992"/>
            <a:ext cx="10115203" cy="4254208"/>
          </a:xfrm>
          <a:prstGeom prst="rect">
            <a:avLst/>
          </a:prstGeom>
          <a:noFill/>
          <a:ln>
            <a:solidFill>
              <a:srgbClr val="92A9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618197"/>
              </a:solidFill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4758170" y="5296757"/>
            <a:ext cx="2963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smtClean="0">
                <a:solidFill>
                  <a:srgbClr val="618197"/>
                </a:solidFill>
              </a:rPr>
              <a:t>One </a:t>
            </a:r>
            <a:r>
              <a:rPr lang="fr-FR" sz="3200" b="1" dirty="0" err="1" smtClean="0">
                <a:solidFill>
                  <a:srgbClr val="618197"/>
                </a:solidFill>
              </a:rPr>
              <a:t>turn</a:t>
            </a:r>
            <a:endParaRPr lang="fr-FR" sz="3200" b="1" dirty="0">
              <a:solidFill>
                <a:srgbClr val="618197"/>
              </a:solidFill>
            </a:endParaRPr>
          </a:p>
        </p:txBody>
      </p:sp>
      <p:graphicFrame>
        <p:nvGraphicFramePr>
          <p:cNvPr id="39" name="Diagram 23"/>
          <p:cNvGraphicFramePr/>
          <p:nvPr>
            <p:extLst>
              <p:ext uri="{D42A27DB-BD31-4B8C-83A1-F6EECF244321}">
                <p14:modId xmlns:p14="http://schemas.microsoft.com/office/powerpoint/2010/main" val="1058961741"/>
              </p:ext>
            </p:extLst>
          </p:nvPr>
        </p:nvGraphicFramePr>
        <p:xfrm>
          <a:off x="-1" y="286600"/>
          <a:ext cx="12358255" cy="277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71" name="Connecteur droit avec flèche 70"/>
          <p:cNvCxnSpPr/>
          <p:nvPr/>
        </p:nvCxnSpPr>
        <p:spPr>
          <a:xfrm>
            <a:off x="4682287" y="4158401"/>
            <a:ext cx="1296829" cy="16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/>
          <p:nvPr/>
        </p:nvCxnSpPr>
        <p:spPr>
          <a:xfrm flipH="1" flipV="1">
            <a:off x="6431553" y="4160097"/>
            <a:ext cx="1336763" cy="509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ZoneTexte 72"/>
          <p:cNvSpPr txBox="1"/>
          <p:nvPr/>
        </p:nvSpPr>
        <p:spPr>
          <a:xfrm>
            <a:off x="4722665" y="3665600"/>
            <a:ext cx="1382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i="1" dirty="0" err="1"/>
              <a:t>Decision</a:t>
            </a:r>
            <a:endParaRPr lang="fr-FR" sz="2400" i="1" dirty="0"/>
          </a:p>
        </p:txBody>
      </p:sp>
      <p:sp>
        <p:nvSpPr>
          <p:cNvPr id="75" name="Explosion 1 74"/>
          <p:cNvSpPr/>
          <p:nvPr/>
        </p:nvSpPr>
        <p:spPr>
          <a:xfrm>
            <a:off x="5979116" y="3942957"/>
            <a:ext cx="452437" cy="479108"/>
          </a:xfrm>
          <a:prstGeom prst="irregularSeal1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6" name="Groupe 75"/>
          <p:cNvGrpSpPr/>
          <p:nvPr/>
        </p:nvGrpSpPr>
        <p:grpSpPr>
          <a:xfrm>
            <a:off x="1556659" y="3075867"/>
            <a:ext cx="3108961" cy="2165068"/>
            <a:chOff x="1478281" y="2501101"/>
            <a:chExt cx="3108961" cy="2165068"/>
          </a:xfrm>
        </p:grpSpPr>
        <p:grpSp>
          <p:nvGrpSpPr>
            <p:cNvPr id="77" name="Groupe 30"/>
            <p:cNvGrpSpPr/>
            <p:nvPr/>
          </p:nvGrpSpPr>
          <p:grpSpPr>
            <a:xfrm>
              <a:off x="1478281" y="2501101"/>
              <a:ext cx="3108961" cy="2165068"/>
              <a:chOff x="1665516" y="3044048"/>
              <a:chExt cx="3108961" cy="2165068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1665516" y="3044048"/>
                <a:ext cx="3108961" cy="2165068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9" name="ZoneTexte 7"/>
              <p:cNvSpPr txBox="1"/>
              <p:nvPr/>
            </p:nvSpPr>
            <p:spPr>
              <a:xfrm>
                <a:off x="1906517" y="3540080"/>
                <a:ext cx="11579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 err="1" smtClean="0"/>
                  <a:t>Moving</a:t>
                </a:r>
                <a:endParaRPr lang="fr-FR" sz="2400" dirty="0"/>
              </a:p>
            </p:txBody>
          </p:sp>
          <p:sp>
            <p:nvSpPr>
              <p:cNvPr id="90" name="ZoneTexte 89"/>
              <p:cNvSpPr txBox="1"/>
              <p:nvPr/>
            </p:nvSpPr>
            <p:spPr>
              <a:xfrm>
                <a:off x="3256553" y="3214456"/>
                <a:ext cx="14160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 err="1" smtClean="0"/>
                  <a:t>Avoiding</a:t>
                </a:r>
                <a:endParaRPr lang="fr-FR" sz="2400" dirty="0"/>
              </a:p>
            </p:txBody>
          </p:sp>
          <p:sp>
            <p:nvSpPr>
              <p:cNvPr id="91" name="ZoneTexte 90"/>
              <p:cNvSpPr txBox="1"/>
              <p:nvPr/>
            </p:nvSpPr>
            <p:spPr>
              <a:xfrm>
                <a:off x="1820597" y="4081122"/>
                <a:ext cx="17552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fr-FR" dirty="0"/>
              </a:p>
            </p:txBody>
          </p:sp>
          <p:sp>
            <p:nvSpPr>
              <p:cNvPr id="92" name="ZoneTexte 91"/>
              <p:cNvSpPr txBox="1"/>
              <p:nvPr/>
            </p:nvSpPr>
            <p:spPr>
              <a:xfrm>
                <a:off x="3316442" y="4013277"/>
                <a:ext cx="14347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 err="1" smtClean="0"/>
                  <a:t>Stopping</a:t>
                </a:r>
                <a:endParaRPr lang="fr-FR" sz="2400" dirty="0"/>
              </a:p>
            </p:txBody>
          </p:sp>
        </p:grpSp>
        <p:sp>
          <p:nvSpPr>
            <p:cNvPr id="87" name="ZoneTexte 86"/>
            <p:cNvSpPr txBox="1"/>
            <p:nvPr/>
          </p:nvSpPr>
          <p:spPr>
            <a:xfrm>
              <a:off x="1687967" y="3850737"/>
              <a:ext cx="1436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dirty="0" err="1" smtClean="0"/>
                <a:t>Shooting</a:t>
              </a:r>
              <a:endParaRPr lang="fr-FR" sz="2400" dirty="0"/>
            </a:p>
          </p:txBody>
        </p:sp>
      </p:grpSp>
      <p:sp>
        <p:nvSpPr>
          <p:cNvPr id="34" name="ZoneTexte 33"/>
          <p:cNvSpPr txBox="1"/>
          <p:nvPr/>
        </p:nvSpPr>
        <p:spPr>
          <a:xfrm>
            <a:off x="6561475" y="3653364"/>
            <a:ext cx="1284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i="1" dirty="0" err="1"/>
              <a:t>Decision</a:t>
            </a:r>
            <a:endParaRPr lang="fr-FR" sz="2400" i="1" dirty="0"/>
          </a:p>
        </p:txBody>
      </p:sp>
      <p:grpSp>
        <p:nvGrpSpPr>
          <p:cNvPr id="36" name="Groupe 35"/>
          <p:cNvGrpSpPr/>
          <p:nvPr/>
        </p:nvGrpSpPr>
        <p:grpSpPr>
          <a:xfrm>
            <a:off x="7768316" y="3082655"/>
            <a:ext cx="3108961" cy="2165068"/>
            <a:chOff x="1478281" y="2501101"/>
            <a:chExt cx="3108961" cy="2165068"/>
          </a:xfrm>
        </p:grpSpPr>
        <p:grpSp>
          <p:nvGrpSpPr>
            <p:cNvPr id="37" name="Groupe 30"/>
            <p:cNvGrpSpPr/>
            <p:nvPr/>
          </p:nvGrpSpPr>
          <p:grpSpPr>
            <a:xfrm>
              <a:off x="1478281" y="2501101"/>
              <a:ext cx="3108961" cy="2165068"/>
              <a:chOff x="1665516" y="3044048"/>
              <a:chExt cx="3108961" cy="2165068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1665516" y="3044048"/>
                <a:ext cx="3108961" cy="2165068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1" name="ZoneTexte 7"/>
              <p:cNvSpPr txBox="1"/>
              <p:nvPr/>
            </p:nvSpPr>
            <p:spPr>
              <a:xfrm>
                <a:off x="1906517" y="3540080"/>
                <a:ext cx="11579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 err="1" smtClean="0"/>
                  <a:t>Moving</a:t>
                </a:r>
                <a:endParaRPr lang="fr-FR" sz="2400" dirty="0"/>
              </a:p>
            </p:txBody>
          </p:sp>
          <p:sp>
            <p:nvSpPr>
              <p:cNvPr id="42" name="ZoneTexte 41"/>
              <p:cNvSpPr txBox="1"/>
              <p:nvPr/>
            </p:nvSpPr>
            <p:spPr>
              <a:xfrm>
                <a:off x="3256553" y="3214456"/>
                <a:ext cx="14160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 err="1" smtClean="0"/>
                  <a:t>Avoiding</a:t>
                </a:r>
                <a:endParaRPr lang="fr-FR" sz="2400" dirty="0"/>
              </a:p>
            </p:txBody>
          </p:sp>
          <p:sp>
            <p:nvSpPr>
              <p:cNvPr id="43" name="ZoneTexte 42"/>
              <p:cNvSpPr txBox="1"/>
              <p:nvPr/>
            </p:nvSpPr>
            <p:spPr>
              <a:xfrm>
                <a:off x="1820597" y="4081122"/>
                <a:ext cx="17552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fr-FR" dirty="0"/>
              </a:p>
            </p:txBody>
          </p:sp>
          <p:sp>
            <p:nvSpPr>
              <p:cNvPr id="44" name="ZoneTexte 43"/>
              <p:cNvSpPr txBox="1"/>
              <p:nvPr/>
            </p:nvSpPr>
            <p:spPr>
              <a:xfrm>
                <a:off x="3316442" y="4013277"/>
                <a:ext cx="14347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 err="1" smtClean="0"/>
                  <a:t>Stopping</a:t>
                </a:r>
                <a:endParaRPr lang="fr-FR" sz="2400" dirty="0"/>
              </a:p>
            </p:txBody>
          </p:sp>
        </p:grpSp>
        <p:sp>
          <p:nvSpPr>
            <p:cNvPr id="38" name="ZoneTexte 37"/>
            <p:cNvSpPr txBox="1"/>
            <p:nvPr/>
          </p:nvSpPr>
          <p:spPr>
            <a:xfrm>
              <a:off x="1687967" y="3850737"/>
              <a:ext cx="1436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dirty="0" err="1" smtClean="0"/>
                <a:t>Shooting</a:t>
              </a:r>
              <a:endParaRPr lang="fr-FR" sz="2400" dirty="0"/>
            </a:p>
          </p:txBody>
        </p:sp>
      </p:grpSp>
      <p:sp>
        <p:nvSpPr>
          <p:cNvPr id="45" name="ZoneTexte 44"/>
          <p:cNvSpPr txBox="1"/>
          <p:nvPr/>
        </p:nvSpPr>
        <p:spPr>
          <a:xfrm>
            <a:off x="5463310" y="4304248"/>
            <a:ext cx="1479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/>
              <a:t>Combat</a:t>
            </a: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78855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9" grpId="0"/>
      <p:bldP spid="52" grpId="0" animBg="1"/>
      <p:bldP spid="54" grpId="0"/>
      <p:bldP spid="73" grpId="0"/>
      <p:bldP spid="75" grpId="0" animBg="1"/>
      <p:bldP spid="34" grpId="0"/>
      <p:bldP spid="4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2" descr="Afficher l'image d'origin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3561" y="2480573"/>
            <a:ext cx="1973580" cy="1973580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Strategy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rules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1400" smtClean="0"/>
              <a:t>8 janvier 2015</a:t>
            </a:r>
            <a:endParaRPr lang="fr-FR" sz="14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400" dirty="0" smtClean="0"/>
              <a:t>Report projeCt - PRACTICAL STUDY</a:t>
            </a:r>
            <a:endParaRPr lang="fr-FR" sz="14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1F3E-A700-486C-A610-8EF419C0F303}" type="slidenum">
              <a:rPr lang="fr-FR" sz="1800" smtClean="0"/>
              <a:pPr/>
              <a:t>7</a:t>
            </a:fld>
            <a:r>
              <a:rPr lang="fr-FR" sz="1800" dirty="0" smtClean="0"/>
              <a:t>/25</a:t>
            </a:r>
            <a:endParaRPr lang="fr-FR" sz="1800" dirty="0"/>
          </a:p>
        </p:txBody>
      </p:sp>
      <p:pic>
        <p:nvPicPr>
          <p:cNvPr id="7" name="Picture 2" descr="Afficher l'image d'origin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958" y="434038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Afficher l'image d'origin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31950">
            <a:off x="1233165" y="1873245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e 19"/>
          <p:cNvGrpSpPr/>
          <p:nvPr/>
        </p:nvGrpSpPr>
        <p:grpSpPr>
          <a:xfrm>
            <a:off x="2337863" y="3307335"/>
            <a:ext cx="1522937" cy="903076"/>
            <a:chOff x="2337863" y="3307335"/>
            <a:chExt cx="1522937" cy="903076"/>
          </a:xfrm>
        </p:grpSpPr>
        <p:sp>
          <p:nvSpPr>
            <p:cNvPr id="10" name="Pensées 9"/>
            <p:cNvSpPr/>
            <p:nvPr/>
          </p:nvSpPr>
          <p:spPr>
            <a:xfrm>
              <a:off x="2337863" y="3307335"/>
              <a:ext cx="1522937" cy="903076"/>
            </a:xfrm>
            <a:prstGeom prst="cloudCallout">
              <a:avLst>
                <a:gd name="adj1" fmla="val -47812"/>
                <a:gd name="adj2" fmla="val 84199"/>
              </a:avLst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3623" y="3478452"/>
              <a:ext cx="431416" cy="560841"/>
            </a:xfrm>
            <a:prstGeom prst="rect">
              <a:avLst/>
            </a:prstGeom>
          </p:spPr>
        </p:pic>
      </p:grpSp>
      <p:pic>
        <p:nvPicPr>
          <p:cNvPr id="12" name="Picture 2" descr="Afficher l'image d'origin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3999" y="4149123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Afficher l'image d'origin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9353962" y="1864452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Espace réservé du contenu 7"/>
          <p:cNvSpPr>
            <a:spLocks noGrp="1"/>
          </p:cNvSpPr>
          <p:nvPr>
            <p:ph idx="1"/>
          </p:nvPr>
        </p:nvSpPr>
        <p:spPr>
          <a:xfrm>
            <a:off x="9042979" y="5629916"/>
            <a:ext cx="2112701" cy="360442"/>
          </a:xfrm>
        </p:spPr>
        <p:txBody>
          <a:bodyPr>
            <a:normAutofit lnSpcReduction="10000"/>
          </a:bodyPr>
          <a:lstStyle/>
          <a:p>
            <a:r>
              <a:rPr lang="fr-FR" b="1" dirty="0" smtClean="0">
                <a:solidFill>
                  <a:schemeClr val="tx1"/>
                </a:solidFill>
              </a:rPr>
              <a:t>FIRE MY CAPTAIN !</a:t>
            </a:r>
          </a:p>
        </p:txBody>
      </p:sp>
      <p:pic>
        <p:nvPicPr>
          <p:cNvPr id="2052" name="Picture 4" descr="Afficher l'image d'origin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9588489" y="4063503"/>
            <a:ext cx="952031" cy="553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fficher l'image d'origin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1424" y="1046224"/>
            <a:ext cx="2590604" cy="2599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necteur droit avec flèche 16"/>
          <p:cNvCxnSpPr/>
          <p:nvPr/>
        </p:nvCxnSpPr>
        <p:spPr>
          <a:xfrm>
            <a:off x="4038600" y="3652017"/>
            <a:ext cx="11557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>
            <a:off x="7443094" y="3652017"/>
            <a:ext cx="11557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space réservé du contenu 7"/>
          <p:cNvSpPr txBox="1">
            <a:spLocks/>
          </p:cNvSpPr>
          <p:nvPr/>
        </p:nvSpPr>
        <p:spPr>
          <a:xfrm>
            <a:off x="5286381" y="4634754"/>
            <a:ext cx="2112701" cy="36044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800" dirty="0" err="1" smtClean="0"/>
              <a:t>Manual</a:t>
            </a:r>
            <a:r>
              <a:rPr lang="fr-FR" sz="2800" dirty="0" smtClean="0"/>
              <a:t> </a:t>
            </a:r>
            <a:r>
              <a:rPr lang="fr-FR" sz="2800" dirty="0" err="1" smtClean="0"/>
              <a:t>rules</a:t>
            </a:r>
            <a:endParaRPr lang="fr-FR" sz="2800" dirty="0" smtClean="0"/>
          </a:p>
        </p:txBody>
      </p:sp>
      <p:sp>
        <p:nvSpPr>
          <p:cNvPr id="27" name="ZoneTexte 26"/>
          <p:cNvSpPr txBox="1"/>
          <p:nvPr/>
        </p:nvSpPr>
        <p:spPr>
          <a:xfrm>
            <a:off x="3909277" y="5638521"/>
            <a:ext cx="4882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err="1" smtClean="0"/>
              <a:t>Problem</a:t>
            </a:r>
            <a:r>
              <a:rPr lang="fr-FR" sz="2400" b="1" dirty="0" smtClean="0"/>
              <a:t> : </a:t>
            </a:r>
            <a:r>
              <a:rPr lang="fr-FR" sz="2400" dirty="0" smtClean="0"/>
              <a:t>are the </a:t>
            </a:r>
            <a:r>
              <a:rPr lang="fr-FR" sz="2400" dirty="0" err="1" smtClean="0"/>
              <a:t>rules</a:t>
            </a:r>
            <a:r>
              <a:rPr lang="fr-FR" sz="2400" dirty="0" smtClean="0"/>
              <a:t> optimal ?</a:t>
            </a:r>
            <a:endParaRPr lang="fr-FR" sz="2400" dirty="0"/>
          </a:p>
        </p:txBody>
      </p:sp>
      <p:sp>
        <p:nvSpPr>
          <p:cNvPr id="28" name="ZoneTexte 27"/>
          <p:cNvSpPr txBox="1"/>
          <p:nvPr/>
        </p:nvSpPr>
        <p:spPr>
          <a:xfrm>
            <a:off x="2665827" y="5627552"/>
            <a:ext cx="6181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/>
              <a:t>Solution : </a:t>
            </a:r>
            <a:r>
              <a:rPr lang="fr-FR" sz="2400" dirty="0" err="1" smtClean="0"/>
              <a:t>Generate</a:t>
            </a:r>
            <a:r>
              <a:rPr lang="fr-FR" sz="2400" dirty="0" smtClean="0"/>
              <a:t> </a:t>
            </a:r>
            <a:r>
              <a:rPr lang="fr-FR" sz="2400" dirty="0" err="1" smtClean="0"/>
              <a:t>rules</a:t>
            </a:r>
            <a:r>
              <a:rPr lang="fr-FR" sz="2400" dirty="0" smtClean="0"/>
              <a:t> in an </a:t>
            </a:r>
            <a:r>
              <a:rPr lang="fr-FR" sz="2400" dirty="0" err="1" smtClean="0"/>
              <a:t>automatical</a:t>
            </a:r>
            <a:r>
              <a:rPr lang="fr-FR" sz="2400" dirty="0" smtClean="0"/>
              <a:t> </a:t>
            </a:r>
            <a:r>
              <a:rPr lang="fr-FR" sz="2400" dirty="0" err="1" smtClean="0"/>
              <a:t>way</a:t>
            </a:r>
            <a:endParaRPr lang="fr-FR" sz="2400" dirty="0"/>
          </a:p>
        </p:txBody>
      </p:sp>
      <p:sp>
        <p:nvSpPr>
          <p:cNvPr id="30" name="Espace réservé du contenu 7"/>
          <p:cNvSpPr txBox="1">
            <a:spLocks/>
          </p:cNvSpPr>
          <p:nvPr/>
        </p:nvSpPr>
        <p:spPr>
          <a:xfrm>
            <a:off x="5054625" y="4633790"/>
            <a:ext cx="2536972" cy="36044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800" dirty="0" err="1" smtClean="0"/>
              <a:t>Automatical</a:t>
            </a:r>
            <a:r>
              <a:rPr lang="fr-FR" sz="2800" dirty="0" smtClean="0"/>
              <a:t> </a:t>
            </a:r>
            <a:r>
              <a:rPr lang="fr-FR" sz="2800" dirty="0" err="1" smtClean="0"/>
              <a:t>way</a:t>
            </a:r>
            <a:endParaRPr lang="fr-FR" sz="2800" dirty="0" smtClean="0"/>
          </a:p>
        </p:txBody>
      </p:sp>
      <p:graphicFrame>
        <p:nvGraphicFramePr>
          <p:cNvPr id="26" name="Diagram 23"/>
          <p:cNvGraphicFramePr/>
          <p:nvPr>
            <p:extLst>
              <p:ext uri="{D42A27DB-BD31-4B8C-83A1-F6EECF244321}">
                <p14:modId xmlns:p14="http://schemas.microsoft.com/office/powerpoint/2010/main" val="77573994"/>
              </p:ext>
            </p:extLst>
          </p:nvPr>
        </p:nvGraphicFramePr>
        <p:xfrm>
          <a:off x="-1" y="286600"/>
          <a:ext cx="12358255" cy="277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2050" name="Picture 2" descr="Afficher l'image d'origine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65" t="5855" r="3551" b="7172"/>
          <a:stretch/>
        </p:blipFill>
        <p:spPr bwMode="auto">
          <a:xfrm>
            <a:off x="5349240" y="2468880"/>
            <a:ext cx="1996440" cy="199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571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000"/>
                            </p:stCondLst>
                            <p:childTnLst>
                              <p:par>
                                <p:cTn id="6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7037E-7 L 0.00261 -0.28518 " pathEditMode="relative" rAng="0" ptsTypes="AA">
                                      <p:cBhvr>
                                        <p:cTn id="67" dur="3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" y="-14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25" grpId="0" build="p"/>
      <p:bldP spid="25" grpId="1" build="allAtOnce"/>
      <p:bldP spid="27" grpId="0"/>
      <p:bldP spid="27" grpId="1"/>
      <p:bldP spid="28" grpId="0"/>
      <p:bldP spid="3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 smtClean="0"/>
              <a:t>Classifier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1400" smtClean="0"/>
              <a:t>8 janvier 2015</a:t>
            </a:r>
            <a:endParaRPr lang="fr-FR" sz="14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400" dirty="0" smtClean="0"/>
              <a:t>Report projeCt - PRACTICAL STUDY</a:t>
            </a:r>
            <a:endParaRPr lang="fr-FR" sz="14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1F3E-A700-486C-A610-8EF419C0F303}" type="slidenum">
              <a:rPr lang="fr-FR" sz="1800" smtClean="0"/>
              <a:pPr/>
              <a:t>8</a:t>
            </a:fld>
            <a:r>
              <a:rPr lang="fr-FR" sz="1800" dirty="0" smtClean="0"/>
              <a:t>/25</a:t>
            </a:r>
            <a:endParaRPr lang="fr-FR" sz="1800" dirty="0"/>
          </a:p>
        </p:txBody>
      </p:sp>
      <p:grpSp>
        <p:nvGrpSpPr>
          <p:cNvPr id="51" name="Groupe 50"/>
          <p:cNvGrpSpPr/>
          <p:nvPr/>
        </p:nvGrpSpPr>
        <p:grpSpPr>
          <a:xfrm>
            <a:off x="4120377" y="517049"/>
            <a:ext cx="4012205" cy="2397229"/>
            <a:chOff x="6570189" y="4954977"/>
            <a:chExt cx="1459252" cy="871880"/>
          </a:xfrm>
        </p:grpSpPr>
        <p:cxnSp>
          <p:nvCxnSpPr>
            <p:cNvPr id="70" name="Connecteur droit 69"/>
            <p:cNvCxnSpPr>
              <a:stCxn id="55" idx="6"/>
              <a:endCxn id="66" idx="2"/>
            </p:cNvCxnSpPr>
            <p:nvPr/>
          </p:nvCxnSpPr>
          <p:spPr>
            <a:xfrm flipV="1">
              <a:off x="6766589" y="5053177"/>
              <a:ext cx="432170" cy="204382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71"/>
            <p:cNvCxnSpPr>
              <a:stCxn id="55" idx="6"/>
              <a:endCxn id="68" idx="2"/>
            </p:cNvCxnSpPr>
            <p:nvPr/>
          </p:nvCxnSpPr>
          <p:spPr>
            <a:xfrm>
              <a:off x="6766589" y="5257559"/>
              <a:ext cx="432169" cy="21002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/>
            <p:cNvCxnSpPr>
              <a:stCxn id="55" idx="6"/>
              <a:endCxn id="62" idx="2"/>
            </p:cNvCxnSpPr>
            <p:nvPr/>
          </p:nvCxnSpPr>
          <p:spPr>
            <a:xfrm>
              <a:off x="6766589" y="5257559"/>
              <a:ext cx="432169" cy="247287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droit 75"/>
            <p:cNvCxnSpPr>
              <a:stCxn id="55" idx="6"/>
              <a:endCxn id="61" idx="2"/>
            </p:cNvCxnSpPr>
            <p:nvPr/>
          </p:nvCxnSpPr>
          <p:spPr>
            <a:xfrm>
              <a:off x="6766589" y="5257559"/>
              <a:ext cx="432169" cy="471098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77"/>
            <p:cNvCxnSpPr>
              <a:stCxn id="59" idx="6"/>
              <a:endCxn id="66" idx="2"/>
            </p:cNvCxnSpPr>
            <p:nvPr/>
          </p:nvCxnSpPr>
          <p:spPr>
            <a:xfrm flipV="1">
              <a:off x="6780464" y="5053177"/>
              <a:ext cx="418295" cy="522458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>
              <a:stCxn id="59" idx="6"/>
              <a:endCxn id="68" idx="2"/>
            </p:cNvCxnSpPr>
            <p:nvPr/>
          </p:nvCxnSpPr>
          <p:spPr>
            <a:xfrm flipV="1">
              <a:off x="6780464" y="5278561"/>
              <a:ext cx="418294" cy="297074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/>
            <p:cNvCxnSpPr>
              <a:stCxn id="59" idx="6"/>
              <a:endCxn id="62" idx="2"/>
            </p:cNvCxnSpPr>
            <p:nvPr/>
          </p:nvCxnSpPr>
          <p:spPr>
            <a:xfrm flipV="1">
              <a:off x="6780464" y="5504846"/>
              <a:ext cx="418294" cy="70789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/>
            <p:cNvCxnSpPr>
              <a:stCxn id="59" idx="6"/>
              <a:endCxn id="61" idx="2"/>
            </p:cNvCxnSpPr>
            <p:nvPr/>
          </p:nvCxnSpPr>
          <p:spPr>
            <a:xfrm>
              <a:off x="6780464" y="5575635"/>
              <a:ext cx="418294" cy="153022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/>
            <p:cNvCxnSpPr>
              <a:stCxn id="66" idx="6"/>
              <a:endCxn id="89" idx="2"/>
            </p:cNvCxnSpPr>
            <p:nvPr/>
          </p:nvCxnSpPr>
          <p:spPr>
            <a:xfrm>
              <a:off x="7395159" y="5053177"/>
              <a:ext cx="437882" cy="360487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>
              <a:stCxn id="68" idx="6"/>
              <a:endCxn id="89" idx="2"/>
            </p:cNvCxnSpPr>
            <p:nvPr/>
          </p:nvCxnSpPr>
          <p:spPr>
            <a:xfrm>
              <a:off x="7395158" y="5278561"/>
              <a:ext cx="437883" cy="135103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/>
            <p:cNvCxnSpPr>
              <a:stCxn id="62" idx="6"/>
              <a:endCxn id="89" idx="2"/>
            </p:cNvCxnSpPr>
            <p:nvPr/>
          </p:nvCxnSpPr>
          <p:spPr>
            <a:xfrm flipV="1">
              <a:off x="7395158" y="5413664"/>
              <a:ext cx="437883" cy="91182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/>
            <p:cNvCxnSpPr>
              <a:stCxn id="61" idx="6"/>
              <a:endCxn id="89" idx="2"/>
            </p:cNvCxnSpPr>
            <p:nvPr/>
          </p:nvCxnSpPr>
          <p:spPr>
            <a:xfrm flipV="1">
              <a:off x="7395158" y="5413664"/>
              <a:ext cx="437883" cy="314993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Ellipse 54"/>
            <p:cNvSpPr/>
            <p:nvPr/>
          </p:nvSpPr>
          <p:spPr>
            <a:xfrm>
              <a:off x="6570189" y="5159359"/>
              <a:ext cx="196400" cy="19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Ellipse 58"/>
            <p:cNvSpPr/>
            <p:nvPr/>
          </p:nvSpPr>
          <p:spPr>
            <a:xfrm>
              <a:off x="6584064" y="5477435"/>
              <a:ext cx="196400" cy="19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Ellipse 60"/>
            <p:cNvSpPr/>
            <p:nvPr/>
          </p:nvSpPr>
          <p:spPr>
            <a:xfrm>
              <a:off x="7198758" y="5630457"/>
              <a:ext cx="196400" cy="19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2" name="Ellipse 61"/>
            <p:cNvSpPr/>
            <p:nvPr/>
          </p:nvSpPr>
          <p:spPr>
            <a:xfrm>
              <a:off x="7198758" y="5406646"/>
              <a:ext cx="196400" cy="19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6" name="Ellipse 65"/>
            <p:cNvSpPr/>
            <p:nvPr/>
          </p:nvSpPr>
          <p:spPr>
            <a:xfrm>
              <a:off x="7198759" y="4954977"/>
              <a:ext cx="196400" cy="19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8" name="Ellipse 67"/>
            <p:cNvSpPr/>
            <p:nvPr/>
          </p:nvSpPr>
          <p:spPr>
            <a:xfrm>
              <a:off x="7198758" y="5180361"/>
              <a:ext cx="196400" cy="19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9" name="Ellipse 88"/>
            <p:cNvSpPr/>
            <p:nvPr/>
          </p:nvSpPr>
          <p:spPr>
            <a:xfrm>
              <a:off x="7833041" y="5315464"/>
              <a:ext cx="196400" cy="19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020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 descr="Afficher l'image d'origin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67958" y="2262732"/>
            <a:ext cx="1973580" cy="1973580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Its</a:t>
            </a:r>
            <a:r>
              <a:rPr lang="fr-FR" dirty="0" smtClean="0"/>
              <a:t> place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1400" smtClean="0"/>
              <a:t>8 janvier 2015</a:t>
            </a:r>
            <a:endParaRPr lang="fr-FR" sz="14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400" dirty="0" smtClean="0"/>
              <a:t>Report projeCt - PRACTICAL STUDY</a:t>
            </a:r>
            <a:endParaRPr lang="fr-FR" sz="14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1F3E-A700-486C-A610-8EF419C0F303}" type="slidenum">
              <a:rPr lang="fr-FR" sz="1800" smtClean="0"/>
              <a:pPr/>
              <a:t>9</a:t>
            </a:fld>
            <a:r>
              <a:rPr lang="fr-FR" sz="1800" dirty="0" smtClean="0"/>
              <a:t>/25</a:t>
            </a:r>
            <a:endParaRPr lang="fr-FR" sz="1800" dirty="0"/>
          </a:p>
        </p:txBody>
      </p:sp>
      <p:graphicFrame>
        <p:nvGraphicFramePr>
          <p:cNvPr id="35" name="Diagram 23"/>
          <p:cNvGraphicFramePr/>
          <p:nvPr>
            <p:extLst>
              <p:ext uri="{D42A27DB-BD31-4B8C-83A1-F6EECF244321}">
                <p14:modId xmlns:p14="http://schemas.microsoft.com/office/powerpoint/2010/main" val="691233718"/>
              </p:ext>
            </p:extLst>
          </p:nvPr>
        </p:nvGraphicFramePr>
        <p:xfrm>
          <a:off x="-1" y="286600"/>
          <a:ext cx="12358255" cy="277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8" name="Picture 2" descr="Afficher l'image d'origin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559416" y="2262732"/>
            <a:ext cx="1674581" cy="167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Connecteur droit avec flèche 58"/>
          <p:cNvCxnSpPr/>
          <p:nvPr/>
        </p:nvCxnSpPr>
        <p:spPr>
          <a:xfrm flipH="1" flipV="1">
            <a:off x="3575513" y="3099398"/>
            <a:ext cx="5227150" cy="24168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/>
          <p:cNvSpPr txBox="1"/>
          <p:nvPr/>
        </p:nvSpPr>
        <p:spPr>
          <a:xfrm>
            <a:off x="5453528" y="2593770"/>
            <a:ext cx="1540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i="1" dirty="0" err="1" smtClean="0"/>
              <a:t>Decision</a:t>
            </a:r>
            <a:endParaRPr lang="fr-FR" sz="2400" i="1" dirty="0"/>
          </a:p>
        </p:txBody>
      </p:sp>
      <p:cxnSp>
        <p:nvCxnSpPr>
          <p:cNvPr id="61" name="Connecteur droit avec flèche 60"/>
          <p:cNvCxnSpPr/>
          <p:nvPr/>
        </p:nvCxnSpPr>
        <p:spPr>
          <a:xfrm>
            <a:off x="3164043" y="3787431"/>
            <a:ext cx="1960587" cy="1639157"/>
          </a:xfrm>
          <a:prstGeom prst="straightConnector1">
            <a:avLst/>
          </a:prstGeom>
          <a:ln w="571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/>
          <p:cNvSpPr txBox="1"/>
          <p:nvPr/>
        </p:nvSpPr>
        <p:spPr>
          <a:xfrm>
            <a:off x="8508989" y="4903502"/>
            <a:ext cx="2442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i="1" dirty="0" err="1" smtClean="0"/>
              <a:t>Environment</a:t>
            </a:r>
            <a:r>
              <a:rPr lang="fr-FR" sz="2400" i="1" dirty="0" smtClean="0"/>
              <a:t> data</a:t>
            </a:r>
            <a:endParaRPr lang="fr-FR" sz="2400" i="1" dirty="0"/>
          </a:p>
        </p:txBody>
      </p:sp>
      <p:grpSp>
        <p:nvGrpSpPr>
          <p:cNvPr id="63" name="Groupe 62"/>
          <p:cNvGrpSpPr/>
          <p:nvPr/>
        </p:nvGrpSpPr>
        <p:grpSpPr>
          <a:xfrm>
            <a:off x="5320002" y="3571271"/>
            <a:ext cx="720000" cy="720000"/>
            <a:chOff x="9530765" y="4137943"/>
            <a:chExt cx="580537" cy="564054"/>
          </a:xfrm>
          <a:solidFill>
            <a:schemeClr val="bg2">
              <a:lumMod val="50000"/>
            </a:schemeClr>
          </a:solidFill>
        </p:grpSpPr>
        <p:sp>
          <p:nvSpPr>
            <p:cNvPr id="64" name="Flèche en arc 63"/>
            <p:cNvSpPr/>
            <p:nvPr/>
          </p:nvSpPr>
          <p:spPr>
            <a:xfrm>
              <a:off x="9530765" y="4137943"/>
              <a:ext cx="580536" cy="529613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1335042"/>
                <a:gd name="adj5" fmla="val 125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65" name="Flèche en arc 64"/>
            <p:cNvSpPr/>
            <p:nvPr/>
          </p:nvSpPr>
          <p:spPr>
            <a:xfrm flipH="1" flipV="1">
              <a:off x="9530766" y="4172384"/>
              <a:ext cx="580536" cy="529613"/>
            </a:xfrm>
            <a:prstGeom prst="circularArrow">
              <a:avLst>
                <a:gd name="adj1" fmla="val 12500"/>
                <a:gd name="adj2" fmla="val 1076308"/>
                <a:gd name="adj3" fmla="val 20457681"/>
                <a:gd name="adj4" fmla="val 11482917"/>
                <a:gd name="adj5" fmla="val 125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cxnSp>
        <p:nvCxnSpPr>
          <p:cNvPr id="66" name="Connecteur droit avec flèche 65"/>
          <p:cNvCxnSpPr/>
          <p:nvPr/>
        </p:nvCxnSpPr>
        <p:spPr>
          <a:xfrm flipV="1">
            <a:off x="7542264" y="4248344"/>
            <a:ext cx="1670902" cy="1241968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ZoneTexte 66"/>
          <p:cNvSpPr txBox="1"/>
          <p:nvPr/>
        </p:nvSpPr>
        <p:spPr>
          <a:xfrm>
            <a:off x="9268510" y="1851292"/>
            <a:ext cx="1683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solidFill>
                  <a:schemeClr val="bg2">
                    <a:lumMod val="50000"/>
                  </a:schemeClr>
                </a:solidFill>
              </a:rPr>
              <a:t>Classifier</a:t>
            </a:r>
            <a:endParaRPr lang="fr-FR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8" name="ZoneTexte 67"/>
          <p:cNvSpPr txBox="1"/>
          <p:nvPr/>
        </p:nvSpPr>
        <p:spPr>
          <a:xfrm>
            <a:off x="6040001" y="3656993"/>
            <a:ext cx="182813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2800" dirty="0" err="1" smtClean="0">
                <a:solidFill>
                  <a:schemeClr val="bg2">
                    <a:lumMod val="50000"/>
                  </a:schemeClr>
                </a:solidFill>
              </a:rPr>
              <a:t>Each</a:t>
            </a:r>
            <a:r>
              <a:rPr lang="fr-FR" sz="28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2800" dirty="0" err="1" smtClean="0">
                <a:solidFill>
                  <a:schemeClr val="bg2">
                    <a:lumMod val="50000"/>
                  </a:schemeClr>
                </a:solidFill>
              </a:rPr>
              <a:t>turn</a:t>
            </a:r>
            <a:endParaRPr lang="fr-FR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9" name="ZoneTexte 68"/>
          <p:cNvSpPr txBox="1"/>
          <p:nvPr/>
        </p:nvSpPr>
        <p:spPr>
          <a:xfrm>
            <a:off x="1653741" y="1851292"/>
            <a:ext cx="1359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 smtClean="0">
                <a:solidFill>
                  <a:srgbClr val="618197"/>
                </a:solidFill>
              </a:rPr>
              <a:t>Darwini</a:t>
            </a:r>
            <a:endParaRPr lang="fr-FR" sz="2800" b="1" dirty="0">
              <a:solidFill>
                <a:srgbClr val="618197"/>
              </a:solidFill>
            </a:endParaRPr>
          </a:p>
        </p:txBody>
      </p:sp>
      <p:sp>
        <p:nvSpPr>
          <p:cNvPr id="70" name="ZoneTexte 69"/>
          <p:cNvSpPr txBox="1"/>
          <p:nvPr/>
        </p:nvSpPr>
        <p:spPr>
          <a:xfrm>
            <a:off x="2396706" y="4518817"/>
            <a:ext cx="1627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i="1" dirty="0" smtClean="0"/>
              <a:t>New action</a:t>
            </a:r>
            <a:endParaRPr lang="fr-FR" sz="2400" i="1" dirty="0"/>
          </a:p>
        </p:txBody>
      </p:sp>
      <p:pic>
        <p:nvPicPr>
          <p:cNvPr id="71" name="Picture 4" descr="http://fatvat.co.uk/uploaded_images/robot-737874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043" y="4673710"/>
            <a:ext cx="2098808" cy="154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Afficher l'image d'origine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7" t="5686" r="3964" b="7949"/>
          <a:stretch/>
        </p:blipFill>
        <p:spPr bwMode="auto">
          <a:xfrm>
            <a:off x="9157017" y="2406591"/>
            <a:ext cx="1795463" cy="181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ZoneTexte 23"/>
          <p:cNvSpPr txBox="1"/>
          <p:nvPr/>
        </p:nvSpPr>
        <p:spPr>
          <a:xfrm>
            <a:off x="8878578" y="1817402"/>
            <a:ext cx="2352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err="1" smtClean="0">
                <a:solidFill>
                  <a:schemeClr val="bg2">
                    <a:lumMod val="50000"/>
                  </a:schemeClr>
                </a:solidFill>
              </a:rPr>
              <a:t>Manual</a:t>
            </a:r>
            <a:r>
              <a:rPr lang="fr-FR" sz="28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2800" b="1" dirty="0" err="1" smtClean="0">
                <a:solidFill>
                  <a:schemeClr val="bg2">
                    <a:lumMod val="50000"/>
                  </a:schemeClr>
                </a:solidFill>
              </a:rPr>
              <a:t>rules</a:t>
            </a:r>
            <a:endParaRPr lang="fr-FR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056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1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1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2" grpId="0"/>
      <p:bldP spid="67" grpId="0"/>
      <p:bldP spid="68" grpId="0"/>
      <p:bldP spid="69" grpId="0"/>
      <p:bldP spid="70" grpId="0"/>
      <p:bldP spid="24" grpId="0"/>
      <p:bldP spid="24" grpId="1"/>
    </p:bldLst>
  </p:timing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étrospectiv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3498</TotalTime>
  <Words>1140</Words>
  <Application>Microsoft Office PowerPoint</Application>
  <PresentationFormat>Grand écran</PresentationFormat>
  <Paragraphs>539</Paragraphs>
  <Slides>25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Roboto</vt:lpstr>
      <vt:lpstr>Wingdings</vt:lpstr>
      <vt:lpstr>Rétrospective</vt:lpstr>
      <vt:lpstr>Darwini Project</vt:lpstr>
      <vt:lpstr>Introduction : Main Goal</vt:lpstr>
      <vt:lpstr>Présentation PowerPoint</vt:lpstr>
      <vt:lpstr>What is Robocode ?</vt:lpstr>
      <vt:lpstr>Game’s Progress</vt:lpstr>
      <vt:lpstr>Game’s Progress</vt:lpstr>
      <vt:lpstr>Strategy is rules</vt:lpstr>
      <vt:lpstr>Classifier</vt:lpstr>
      <vt:lpstr>Its place</vt:lpstr>
      <vt:lpstr>Environment data</vt:lpstr>
      <vt:lpstr>Concept</vt:lpstr>
      <vt:lpstr>Classifier = Multilayer Perceptron</vt:lpstr>
      <vt:lpstr>Multilayer Perceptron</vt:lpstr>
      <vt:lpstr>Multilayer Perceptron</vt:lpstr>
      <vt:lpstr>Parameters’ Setting</vt:lpstr>
      <vt:lpstr>Learning from samples </vt:lpstr>
      <vt:lpstr>Data collected </vt:lpstr>
      <vt:lpstr>Problem : Hard to collect every data </vt:lpstr>
      <vt:lpstr>Solution : Learning from simulation</vt:lpstr>
      <vt:lpstr>Genetic Algorithm (Learning from simulations)</vt:lpstr>
      <vt:lpstr>Genetic Algorithm (Learning from simulations)</vt:lpstr>
      <vt:lpstr>Comparison of the different algorithms</vt:lpstr>
      <vt:lpstr>Conclusion</vt:lpstr>
      <vt:lpstr>Prototype</vt:lpstr>
      <vt:lpstr>Question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Darwini Project</dc:title>
  <dc:creator>Alexis</dc:creator>
  <cp:lastModifiedBy>Alexis</cp:lastModifiedBy>
  <cp:revision>234</cp:revision>
  <dcterms:created xsi:type="dcterms:W3CDTF">2015-12-11T07:10:40Z</dcterms:created>
  <dcterms:modified xsi:type="dcterms:W3CDTF">2016-01-09T19:41:45Z</dcterms:modified>
</cp:coreProperties>
</file>