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022B3-2D79-4F57-A8A5-979619EA3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353826-7F93-469A-A273-EE83D2D3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7A470-24DC-4FA5-A259-85B7E81E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3D4-7FE3-4A00-804E-68D6DE7BE3FE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65FA0-1F25-490B-84B6-B902D2A2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E9B7E-C9DC-4ACC-8843-6F8F73E0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9898-DA25-430D-84EF-0882D19E9E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8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5C12F-ED63-4C94-BCFC-727F50B8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5A16F6-8FE5-469E-AA71-AEA148E8F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80810-E47C-45E2-A679-64B5B94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3D4-7FE3-4A00-804E-68D6DE7BE3FE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A68E9C-BAC1-47B6-A30B-406CD0B3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AD22F-9D03-4F7D-9D31-B1CC071E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9898-DA25-430D-84EF-0882D19E9E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84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AB9C2E-E16E-407E-A96E-0B9FE3A2F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F9BAEE-C545-4EB1-A434-EAC21FD73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94B40D-EEE2-4D8B-BED3-1DEF48A1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3D4-7FE3-4A00-804E-68D6DE7BE3FE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8BF52B-BB8D-40A0-A543-EB7004D2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92930-E332-4C27-9446-72283807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9898-DA25-430D-84EF-0882D19E9E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4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96994-B748-4C03-9E2F-5043CD28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4EAE6C-AA92-4DC5-9BB6-1AB88D1F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4520F7-63B4-4EE1-A344-2FF8263F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3D4-7FE3-4A00-804E-68D6DE7BE3FE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E48C07-88CF-489C-AC71-441A3D7C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098F2-C120-487B-9F03-234622F0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9898-DA25-430D-84EF-0882D19E9E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5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676C5-C958-47CC-8D59-B7821876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1D3A02-502A-431D-80EC-84AB7B613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881932-4815-4365-9DE6-95A1F601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3D4-7FE3-4A00-804E-68D6DE7BE3FE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874E5-0347-496F-B529-172955D3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C70CB-D0C6-407D-8902-F0E2C69D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9898-DA25-430D-84EF-0882D19E9E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E2917-1182-4489-9D7A-0CDA4504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840519-5E9F-499F-9A5F-8BDE85FE5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5ABE9-F091-4C57-BA87-31D9E496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0ED8D-1063-48D8-82D1-F42DABBC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3D4-7FE3-4A00-804E-68D6DE7BE3FE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A1DE98-20F5-485B-917F-9BA3F79B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C83B9D-A2BF-4A96-B82E-420E7D18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9898-DA25-430D-84EF-0882D19E9E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06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2AA4-6FE1-4800-A518-9BBE2D49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97A001-3A6A-402F-BC80-9DD4D627A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806A99-CDAC-44CF-8102-29963149B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8DA190-625F-46B0-9DBB-EAD5A1564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8B680B-7FA7-4410-B8A7-FF6A83D55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9D6A4F-A41D-49C8-AFCA-C2EBF464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3D4-7FE3-4A00-804E-68D6DE7BE3FE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82E7A1-0FBB-433F-A7B8-2D0839BE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56ED54-81E5-4D44-BD9E-72A2F0BB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9898-DA25-430D-84EF-0882D19E9E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22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88B4B-A7FC-4631-A534-8E5291A0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1779C3-E4ED-4B0E-BDEA-650AD6E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3D4-7FE3-4A00-804E-68D6DE7BE3FE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8AEEA0-A1F8-47D6-8E1C-2A34A59F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01E963-C865-4C4F-9C0F-E435300A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9898-DA25-430D-84EF-0882D19E9E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42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04612E-7B61-4DEE-9AB3-CB324EC0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3D4-7FE3-4A00-804E-68D6DE7BE3FE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9E94CC-7E69-4D7D-AAE7-BD8030B6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B1B9B5-4FD4-486A-B9D1-54214F8B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9898-DA25-430D-84EF-0882D19E9E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37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1E0D7-ECE2-435A-A6B7-644AEA7D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73AAF9-BD3F-4720-9454-BD43D2EE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A75276-9875-4B1D-956A-9C75C3DBB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FC6EC9-17B3-4B5C-9E04-749B500C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3D4-7FE3-4A00-804E-68D6DE7BE3FE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F505F2-C6F7-4D4D-AD4D-99BDADEE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58FDBD-385C-49E7-8D22-8401AEE0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9898-DA25-430D-84EF-0882D19E9E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FB6C-8346-4B2D-85FD-15377531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267509-C2B8-4107-9845-A6F5F2EB3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E87F37-08B3-47C8-8DD5-C87C06BFB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26F251-AAC4-4332-AE2C-969272CF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73D4-7FE3-4A00-804E-68D6DE7BE3FE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87129A-9C5D-45C3-BA37-791FE26C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3D409A-325F-4787-8CCC-B7B2C8DC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9898-DA25-430D-84EF-0882D19E9E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47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E03B04-D12D-446B-B430-5063479A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63693-770D-482D-B3E5-5DA10F026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A6EC3-8C49-4BE5-A9C7-5EADF8DE1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073D4-7FE3-4A00-804E-68D6DE7BE3FE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005CDE-5D7C-405B-89B2-A7846AFFE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0A09B-3825-45EB-A95C-B9F4B4EFF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B9898-DA25-430D-84EF-0882D19E9E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90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F4EB565-C1D3-4BF3-9AF5-A65E5BF82DD0}"/>
              </a:ext>
            </a:extLst>
          </p:cNvPr>
          <p:cNvSpPr/>
          <p:nvPr/>
        </p:nvSpPr>
        <p:spPr>
          <a:xfrm>
            <a:off x="593558" y="344905"/>
            <a:ext cx="11109158" cy="6224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BF900D1-99BC-4A2D-9855-F91C3DBBDB30}"/>
              </a:ext>
            </a:extLst>
          </p:cNvPr>
          <p:cNvSpPr/>
          <p:nvPr/>
        </p:nvSpPr>
        <p:spPr>
          <a:xfrm>
            <a:off x="593558" y="344905"/>
            <a:ext cx="729916" cy="62243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1C85630-9B15-428A-9EDB-46B54CB93F24}"/>
              </a:ext>
            </a:extLst>
          </p:cNvPr>
          <p:cNvSpPr/>
          <p:nvPr/>
        </p:nvSpPr>
        <p:spPr>
          <a:xfrm>
            <a:off x="706516" y="465221"/>
            <a:ext cx="504000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C0BBAD7-DDD1-4DAC-9828-1CBBE830980E}"/>
              </a:ext>
            </a:extLst>
          </p:cNvPr>
          <p:cNvSpPr/>
          <p:nvPr/>
        </p:nvSpPr>
        <p:spPr>
          <a:xfrm>
            <a:off x="706516" y="1090862"/>
            <a:ext cx="504000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BCB325E-5370-4BFE-AB1B-34BF869D2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4" y="580893"/>
            <a:ext cx="352263" cy="273982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D03BF87-9406-461B-A6A6-71C14FB5144D}"/>
              </a:ext>
            </a:extLst>
          </p:cNvPr>
          <p:cNvGrpSpPr/>
          <p:nvPr/>
        </p:nvGrpSpPr>
        <p:grpSpPr>
          <a:xfrm>
            <a:off x="1427858" y="455889"/>
            <a:ext cx="3296541" cy="561474"/>
            <a:chOff x="1443788" y="465221"/>
            <a:chExt cx="3296541" cy="561474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BE13977-FC5D-4481-9DDA-8AE279300975}"/>
                </a:ext>
              </a:extLst>
            </p:cNvPr>
            <p:cNvSpPr/>
            <p:nvPr/>
          </p:nvSpPr>
          <p:spPr>
            <a:xfrm>
              <a:off x="1443788" y="465221"/>
              <a:ext cx="3296541" cy="561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3231E3F-B1DC-4C22-94CE-10244F95D6CD}"/>
                </a:ext>
              </a:extLst>
            </p:cNvPr>
            <p:cNvSpPr txBox="1"/>
            <p:nvPr/>
          </p:nvSpPr>
          <p:spPr>
            <a:xfrm>
              <a:off x="1957137" y="561292"/>
              <a:ext cx="87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Gerät 1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F1F64FD-5C11-4665-A3C7-DE2081DF475F}"/>
                </a:ext>
              </a:extLst>
            </p:cNvPr>
            <p:cNvSpPr/>
            <p:nvPr/>
          </p:nvSpPr>
          <p:spPr>
            <a:xfrm>
              <a:off x="1558992" y="561292"/>
              <a:ext cx="360000" cy="36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Grafik 17" descr="Ein Bild, das Musik enthält.&#10;&#10;Automatisch generierte Beschreibung">
              <a:extLst>
                <a:ext uri="{FF2B5EF4-FFF2-40B4-BE49-F238E27FC236}">
                  <a16:creationId xmlns:a16="http://schemas.microsoft.com/office/drawing/2014/main" id="{F6ABC884-6B0A-4E12-AF54-973C08CB1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170" y="608261"/>
              <a:ext cx="301069" cy="266061"/>
            </a:xfrm>
            <a:prstGeom prst="rect">
              <a:avLst/>
            </a:prstGeom>
          </p:spPr>
        </p:pic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A008DE0E-0B14-48E4-85D6-ADEB11A682E3}"/>
              </a:ext>
            </a:extLst>
          </p:cNvPr>
          <p:cNvGrpSpPr/>
          <p:nvPr/>
        </p:nvGrpSpPr>
        <p:grpSpPr>
          <a:xfrm>
            <a:off x="4859792" y="455889"/>
            <a:ext cx="3296541" cy="561474"/>
            <a:chOff x="1443788" y="465221"/>
            <a:chExt cx="3296541" cy="56147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906F471B-B670-4415-8A21-7DEEE23EAC2C}"/>
                </a:ext>
              </a:extLst>
            </p:cNvPr>
            <p:cNvSpPr/>
            <p:nvPr/>
          </p:nvSpPr>
          <p:spPr>
            <a:xfrm>
              <a:off x="1443788" y="465221"/>
              <a:ext cx="3296541" cy="561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C534A93A-C323-404B-A143-A8C38AA96F83}"/>
                </a:ext>
              </a:extLst>
            </p:cNvPr>
            <p:cNvSpPr txBox="1"/>
            <p:nvPr/>
          </p:nvSpPr>
          <p:spPr>
            <a:xfrm>
              <a:off x="1957137" y="561292"/>
              <a:ext cx="87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Gerät 2</a:t>
              </a: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32F72B89-3090-4828-A780-0B422C0AA125}"/>
                </a:ext>
              </a:extLst>
            </p:cNvPr>
            <p:cNvSpPr/>
            <p:nvPr/>
          </p:nvSpPr>
          <p:spPr>
            <a:xfrm>
              <a:off x="1558992" y="561292"/>
              <a:ext cx="360000" cy="36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9" name="Grafik 58" descr="Ein Bild, das Musik enthält.&#10;&#10;Automatisch generierte Beschreibung">
              <a:extLst>
                <a:ext uri="{FF2B5EF4-FFF2-40B4-BE49-F238E27FC236}">
                  <a16:creationId xmlns:a16="http://schemas.microsoft.com/office/drawing/2014/main" id="{3D68B5B1-5C4F-423D-B9DB-782A35655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170" y="608261"/>
              <a:ext cx="301069" cy="266061"/>
            </a:xfrm>
            <a:prstGeom prst="rect">
              <a:avLst/>
            </a:prstGeom>
          </p:spPr>
        </p:pic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F5AE2AD-A0E1-419B-B777-282765BA7A14}"/>
              </a:ext>
            </a:extLst>
          </p:cNvPr>
          <p:cNvGrpSpPr/>
          <p:nvPr/>
        </p:nvGrpSpPr>
        <p:grpSpPr>
          <a:xfrm>
            <a:off x="8281098" y="465221"/>
            <a:ext cx="3296541" cy="561474"/>
            <a:chOff x="1443788" y="465221"/>
            <a:chExt cx="3296541" cy="561474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86B2EAF-6F9D-4384-B19D-7AE6CEC360A9}"/>
                </a:ext>
              </a:extLst>
            </p:cNvPr>
            <p:cNvSpPr/>
            <p:nvPr/>
          </p:nvSpPr>
          <p:spPr>
            <a:xfrm>
              <a:off x="1443788" y="465221"/>
              <a:ext cx="3296541" cy="561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17EC96D9-A77C-4230-A034-B8409E961A6F}"/>
                </a:ext>
              </a:extLst>
            </p:cNvPr>
            <p:cNvSpPr txBox="1"/>
            <p:nvPr/>
          </p:nvSpPr>
          <p:spPr>
            <a:xfrm>
              <a:off x="1957137" y="561292"/>
              <a:ext cx="87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Gerät 3</a:t>
              </a: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E4F63DED-6336-4D30-BE9C-7DB509CB0689}"/>
                </a:ext>
              </a:extLst>
            </p:cNvPr>
            <p:cNvSpPr/>
            <p:nvPr/>
          </p:nvSpPr>
          <p:spPr>
            <a:xfrm>
              <a:off x="1558992" y="561292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4" name="Grafik 63" descr="Ein Bild, das Musik enthält.&#10;&#10;Automatisch generierte Beschreibung">
              <a:extLst>
                <a:ext uri="{FF2B5EF4-FFF2-40B4-BE49-F238E27FC236}">
                  <a16:creationId xmlns:a16="http://schemas.microsoft.com/office/drawing/2014/main" id="{72E5E229-6E87-4E9D-B48D-EEBFE02E7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170" y="608261"/>
              <a:ext cx="301069" cy="266061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49F9D51A-0634-4A33-9851-9CD5FF2A5230}"/>
              </a:ext>
            </a:extLst>
          </p:cNvPr>
          <p:cNvGrpSpPr/>
          <p:nvPr/>
        </p:nvGrpSpPr>
        <p:grpSpPr>
          <a:xfrm>
            <a:off x="1436432" y="1160894"/>
            <a:ext cx="3296541" cy="561474"/>
            <a:chOff x="1443788" y="465221"/>
            <a:chExt cx="3296541" cy="561474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EFB689B3-7260-4934-B0C6-9DAD50104B6C}"/>
                </a:ext>
              </a:extLst>
            </p:cNvPr>
            <p:cNvSpPr/>
            <p:nvPr/>
          </p:nvSpPr>
          <p:spPr>
            <a:xfrm>
              <a:off x="1443788" y="465221"/>
              <a:ext cx="3296541" cy="561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2AF07C6C-3737-467C-8774-7D45145C6789}"/>
                </a:ext>
              </a:extLst>
            </p:cNvPr>
            <p:cNvSpPr txBox="1"/>
            <p:nvPr/>
          </p:nvSpPr>
          <p:spPr>
            <a:xfrm>
              <a:off x="1957137" y="561292"/>
              <a:ext cx="87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Gerät 4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09FC7DA8-093C-4CF8-B6FD-83A379FCFC37}"/>
                </a:ext>
              </a:extLst>
            </p:cNvPr>
            <p:cNvSpPr/>
            <p:nvPr/>
          </p:nvSpPr>
          <p:spPr>
            <a:xfrm>
              <a:off x="1558992" y="561292"/>
              <a:ext cx="360000" cy="36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9" name="Grafik 68" descr="Ein Bild, das Musik enthält.&#10;&#10;Automatisch generierte Beschreibung">
              <a:extLst>
                <a:ext uri="{FF2B5EF4-FFF2-40B4-BE49-F238E27FC236}">
                  <a16:creationId xmlns:a16="http://schemas.microsoft.com/office/drawing/2014/main" id="{52C6E03E-403D-4B5B-B6B3-FEA9379D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170" y="608261"/>
              <a:ext cx="301069" cy="266061"/>
            </a:xfrm>
            <a:prstGeom prst="rect">
              <a:avLst/>
            </a:prstGeom>
          </p:spPr>
        </p:pic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91B7EC51-74DE-4C71-B458-9C9294C35C97}"/>
              </a:ext>
            </a:extLst>
          </p:cNvPr>
          <p:cNvGrpSpPr/>
          <p:nvPr/>
        </p:nvGrpSpPr>
        <p:grpSpPr>
          <a:xfrm>
            <a:off x="4868366" y="1160894"/>
            <a:ext cx="3296541" cy="561474"/>
            <a:chOff x="1443788" y="465221"/>
            <a:chExt cx="3296541" cy="561474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1F91CA9A-A0DC-4DBA-A1AE-AAAB003C2947}"/>
                </a:ext>
              </a:extLst>
            </p:cNvPr>
            <p:cNvSpPr/>
            <p:nvPr/>
          </p:nvSpPr>
          <p:spPr>
            <a:xfrm>
              <a:off x="1443788" y="465221"/>
              <a:ext cx="3296541" cy="561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9B1961F8-12A4-4652-AEA9-D499AE55638F}"/>
                </a:ext>
              </a:extLst>
            </p:cNvPr>
            <p:cNvSpPr txBox="1"/>
            <p:nvPr/>
          </p:nvSpPr>
          <p:spPr>
            <a:xfrm>
              <a:off x="1957137" y="561292"/>
              <a:ext cx="87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Gerät 5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0F5000F-D1A8-434F-98F3-EE5659657D67}"/>
                </a:ext>
              </a:extLst>
            </p:cNvPr>
            <p:cNvSpPr/>
            <p:nvPr/>
          </p:nvSpPr>
          <p:spPr>
            <a:xfrm>
              <a:off x="1558992" y="561292"/>
              <a:ext cx="360000" cy="36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4" name="Grafik 73" descr="Ein Bild, das Musik enthält.&#10;&#10;Automatisch generierte Beschreibung">
              <a:extLst>
                <a:ext uri="{FF2B5EF4-FFF2-40B4-BE49-F238E27FC236}">
                  <a16:creationId xmlns:a16="http://schemas.microsoft.com/office/drawing/2014/main" id="{A1FA5EB1-A91B-438E-9D33-3898CB308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170" y="608261"/>
              <a:ext cx="301069" cy="266061"/>
            </a:xfrm>
            <a:prstGeom prst="rect">
              <a:avLst/>
            </a:prstGeom>
          </p:spPr>
        </p:pic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692C7ED7-7D01-4ADA-AE8B-05253D34D0FB}"/>
              </a:ext>
            </a:extLst>
          </p:cNvPr>
          <p:cNvGrpSpPr/>
          <p:nvPr/>
        </p:nvGrpSpPr>
        <p:grpSpPr>
          <a:xfrm>
            <a:off x="8289672" y="1170226"/>
            <a:ext cx="3296541" cy="561474"/>
            <a:chOff x="1443788" y="465221"/>
            <a:chExt cx="3296541" cy="561474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14E87786-2846-46A0-8CB2-F1B9C47F710D}"/>
                </a:ext>
              </a:extLst>
            </p:cNvPr>
            <p:cNvSpPr/>
            <p:nvPr/>
          </p:nvSpPr>
          <p:spPr>
            <a:xfrm>
              <a:off x="1443788" y="465221"/>
              <a:ext cx="3296541" cy="561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B1B52F7-DB52-4530-A7F7-C403A70AB01C}"/>
                </a:ext>
              </a:extLst>
            </p:cNvPr>
            <p:cNvSpPr txBox="1"/>
            <p:nvPr/>
          </p:nvSpPr>
          <p:spPr>
            <a:xfrm>
              <a:off x="1957137" y="561292"/>
              <a:ext cx="87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Gerät 6</a:t>
              </a: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1EBE063F-60AB-4061-BF69-FA09735CD5D9}"/>
                </a:ext>
              </a:extLst>
            </p:cNvPr>
            <p:cNvSpPr/>
            <p:nvPr/>
          </p:nvSpPr>
          <p:spPr>
            <a:xfrm>
              <a:off x="1558992" y="561292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9" name="Grafik 78" descr="Ein Bild, das Musik enthält.&#10;&#10;Automatisch generierte Beschreibung">
              <a:extLst>
                <a:ext uri="{FF2B5EF4-FFF2-40B4-BE49-F238E27FC236}">
                  <a16:creationId xmlns:a16="http://schemas.microsoft.com/office/drawing/2014/main" id="{01F7EB87-5070-43DE-A736-F61F92D90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170" y="608261"/>
              <a:ext cx="301069" cy="266061"/>
            </a:xfrm>
            <a:prstGeom prst="rect">
              <a:avLst/>
            </a:prstGeom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93146B65-5A77-436B-83CD-BD240E1FB4D9}"/>
              </a:ext>
            </a:extLst>
          </p:cNvPr>
          <p:cNvGrpSpPr/>
          <p:nvPr/>
        </p:nvGrpSpPr>
        <p:grpSpPr>
          <a:xfrm>
            <a:off x="1436432" y="1865408"/>
            <a:ext cx="3296541" cy="561474"/>
            <a:chOff x="1443788" y="465221"/>
            <a:chExt cx="3296541" cy="561474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EEC57B9-FD64-497E-B24C-41E984B0498D}"/>
                </a:ext>
              </a:extLst>
            </p:cNvPr>
            <p:cNvSpPr/>
            <p:nvPr/>
          </p:nvSpPr>
          <p:spPr>
            <a:xfrm>
              <a:off x="1443788" y="465221"/>
              <a:ext cx="3296541" cy="561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64F54446-C402-4C44-B9D1-1795C01D1D82}"/>
                </a:ext>
              </a:extLst>
            </p:cNvPr>
            <p:cNvSpPr txBox="1"/>
            <p:nvPr/>
          </p:nvSpPr>
          <p:spPr>
            <a:xfrm>
              <a:off x="1957137" y="561292"/>
              <a:ext cx="87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Gerät 7</a:t>
              </a: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3A3AE76F-317A-4842-9762-B5CFAD32530F}"/>
                </a:ext>
              </a:extLst>
            </p:cNvPr>
            <p:cNvSpPr/>
            <p:nvPr/>
          </p:nvSpPr>
          <p:spPr>
            <a:xfrm>
              <a:off x="1558992" y="561292"/>
              <a:ext cx="360000" cy="36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4" name="Grafik 83" descr="Ein Bild, das Musik enthält.&#10;&#10;Automatisch generierte Beschreibung">
              <a:extLst>
                <a:ext uri="{FF2B5EF4-FFF2-40B4-BE49-F238E27FC236}">
                  <a16:creationId xmlns:a16="http://schemas.microsoft.com/office/drawing/2014/main" id="{566098F6-917F-4988-B952-B1114C514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170" y="608261"/>
              <a:ext cx="301069" cy="266061"/>
            </a:xfrm>
            <a:prstGeom prst="rect">
              <a:avLst/>
            </a:prstGeom>
          </p:spPr>
        </p:pic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6F7A3A4-3AB6-401D-9E3E-D53B00EFA705}"/>
              </a:ext>
            </a:extLst>
          </p:cNvPr>
          <p:cNvGrpSpPr/>
          <p:nvPr/>
        </p:nvGrpSpPr>
        <p:grpSpPr>
          <a:xfrm>
            <a:off x="4868366" y="1865408"/>
            <a:ext cx="3296541" cy="561474"/>
            <a:chOff x="1443788" y="465221"/>
            <a:chExt cx="3296541" cy="561474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00EC71E8-EDA5-4D37-ACD4-BD431B28C5AC}"/>
                </a:ext>
              </a:extLst>
            </p:cNvPr>
            <p:cNvSpPr/>
            <p:nvPr/>
          </p:nvSpPr>
          <p:spPr>
            <a:xfrm>
              <a:off x="1443788" y="465221"/>
              <a:ext cx="3296541" cy="561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1B35A655-B1FD-4D03-AF01-607A3A93FC10}"/>
                </a:ext>
              </a:extLst>
            </p:cNvPr>
            <p:cNvSpPr txBox="1"/>
            <p:nvPr/>
          </p:nvSpPr>
          <p:spPr>
            <a:xfrm>
              <a:off x="1957137" y="561292"/>
              <a:ext cx="87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Gerät 8</a:t>
              </a:r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E728D507-31EA-4AF3-AC76-DC976DC52E33}"/>
                </a:ext>
              </a:extLst>
            </p:cNvPr>
            <p:cNvSpPr/>
            <p:nvPr/>
          </p:nvSpPr>
          <p:spPr>
            <a:xfrm>
              <a:off x="1558992" y="561292"/>
              <a:ext cx="360000" cy="36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Grafik 88" descr="Ein Bild, das Musik enthält.&#10;&#10;Automatisch generierte Beschreibung">
              <a:extLst>
                <a:ext uri="{FF2B5EF4-FFF2-40B4-BE49-F238E27FC236}">
                  <a16:creationId xmlns:a16="http://schemas.microsoft.com/office/drawing/2014/main" id="{57287E0F-03FF-433A-9E6B-26F157DFA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170" y="608261"/>
              <a:ext cx="301069" cy="266061"/>
            </a:xfrm>
            <a:prstGeom prst="rect">
              <a:avLst/>
            </a:prstGeom>
          </p:spPr>
        </p:pic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E47897C0-8C9E-429B-BB90-9D24608D4796}"/>
              </a:ext>
            </a:extLst>
          </p:cNvPr>
          <p:cNvGrpSpPr/>
          <p:nvPr/>
        </p:nvGrpSpPr>
        <p:grpSpPr>
          <a:xfrm>
            <a:off x="8289672" y="1874740"/>
            <a:ext cx="3296541" cy="561474"/>
            <a:chOff x="1443788" y="465221"/>
            <a:chExt cx="3296541" cy="561474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7551D243-760A-4A0E-8B87-9D8310475D98}"/>
                </a:ext>
              </a:extLst>
            </p:cNvPr>
            <p:cNvSpPr/>
            <p:nvPr/>
          </p:nvSpPr>
          <p:spPr>
            <a:xfrm>
              <a:off x="1443788" y="465221"/>
              <a:ext cx="3296541" cy="561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4B644D7-BC7E-4C47-9D3B-5CFDDA933396}"/>
                </a:ext>
              </a:extLst>
            </p:cNvPr>
            <p:cNvSpPr txBox="1"/>
            <p:nvPr/>
          </p:nvSpPr>
          <p:spPr>
            <a:xfrm>
              <a:off x="1957137" y="561292"/>
              <a:ext cx="87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Gerät 9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91031AA-862D-41E2-93BC-7A2ED63116F8}"/>
                </a:ext>
              </a:extLst>
            </p:cNvPr>
            <p:cNvSpPr/>
            <p:nvPr/>
          </p:nvSpPr>
          <p:spPr>
            <a:xfrm>
              <a:off x="1558992" y="561292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4" name="Grafik 93" descr="Ein Bild, das Musik enthält.&#10;&#10;Automatisch generierte Beschreibung">
              <a:extLst>
                <a:ext uri="{FF2B5EF4-FFF2-40B4-BE49-F238E27FC236}">
                  <a16:creationId xmlns:a16="http://schemas.microsoft.com/office/drawing/2014/main" id="{444780C8-9323-4932-B08D-0CAA2BD80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170" y="608261"/>
              <a:ext cx="301069" cy="266061"/>
            </a:xfrm>
            <a:prstGeom prst="rect">
              <a:avLst/>
            </a:prstGeom>
          </p:spPr>
        </p:pic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EF3B6E58-315F-408D-85E6-69014A2D752E}"/>
              </a:ext>
            </a:extLst>
          </p:cNvPr>
          <p:cNvGrpSpPr/>
          <p:nvPr/>
        </p:nvGrpSpPr>
        <p:grpSpPr>
          <a:xfrm>
            <a:off x="1427858" y="2569922"/>
            <a:ext cx="3296541" cy="561474"/>
            <a:chOff x="1443788" y="465221"/>
            <a:chExt cx="3296541" cy="561474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7FA1BEA5-EA52-4AF9-B9E9-C4E89A2A3335}"/>
                </a:ext>
              </a:extLst>
            </p:cNvPr>
            <p:cNvSpPr/>
            <p:nvPr/>
          </p:nvSpPr>
          <p:spPr>
            <a:xfrm>
              <a:off x="1443788" y="465221"/>
              <a:ext cx="3296541" cy="561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0996F824-D25D-4504-A3B1-31B641B52EB1}"/>
                </a:ext>
              </a:extLst>
            </p:cNvPr>
            <p:cNvSpPr txBox="1"/>
            <p:nvPr/>
          </p:nvSpPr>
          <p:spPr>
            <a:xfrm>
              <a:off x="1957137" y="561292"/>
              <a:ext cx="993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Gerät 10</a:t>
              </a: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C293A671-515B-4350-995A-17E8EC7F5AC2}"/>
                </a:ext>
              </a:extLst>
            </p:cNvPr>
            <p:cNvSpPr/>
            <p:nvPr/>
          </p:nvSpPr>
          <p:spPr>
            <a:xfrm>
              <a:off x="1558992" y="561292"/>
              <a:ext cx="360000" cy="36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9" name="Grafik 98" descr="Ein Bild, das Musik enthält.&#10;&#10;Automatisch generierte Beschreibung">
              <a:extLst>
                <a:ext uri="{FF2B5EF4-FFF2-40B4-BE49-F238E27FC236}">
                  <a16:creationId xmlns:a16="http://schemas.microsoft.com/office/drawing/2014/main" id="{91B5C088-3094-4470-9E88-E45C835BB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170" y="608261"/>
              <a:ext cx="301069" cy="266061"/>
            </a:xfrm>
            <a:prstGeom prst="rect">
              <a:avLst/>
            </a:prstGeom>
          </p:spPr>
        </p:pic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AB37F949-8A10-4235-8FAB-CE20E96BD347}"/>
              </a:ext>
            </a:extLst>
          </p:cNvPr>
          <p:cNvGrpSpPr/>
          <p:nvPr/>
        </p:nvGrpSpPr>
        <p:grpSpPr>
          <a:xfrm>
            <a:off x="4859792" y="2569922"/>
            <a:ext cx="3296541" cy="561474"/>
            <a:chOff x="1443788" y="465221"/>
            <a:chExt cx="3296541" cy="561474"/>
          </a:xfrm>
        </p:grpSpPr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73DE1888-F211-4BA7-ABD3-75684A38FA1A}"/>
                </a:ext>
              </a:extLst>
            </p:cNvPr>
            <p:cNvSpPr/>
            <p:nvPr/>
          </p:nvSpPr>
          <p:spPr>
            <a:xfrm>
              <a:off x="1443788" y="465221"/>
              <a:ext cx="3296541" cy="561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52197C58-3418-4B0B-9EFD-292198F43F05}"/>
                </a:ext>
              </a:extLst>
            </p:cNvPr>
            <p:cNvSpPr txBox="1"/>
            <p:nvPr/>
          </p:nvSpPr>
          <p:spPr>
            <a:xfrm>
              <a:off x="1957137" y="561292"/>
              <a:ext cx="993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Gerät 11</a:t>
              </a:r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44537DB7-823E-4E4B-906A-145BB3ABE185}"/>
                </a:ext>
              </a:extLst>
            </p:cNvPr>
            <p:cNvSpPr/>
            <p:nvPr/>
          </p:nvSpPr>
          <p:spPr>
            <a:xfrm>
              <a:off x="1558992" y="561292"/>
              <a:ext cx="360000" cy="36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4" name="Grafik 103" descr="Ein Bild, das Musik enthält.&#10;&#10;Automatisch generierte Beschreibung">
              <a:extLst>
                <a:ext uri="{FF2B5EF4-FFF2-40B4-BE49-F238E27FC236}">
                  <a16:creationId xmlns:a16="http://schemas.microsoft.com/office/drawing/2014/main" id="{0FCED3BA-DB42-4065-AB23-3EB46E5C2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170" y="608261"/>
              <a:ext cx="301069" cy="266061"/>
            </a:xfrm>
            <a:prstGeom prst="rect">
              <a:avLst/>
            </a:prstGeom>
          </p:spPr>
        </p:pic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0271FE49-AF42-4C4D-99AC-8AA17D62C5E5}"/>
              </a:ext>
            </a:extLst>
          </p:cNvPr>
          <p:cNvGrpSpPr/>
          <p:nvPr/>
        </p:nvGrpSpPr>
        <p:grpSpPr>
          <a:xfrm>
            <a:off x="8281098" y="2579254"/>
            <a:ext cx="3296541" cy="561474"/>
            <a:chOff x="1443788" y="465221"/>
            <a:chExt cx="3296541" cy="561474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26219941-AF83-4C08-AEC4-D2D5E7AF444C}"/>
                </a:ext>
              </a:extLst>
            </p:cNvPr>
            <p:cNvSpPr/>
            <p:nvPr/>
          </p:nvSpPr>
          <p:spPr>
            <a:xfrm>
              <a:off x="1443788" y="465221"/>
              <a:ext cx="3296541" cy="561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8B999A53-F81C-46AF-A72B-3BD994F964E8}"/>
                </a:ext>
              </a:extLst>
            </p:cNvPr>
            <p:cNvSpPr txBox="1"/>
            <p:nvPr/>
          </p:nvSpPr>
          <p:spPr>
            <a:xfrm>
              <a:off x="1957137" y="561292"/>
              <a:ext cx="993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Gerät 12</a:t>
              </a: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F5C1310E-BE2D-44CE-BF74-D199EA2BBA7B}"/>
                </a:ext>
              </a:extLst>
            </p:cNvPr>
            <p:cNvSpPr/>
            <p:nvPr/>
          </p:nvSpPr>
          <p:spPr>
            <a:xfrm>
              <a:off x="1558992" y="561292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9" name="Grafik 108" descr="Ein Bild, das Musik enthält.&#10;&#10;Automatisch generierte Beschreibung">
              <a:extLst>
                <a:ext uri="{FF2B5EF4-FFF2-40B4-BE49-F238E27FC236}">
                  <a16:creationId xmlns:a16="http://schemas.microsoft.com/office/drawing/2014/main" id="{7FEAD675-BA1F-4117-AD8B-BE5033110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170" y="608261"/>
              <a:ext cx="301069" cy="266061"/>
            </a:xfrm>
            <a:prstGeom prst="rect">
              <a:avLst/>
            </a:prstGeom>
          </p:spPr>
        </p:pic>
      </p:grpSp>
      <p:pic>
        <p:nvPicPr>
          <p:cNvPr id="125" name="Grafik 124" descr="Ein Bild, das Rad enthält.&#10;&#10;Automatisch generierte Beschreibung">
            <a:extLst>
              <a:ext uri="{FF2B5EF4-FFF2-40B4-BE49-F238E27FC236}">
                <a16:creationId xmlns:a16="http://schemas.microsoft.com/office/drawing/2014/main" id="{39365694-7756-4ABB-9198-E8FB4708A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7" y="1186861"/>
            <a:ext cx="234995" cy="31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2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F4EB565-C1D3-4BF3-9AF5-A65E5BF82DD0}"/>
              </a:ext>
            </a:extLst>
          </p:cNvPr>
          <p:cNvSpPr/>
          <p:nvPr/>
        </p:nvSpPr>
        <p:spPr>
          <a:xfrm>
            <a:off x="593558" y="344905"/>
            <a:ext cx="11109158" cy="6224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BF900D1-99BC-4A2D-9855-F91C3DBBDB30}"/>
              </a:ext>
            </a:extLst>
          </p:cNvPr>
          <p:cNvSpPr/>
          <p:nvPr/>
        </p:nvSpPr>
        <p:spPr>
          <a:xfrm>
            <a:off x="593558" y="344905"/>
            <a:ext cx="729916" cy="62243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1C85630-9B15-428A-9EDB-46B54CB93F24}"/>
              </a:ext>
            </a:extLst>
          </p:cNvPr>
          <p:cNvSpPr/>
          <p:nvPr/>
        </p:nvSpPr>
        <p:spPr>
          <a:xfrm>
            <a:off x="706516" y="465221"/>
            <a:ext cx="504000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C0BBAD7-DDD1-4DAC-9828-1CBBE830980E}"/>
              </a:ext>
            </a:extLst>
          </p:cNvPr>
          <p:cNvSpPr/>
          <p:nvPr/>
        </p:nvSpPr>
        <p:spPr>
          <a:xfrm>
            <a:off x="706516" y="1090862"/>
            <a:ext cx="504000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BCB325E-5370-4BFE-AB1B-34BF869D2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4" y="580893"/>
            <a:ext cx="352263" cy="273982"/>
          </a:xfrm>
          <a:prstGeom prst="rect">
            <a:avLst/>
          </a:prstGeom>
        </p:spPr>
      </p:pic>
      <p:pic>
        <p:nvPicPr>
          <p:cNvPr id="125" name="Grafik 124" descr="Ein Bild, das Rad enthält.&#10;&#10;Automatisch generierte Beschreibung">
            <a:extLst>
              <a:ext uri="{FF2B5EF4-FFF2-40B4-BE49-F238E27FC236}">
                <a16:creationId xmlns:a16="http://schemas.microsoft.com/office/drawing/2014/main" id="{39365694-7756-4ABB-9198-E8FB4708A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7" y="1186861"/>
            <a:ext cx="234995" cy="313327"/>
          </a:xfrm>
          <a:prstGeom prst="rect">
            <a:avLst/>
          </a:prstGeom>
        </p:spPr>
      </p:pic>
      <p:sp>
        <p:nvSpPr>
          <p:cNvPr id="112" name="Textfeld 111">
            <a:extLst>
              <a:ext uri="{FF2B5EF4-FFF2-40B4-BE49-F238E27FC236}">
                <a16:creationId xmlns:a16="http://schemas.microsoft.com/office/drawing/2014/main" id="{C289728B-9705-4F0A-9A69-6D21017FDE85}"/>
              </a:ext>
            </a:extLst>
          </p:cNvPr>
          <p:cNvSpPr txBox="1"/>
          <p:nvPr/>
        </p:nvSpPr>
        <p:spPr>
          <a:xfrm>
            <a:off x="5730348" y="444531"/>
            <a:ext cx="1565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Gerät 2</a:t>
            </a:r>
          </a:p>
        </p:txBody>
      </p: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15496DA2-D78C-443A-9DCC-B4F56EECDD9B}"/>
              </a:ext>
            </a:extLst>
          </p:cNvPr>
          <p:cNvGrpSpPr/>
          <p:nvPr/>
        </p:nvGrpSpPr>
        <p:grpSpPr>
          <a:xfrm>
            <a:off x="1436432" y="1322809"/>
            <a:ext cx="3296541" cy="1043246"/>
            <a:chOff x="1457974" y="1114418"/>
            <a:chExt cx="3179088" cy="1043246"/>
          </a:xfrm>
        </p:grpSpPr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58504379-4629-4618-AA04-CFD0570F58C6}"/>
                </a:ext>
              </a:extLst>
            </p:cNvPr>
            <p:cNvGrpSpPr/>
            <p:nvPr/>
          </p:nvGrpSpPr>
          <p:grpSpPr>
            <a:xfrm>
              <a:off x="1588832" y="1226856"/>
              <a:ext cx="1669390" cy="369332"/>
              <a:chOff x="1558992" y="561292"/>
              <a:chExt cx="1669390" cy="369332"/>
            </a:xfrm>
          </p:grpSpPr>
          <p:sp>
            <p:nvSpPr>
              <p:cNvPr id="141" name="Textfeld 140">
                <a:extLst>
                  <a:ext uri="{FF2B5EF4-FFF2-40B4-BE49-F238E27FC236}">
                    <a16:creationId xmlns:a16="http://schemas.microsoft.com/office/drawing/2014/main" id="{C90C0BFA-960C-49B2-9C38-ADEBA42FCF7E}"/>
                  </a:ext>
                </a:extLst>
              </p:cNvPr>
              <p:cNvSpPr txBox="1"/>
              <p:nvPr/>
            </p:nvSpPr>
            <p:spPr>
              <a:xfrm>
                <a:off x="1957137" y="561292"/>
                <a:ext cx="1271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Verbindung</a:t>
                </a:r>
              </a:p>
            </p:txBody>
          </p: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E4E8AF27-3CC1-4D50-8FCA-12BD723ECC33}"/>
                  </a:ext>
                </a:extLst>
              </p:cNvPr>
              <p:cNvSpPr/>
              <p:nvPr/>
            </p:nvSpPr>
            <p:spPr>
              <a:xfrm>
                <a:off x="1558992" y="56129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011469AD-3F7C-4231-ACA2-5A3992DFB93F}"/>
                </a:ext>
              </a:extLst>
            </p:cNvPr>
            <p:cNvSpPr/>
            <p:nvPr/>
          </p:nvSpPr>
          <p:spPr>
            <a:xfrm>
              <a:off x="1457974" y="1114418"/>
              <a:ext cx="3179088" cy="1043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Textfeld 139">
              <a:extLst>
                <a:ext uri="{FF2B5EF4-FFF2-40B4-BE49-F238E27FC236}">
                  <a16:creationId xmlns:a16="http://schemas.microsoft.com/office/drawing/2014/main" id="{C9BE9B35-07FF-4658-BC41-E6C939F1D923}"/>
                </a:ext>
              </a:extLst>
            </p:cNvPr>
            <p:cNvSpPr txBox="1"/>
            <p:nvPr/>
          </p:nvSpPr>
          <p:spPr>
            <a:xfrm>
              <a:off x="1986977" y="1720206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30 </a:t>
              </a:r>
              <a:r>
                <a:rPr lang="de-DE" dirty="0" err="1"/>
                <a:t>ms</a:t>
              </a:r>
              <a:endParaRPr lang="de-DE" dirty="0"/>
            </a:p>
          </p:txBody>
        </p:sp>
      </p:grp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039FDC10-CF71-49C5-B418-27F4A023DB09}"/>
              </a:ext>
            </a:extLst>
          </p:cNvPr>
          <p:cNvGrpSpPr/>
          <p:nvPr/>
        </p:nvGrpSpPr>
        <p:grpSpPr>
          <a:xfrm>
            <a:off x="5004059" y="1435247"/>
            <a:ext cx="1263985" cy="369332"/>
            <a:chOff x="1558992" y="561292"/>
            <a:chExt cx="1218950" cy="369332"/>
          </a:xfrm>
        </p:grpSpPr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22E28071-D8C0-4357-BAAC-1A6954FED41B}"/>
                </a:ext>
              </a:extLst>
            </p:cNvPr>
            <p:cNvSpPr txBox="1"/>
            <p:nvPr/>
          </p:nvSpPr>
          <p:spPr>
            <a:xfrm>
              <a:off x="1957137" y="561292"/>
              <a:ext cx="82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System</a:t>
              </a:r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E2866DBA-69A5-4E7A-9943-34DA3EB587B9}"/>
                </a:ext>
              </a:extLst>
            </p:cNvPr>
            <p:cNvSpPr/>
            <p:nvPr/>
          </p:nvSpPr>
          <p:spPr>
            <a:xfrm>
              <a:off x="1558992" y="561292"/>
              <a:ext cx="360000" cy="36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5" name="Rechteck 144">
            <a:extLst>
              <a:ext uri="{FF2B5EF4-FFF2-40B4-BE49-F238E27FC236}">
                <a16:creationId xmlns:a16="http://schemas.microsoft.com/office/drawing/2014/main" id="{35C5B87D-9555-44DC-86D4-EA9D1CA80E3B}"/>
              </a:ext>
            </a:extLst>
          </p:cNvPr>
          <p:cNvSpPr/>
          <p:nvPr/>
        </p:nvSpPr>
        <p:spPr>
          <a:xfrm>
            <a:off x="4868366" y="1322808"/>
            <a:ext cx="3296541" cy="2013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0B74FF74-D8B5-4173-9F52-E326948432C2}"/>
              </a:ext>
            </a:extLst>
          </p:cNvPr>
          <p:cNvSpPr txBox="1"/>
          <p:nvPr/>
        </p:nvSpPr>
        <p:spPr>
          <a:xfrm>
            <a:off x="5603564" y="1976788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853 </a:t>
            </a:r>
            <a:r>
              <a:rPr lang="de-DE" sz="1600" dirty="0" err="1"/>
              <a:t>mb</a:t>
            </a:r>
            <a:r>
              <a:rPr lang="de-DE" sz="1600" dirty="0"/>
              <a:t> / 1 </a:t>
            </a:r>
            <a:r>
              <a:rPr lang="de-DE" sz="1600" dirty="0" err="1"/>
              <a:t>gb</a:t>
            </a:r>
            <a:r>
              <a:rPr lang="de-DE" sz="1600" dirty="0"/>
              <a:t> RAM</a:t>
            </a:r>
          </a:p>
        </p:txBody>
      </p: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B6956ED6-FC65-47BA-8BD7-944499270D0E}"/>
              </a:ext>
            </a:extLst>
          </p:cNvPr>
          <p:cNvGrpSpPr/>
          <p:nvPr/>
        </p:nvGrpSpPr>
        <p:grpSpPr>
          <a:xfrm>
            <a:off x="8289673" y="1322620"/>
            <a:ext cx="3296541" cy="3297505"/>
            <a:chOff x="1457974" y="1114417"/>
            <a:chExt cx="3179088" cy="3297505"/>
          </a:xfrm>
        </p:grpSpPr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FCC1DF0E-1EED-42BF-BF10-A604CD2BBE54}"/>
                </a:ext>
              </a:extLst>
            </p:cNvPr>
            <p:cNvGrpSpPr/>
            <p:nvPr/>
          </p:nvGrpSpPr>
          <p:grpSpPr>
            <a:xfrm>
              <a:off x="1588832" y="1226856"/>
              <a:ext cx="1345281" cy="369332"/>
              <a:chOff x="1558992" y="561292"/>
              <a:chExt cx="1345281" cy="369332"/>
            </a:xfrm>
          </p:grpSpPr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5DBDF7E5-6340-4441-85FD-547002A4C773}"/>
                  </a:ext>
                </a:extLst>
              </p:cNvPr>
              <p:cNvSpPr txBox="1"/>
              <p:nvPr/>
            </p:nvSpPr>
            <p:spPr>
              <a:xfrm>
                <a:off x="1957137" y="561292"/>
                <a:ext cx="947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Location</a:t>
                </a:r>
              </a:p>
            </p:txBody>
          </p: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7CA14693-DF2F-43DD-9FCA-14EC315E95D1}"/>
                  </a:ext>
                </a:extLst>
              </p:cNvPr>
              <p:cNvSpPr/>
              <p:nvPr/>
            </p:nvSpPr>
            <p:spPr>
              <a:xfrm>
                <a:off x="1558992" y="56129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4C37A70E-D0FD-49BE-932E-22467A0E74A8}"/>
                </a:ext>
              </a:extLst>
            </p:cNvPr>
            <p:cNvSpPr/>
            <p:nvPr/>
          </p:nvSpPr>
          <p:spPr>
            <a:xfrm>
              <a:off x="1457974" y="1114417"/>
              <a:ext cx="3179088" cy="3297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1" name="Grafik 1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79872F0-9ACA-447F-9162-5D17987C0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366" y="1926951"/>
            <a:ext cx="3023872" cy="2561282"/>
          </a:xfrm>
          <a:prstGeom prst="rect">
            <a:avLst/>
          </a:prstGeom>
        </p:spPr>
      </p:pic>
      <p:sp>
        <p:nvSpPr>
          <p:cNvPr id="173" name="Ellipse 172">
            <a:extLst>
              <a:ext uri="{FF2B5EF4-FFF2-40B4-BE49-F238E27FC236}">
                <a16:creationId xmlns:a16="http://schemas.microsoft.com/office/drawing/2014/main" id="{B7ECC55A-835B-41A2-99B7-E9C794F19C7D}"/>
              </a:ext>
            </a:extLst>
          </p:cNvPr>
          <p:cNvSpPr/>
          <p:nvPr/>
        </p:nvSpPr>
        <p:spPr>
          <a:xfrm>
            <a:off x="5242359" y="2011065"/>
            <a:ext cx="270000" cy="27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8496A27D-03FA-4B39-B409-BF4FE68C70AA}"/>
              </a:ext>
            </a:extLst>
          </p:cNvPr>
          <p:cNvSpPr txBox="1"/>
          <p:nvPr/>
        </p:nvSpPr>
        <p:spPr>
          <a:xfrm>
            <a:off x="5603564" y="2384902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58% CPU (50°c)</a:t>
            </a:r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6B074711-B922-4117-9EE0-B467E169F667}"/>
              </a:ext>
            </a:extLst>
          </p:cNvPr>
          <p:cNvSpPr/>
          <p:nvPr/>
        </p:nvSpPr>
        <p:spPr>
          <a:xfrm>
            <a:off x="5242359" y="2419179"/>
            <a:ext cx="270000" cy="27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741F6489-5005-43EC-8AA3-2E2ED5CCB3B7}"/>
              </a:ext>
            </a:extLst>
          </p:cNvPr>
          <p:cNvSpPr txBox="1"/>
          <p:nvPr/>
        </p:nvSpPr>
        <p:spPr>
          <a:xfrm>
            <a:off x="5603564" y="2827293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4/5 Sensoren aktiv</a:t>
            </a:r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D196A3EC-5137-4C91-B89F-C84D8A583754}"/>
              </a:ext>
            </a:extLst>
          </p:cNvPr>
          <p:cNvSpPr/>
          <p:nvPr/>
        </p:nvSpPr>
        <p:spPr>
          <a:xfrm>
            <a:off x="5244871" y="2861570"/>
            <a:ext cx="270000" cy="27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119DA571-7ED7-4459-BE25-94112EEF485D}"/>
              </a:ext>
            </a:extLst>
          </p:cNvPr>
          <p:cNvGrpSpPr/>
          <p:nvPr/>
        </p:nvGrpSpPr>
        <p:grpSpPr>
          <a:xfrm>
            <a:off x="1447059" y="2494786"/>
            <a:ext cx="3296541" cy="1043246"/>
            <a:chOff x="1457974" y="1114418"/>
            <a:chExt cx="3179088" cy="1043246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8A900D02-482A-434B-9D6B-7C4546FB195E}"/>
                </a:ext>
              </a:extLst>
            </p:cNvPr>
            <p:cNvGrpSpPr/>
            <p:nvPr/>
          </p:nvGrpSpPr>
          <p:grpSpPr>
            <a:xfrm>
              <a:off x="1588832" y="1226856"/>
              <a:ext cx="2072219" cy="369332"/>
              <a:chOff x="1558992" y="561292"/>
              <a:chExt cx="2072219" cy="369332"/>
            </a:xfrm>
          </p:grpSpPr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4F5F44FF-EC5B-49BD-A03D-5ACE306AC96D}"/>
                  </a:ext>
                </a:extLst>
              </p:cNvPr>
              <p:cNvSpPr txBox="1"/>
              <p:nvPr/>
            </p:nvSpPr>
            <p:spPr>
              <a:xfrm>
                <a:off x="1957137" y="561292"/>
                <a:ext cx="1674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Erschütterungen</a:t>
                </a:r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173AF57C-4AB5-4230-AEB3-4AEC11D9CC12}"/>
                  </a:ext>
                </a:extLst>
              </p:cNvPr>
              <p:cNvSpPr/>
              <p:nvPr/>
            </p:nvSpPr>
            <p:spPr>
              <a:xfrm>
                <a:off x="1558992" y="56129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247FE80-E5CD-41BB-B120-914E0B687BCC}"/>
                </a:ext>
              </a:extLst>
            </p:cNvPr>
            <p:cNvSpPr/>
            <p:nvPr/>
          </p:nvSpPr>
          <p:spPr>
            <a:xfrm>
              <a:off x="1457974" y="1114418"/>
              <a:ext cx="3179088" cy="1043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7D85C745-EA3F-4F3A-9D0B-144033887FB9}"/>
                </a:ext>
              </a:extLst>
            </p:cNvPr>
            <p:cNvSpPr txBox="1"/>
            <p:nvPr/>
          </p:nvSpPr>
          <p:spPr>
            <a:xfrm>
              <a:off x="1986977" y="1720206"/>
              <a:ext cx="29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</p:grp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2225CD24-3C4F-4935-8CF0-1E1BAD908767}"/>
              </a:ext>
            </a:extLst>
          </p:cNvPr>
          <p:cNvGrpSpPr/>
          <p:nvPr/>
        </p:nvGrpSpPr>
        <p:grpSpPr>
          <a:xfrm>
            <a:off x="4863053" y="3445816"/>
            <a:ext cx="3296541" cy="1043246"/>
            <a:chOff x="1457974" y="1114418"/>
            <a:chExt cx="3179088" cy="1043246"/>
          </a:xfrm>
        </p:grpSpPr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D8777B60-ECAD-4AAE-AAEB-0CB597D66381}"/>
                </a:ext>
              </a:extLst>
            </p:cNvPr>
            <p:cNvGrpSpPr/>
            <p:nvPr/>
          </p:nvGrpSpPr>
          <p:grpSpPr>
            <a:xfrm>
              <a:off x="1588832" y="1226856"/>
              <a:ext cx="1628859" cy="369332"/>
              <a:chOff x="1558992" y="561292"/>
              <a:chExt cx="1628859" cy="369332"/>
            </a:xfrm>
          </p:grpSpPr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7C268F45-C41A-4598-9C8D-7C61CEFBB7B5}"/>
                  </a:ext>
                </a:extLst>
              </p:cNvPr>
              <p:cNvSpPr txBox="1"/>
              <p:nvPr/>
            </p:nvSpPr>
            <p:spPr>
              <a:xfrm>
                <a:off x="1957137" y="561292"/>
                <a:ext cx="1230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Temperatur</a:t>
                </a:r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E1CE89B-BD2B-4801-A2B4-C892C4670820}"/>
                  </a:ext>
                </a:extLst>
              </p:cNvPr>
              <p:cNvSpPr/>
              <p:nvPr/>
            </p:nvSpPr>
            <p:spPr>
              <a:xfrm>
                <a:off x="1558992" y="56129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2EEB1BFA-F201-4662-A3D1-7309CB6AE084}"/>
                </a:ext>
              </a:extLst>
            </p:cNvPr>
            <p:cNvSpPr/>
            <p:nvPr/>
          </p:nvSpPr>
          <p:spPr>
            <a:xfrm>
              <a:off x="1457974" y="1114418"/>
              <a:ext cx="3179088" cy="1043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C0BBD084-E1A2-44BB-AE1B-50553AA0F4EA}"/>
                </a:ext>
              </a:extLst>
            </p:cNvPr>
            <p:cNvSpPr txBox="1"/>
            <p:nvPr/>
          </p:nvSpPr>
          <p:spPr>
            <a:xfrm>
              <a:off x="1986978" y="1689873"/>
              <a:ext cx="807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Inaktiv</a:t>
              </a:r>
            </a:p>
          </p:txBody>
        </p:sp>
      </p:grp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15CFDC48-611C-402E-B2D1-0265B124DC94}"/>
              </a:ext>
            </a:extLst>
          </p:cNvPr>
          <p:cNvGrpSpPr/>
          <p:nvPr/>
        </p:nvGrpSpPr>
        <p:grpSpPr>
          <a:xfrm>
            <a:off x="1447059" y="3662050"/>
            <a:ext cx="3296541" cy="1043246"/>
            <a:chOff x="1457974" y="1114418"/>
            <a:chExt cx="3179088" cy="1043246"/>
          </a:xfrm>
        </p:grpSpPr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163C3CD2-07C9-49EA-A056-6DC3A80FF263}"/>
                </a:ext>
              </a:extLst>
            </p:cNvPr>
            <p:cNvGrpSpPr/>
            <p:nvPr/>
          </p:nvGrpSpPr>
          <p:grpSpPr>
            <a:xfrm>
              <a:off x="1588832" y="1226856"/>
              <a:ext cx="1673689" cy="369332"/>
              <a:chOff x="1558992" y="561292"/>
              <a:chExt cx="1673689" cy="369332"/>
            </a:xfrm>
          </p:grpSpPr>
          <p:sp>
            <p:nvSpPr>
              <p:cNvPr id="198" name="Textfeld 197">
                <a:extLst>
                  <a:ext uri="{FF2B5EF4-FFF2-40B4-BE49-F238E27FC236}">
                    <a16:creationId xmlns:a16="http://schemas.microsoft.com/office/drawing/2014/main" id="{586F36CA-4470-4026-BFEB-EFB5B9E12A45}"/>
                  </a:ext>
                </a:extLst>
              </p:cNvPr>
              <p:cNvSpPr txBox="1"/>
              <p:nvPr/>
            </p:nvSpPr>
            <p:spPr>
              <a:xfrm>
                <a:off x="1957137" y="561292"/>
                <a:ext cx="1275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Feuchtigkeit</a:t>
                </a:r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A969F938-2309-440D-91C0-0AEB3B7531EB}"/>
                  </a:ext>
                </a:extLst>
              </p:cNvPr>
              <p:cNvSpPr/>
              <p:nvPr/>
            </p:nvSpPr>
            <p:spPr>
              <a:xfrm>
                <a:off x="1558992" y="56129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829A9BEE-D8FB-49D0-94ED-53AEAF8A26D1}"/>
                </a:ext>
              </a:extLst>
            </p:cNvPr>
            <p:cNvSpPr/>
            <p:nvPr/>
          </p:nvSpPr>
          <p:spPr>
            <a:xfrm>
              <a:off x="1457974" y="1114418"/>
              <a:ext cx="3179088" cy="1043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48ADC7E7-2A17-4C5B-9574-CB28F6F424EC}"/>
                </a:ext>
              </a:extLst>
            </p:cNvPr>
            <p:cNvSpPr txBox="1"/>
            <p:nvPr/>
          </p:nvSpPr>
          <p:spPr>
            <a:xfrm>
              <a:off x="1986977" y="1720206"/>
              <a:ext cx="385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50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F4EB565-C1D3-4BF3-9AF5-A65E5BF82DD0}"/>
              </a:ext>
            </a:extLst>
          </p:cNvPr>
          <p:cNvSpPr/>
          <p:nvPr/>
        </p:nvSpPr>
        <p:spPr>
          <a:xfrm>
            <a:off x="593558" y="344905"/>
            <a:ext cx="11109158" cy="6224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BF900D1-99BC-4A2D-9855-F91C3DBBDB30}"/>
              </a:ext>
            </a:extLst>
          </p:cNvPr>
          <p:cNvSpPr/>
          <p:nvPr/>
        </p:nvSpPr>
        <p:spPr>
          <a:xfrm>
            <a:off x="593558" y="344905"/>
            <a:ext cx="729916" cy="62243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1C85630-9B15-428A-9EDB-46B54CB93F24}"/>
              </a:ext>
            </a:extLst>
          </p:cNvPr>
          <p:cNvSpPr/>
          <p:nvPr/>
        </p:nvSpPr>
        <p:spPr>
          <a:xfrm>
            <a:off x="706516" y="465221"/>
            <a:ext cx="504000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C0BBAD7-DDD1-4DAC-9828-1CBBE830980E}"/>
              </a:ext>
            </a:extLst>
          </p:cNvPr>
          <p:cNvSpPr/>
          <p:nvPr/>
        </p:nvSpPr>
        <p:spPr>
          <a:xfrm>
            <a:off x="706516" y="1090862"/>
            <a:ext cx="504000" cy="505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BCB325E-5370-4BFE-AB1B-34BF869D2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4" y="580893"/>
            <a:ext cx="352263" cy="273982"/>
          </a:xfrm>
          <a:prstGeom prst="rect">
            <a:avLst/>
          </a:prstGeom>
        </p:spPr>
      </p:pic>
      <p:pic>
        <p:nvPicPr>
          <p:cNvPr id="3" name="Grafik 2" descr="Ein Bild, das Rad enthält.&#10;&#10;Automatisch generierte Beschreibung">
            <a:extLst>
              <a:ext uri="{FF2B5EF4-FFF2-40B4-BE49-F238E27FC236}">
                <a16:creationId xmlns:a16="http://schemas.microsoft.com/office/drawing/2014/main" id="{E07F3094-0928-4DDB-9755-8CEDE04A6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7" y="1186861"/>
            <a:ext cx="234995" cy="313327"/>
          </a:xfrm>
          <a:prstGeom prst="rect">
            <a:avLst/>
          </a:prstGeom>
        </p:spPr>
      </p:pic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C88F69A-6E1C-4DE8-AAA4-80CDACFD7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57" y="457678"/>
            <a:ext cx="10057737" cy="6013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934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26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Naera Marth</dc:creator>
  <cp:lastModifiedBy>Naera Marth</cp:lastModifiedBy>
  <cp:revision>6</cp:revision>
  <dcterms:created xsi:type="dcterms:W3CDTF">2019-05-13T09:48:37Z</dcterms:created>
  <dcterms:modified xsi:type="dcterms:W3CDTF">2019-05-13T10:34:10Z</dcterms:modified>
</cp:coreProperties>
</file>