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8" r:id="rId10"/>
    <p:sldId id="303" r:id="rId11"/>
    <p:sldId id="304" r:id="rId12"/>
    <p:sldId id="299" r:id="rId13"/>
    <p:sldId id="290" r:id="rId14"/>
    <p:sldId id="291" r:id="rId15"/>
    <p:sldId id="289" r:id="rId16"/>
    <p:sldId id="300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DS101 Lecture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958822" y="6269522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9934-B1D2-4952-A72E-2253E0067455}"/>
              </a:ext>
            </a:extLst>
          </p:cNvPr>
          <p:cNvSpPr txBox="1"/>
          <p:nvPr/>
        </p:nvSpPr>
        <p:spPr>
          <a:xfrm>
            <a:off x="7284388" y="6280916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Stefan SARAEV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277566"/>
            <a:ext cx="11764948" cy="50908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Representational learning, again…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 project #1: Review house prices proposals &amp; live mini-implementation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Mini project #2: restocracy.ro scrap -&gt; data -&gt; model</a:t>
            </a:r>
          </a:p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131216"/>
            <a:ext cx="11764948" cy="552588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Logs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Git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Environments (workspaces)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Decide tools based on the observed phenomena: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Cost functions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ylogyh</a:t>
            </a:r>
            <a:r>
              <a:rPr lang="en-US" b="1" dirty="0"/>
              <a:t>+ (1-y)log(1-yh))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(read: “cool”)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631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78</cp:revision>
  <dcterms:created xsi:type="dcterms:W3CDTF">2018-10-02T06:38:21Z</dcterms:created>
  <dcterms:modified xsi:type="dcterms:W3CDTF">2024-10-28T09:28:48Z</dcterms:modified>
</cp:coreProperties>
</file>