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A8395-74EB-4508-B2A5-6357D394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24C405-EE05-44DA-9130-8CFC6BB09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901BC-B9D0-4046-89EB-B038EF51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212FC-68B0-47DD-8B8D-2967245B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4BBC7-5704-4D06-A4DB-B7D95A8C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1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446A-97C5-41EB-A51A-BAB80EC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77664-3202-4C90-81A5-0E5C6A724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6FA6C-3917-4522-8CD5-DBB210AB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8DDF7-B7B8-4FF4-BDA5-5BED6A8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647A5-D5FA-472A-B2BF-C9B85E8D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3D50D-CA5F-4621-A271-3F5C159F0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01EA9-A120-47AC-AEC1-DDF0720C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2334B-537A-4316-8305-ED0833EB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67AC8-9ED3-4EDC-86A1-9B54443F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ADC-5098-4B70-93F5-4AD91FC0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34381-EE24-4CEF-8FAD-B03C946B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777BD-3E74-480E-A6C1-57699601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D88AD-B89A-4283-AD6C-39722E4C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9C5BA-4B7F-4BBC-9E33-D7CE9791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7726F-1FC9-41F0-B61E-DC1D254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7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07A1-B1AD-45BB-BADC-59A9DAC2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AEFD7-035A-4E44-8C53-A616DEB6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5E573-5885-4134-B65B-66B8189D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AAE55-4AA5-4BB9-9DF0-5BD148B2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0F420-4201-4F42-8F3C-7802EE94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194EC-0964-45AD-B017-8A7B3E64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20F58-E460-4699-8D1B-A044AB207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BE7BE-AADA-4315-923B-A9F039FF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8BFBC-654F-4232-84A7-FF022EDA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E7F44-701E-4855-B5AD-22B8B390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3B448-63B6-4485-A23C-C29E228E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0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98774-15D6-4C29-98A3-5E882328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5EA37-6B60-45E6-925B-84BCD249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177CBC-9190-401D-9F7D-C774CEA1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D02116-5CE4-4554-9E6D-0D97AC9F0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6AFD90-AE11-4F2B-8C91-5D51B0CCA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21EE1-BEB5-4380-8159-3A0ABEA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44395E-D559-41E9-AE7B-0F30E49D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BEC41E-0FE0-4388-93F4-281343D4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DE1E-2531-4E5E-9374-E58AF9E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1FDF3-019D-4FE9-91DC-7799C11F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10C032-7545-49D4-895D-85B15A5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C4CA6D-60BD-430C-AA61-B8ABEB09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0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349DC1-AC3B-4C52-B003-546498A3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25B9C-F74A-4A4A-B9AD-CF1C19C3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8B508-595D-4E9A-B87D-6F0B02A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8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9D22E-389F-4ECE-9AB4-5645E75F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A833B-85A6-4236-8593-6331C117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AC81EA-FDBA-4905-B6C2-E0F122D6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060DC-CE66-4FED-82A4-26DD1A6A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C0615-6EFB-4D58-9A34-26733B3A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320D3-88B9-4A59-9097-02D3C039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1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07DA9-C11A-4828-BFCD-128D23E7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294EA-3E5C-4237-93B5-F3B5D4C0D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E1B-C758-4AA6-9891-5B43933A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AB4E2-FC24-4976-805F-CBA721A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8483D-84AE-42B0-A874-488A3D13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938E1-4AF3-49CB-B043-77C52FCC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B5236D-B178-414F-A739-178E456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3767D-EDC9-40C3-8C96-617492E2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B271E-1CBB-4DB6-B045-CC6A59412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7D07-8176-454F-A812-F750B55BC98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330E9-9927-40F3-9CC3-924B1941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63DB5-276E-4D3E-AEBA-235FE01C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5A91-E5E0-474A-BE0A-9A058734E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64727EC-032A-4AA6-BFA4-AAE5C68D1B7C}"/>
              </a:ext>
            </a:extLst>
          </p:cNvPr>
          <p:cNvSpPr/>
          <p:nvPr/>
        </p:nvSpPr>
        <p:spPr>
          <a:xfrm>
            <a:off x="1253765" y="2415619"/>
            <a:ext cx="1310326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前端网页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8DCA55-C780-47EC-802A-7ABF66C761FA}"/>
              </a:ext>
            </a:extLst>
          </p:cNvPr>
          <p:cNvSpPr/>
          <p:nvPr/>
        </p:nvSpPr>
        <p:spPr>
          <a:xfrm>
            <a:off x="5440837" y="2415619"/>
            <a:ext cx="1310326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E9C53B6-184C-40EA-9A41-99F0DC869322}"/>
              </a:ext>
            </a:extLst>
          </p:cNvPr>
          <p:cNvSpPr/>
          <p:nvPr/>
        </p:nvSpPr>
        <p:spPr>
          <a:xfrm>
            <a:off x="9627909" y="2415619"/>
            <a:ext cx="1310326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305C7F-96CC-47FB-84F0-8FCA73F9DA8B}"/>
              </a:ext>
            </a:extLst>
          </p:cNvPr>
          <p:cNvSpPr txBox="1"/>
          <p:nvPr/>
        </p:nvSpPr>
        <p:spPr>
          <a:xfrm>
            <a:off x="9274404" y="1234912"/>
            <a:ext cx="201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将数据以表格的形式存储在数据库中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C89073-7410-4328-BE75-F3B663737CFF}"/>
              </a:ext>
            </a:extLst>
          </p:cNvPr>
          <p:cNvSpPr txBox="1"/>
          <p:nvPr/>
        </p:nvSpPr>
        <p:spPr>
          <a:xfrm>
            <a:off x="1055802" y="1234912"/>
            <a:ext cx="191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前端界面，提供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AD2819-9A95-43A0-A90D-04CAF4A08F07}"/>
              </a:ext>
            </a:extLst>
          </p:cNvPr>
          <p:cNvSpPr txBox="1"/>
          <p:nvPr/>
        </p:nvSpPr>
        <p:spPr>
          <a:xfrm>
            <a:off x="5071621" y="957912"/>
            <a:ext cx="245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接收前端的请求，向数据库中提取数据，在后端通过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处理，返回前端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0EDD81-C8DA-4B17-86FC-3DC40B2143E6}"/>
              </a:ext>
            </a:extLst>
          </p:cNvPr>
          <p:cNvCxnSpPr/>
          <p:nvPr/>
        </p:nvCxnSpPr>
        <p:spPr>
          <a:xfrm>
            <a:off x="2564091" y="4100660"/>
            <a:ext cx="250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4E6EC-1B72-43C8-9A71-48FBD0E9EC07}"/>
              </a:ext>
            </a:extLst>
          </p:cNvPr>
          <p:cNvSpPr txBox="1"/>
          <p:nvPr/>
        </p:nvSpPr>
        <p:spPr>
          <a:xfrm>
            <a:off x="744718" y="3915994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9BA7F2-50C7-4D49-829E-86A0572A3F4E}"/>
              </a:ext>
            </a:extLst>
          </p:cNvPr>
          <p:cNvSpPr txBox="1"/>
          <p:nvPr/>
        </p:nvSpPr>
        <p:spPr>
          <a:xfrm>
            <a:off x="2969443" y="3591613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搜索关键字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33A4FB-0B3E-4992-BB09-F50ADABEE2C7}"/>
              </a:ext>
            </a:extLst>
          </p:cNvPr>
          <p:cNvSpPr txBox="1"/>
          <p:nvPr/>
        </p:nvSpPr>
        <p:spPr>
          <a:xfrm>
            <a:off x="5156462" y="3777494"/>
            <a:ext cx="205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解读请求，根据关键字查找数据库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03E1BEB-3724-47E7-A793-A1FD6768EAAD}"/>
              </a:ext>
            </a:extLst>
          </p:cNvPr>
          <p:cNvCxnSpPr>
            <a:stCxn id="14" idx="3"/>
          </p:cNvCxnSpPr>
          <p:nvPr/>
        </p:nvCxnSpPr>
        <p:spPr>
          <a:xfrm flipV="1">
            <a:off x="7211506" y="4100659"/>
            <a:ext cx="2309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2EB5D4A-1CEE-45F9-A2C0-985138423CF5}"/>
              </a:ext>
            </a:extLst>
          </p:cNvPr>
          <p:cNvSpPr txBox="1"/>
          <p:nvPr/>
        </p:nvSpPr>
        <p:spPr>
          <a:xfrm>
            <a:off x="7651423" y="4192992"/>
            <a:ext cx="185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sqlalchemy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DBFF21-0FD7-4A94-9D6B-D6DD9EF91F1A}"/>
              </a:ext>
            </a:extLst>
          </p:cNvPr>
          <p:cNvSpPr txBox="1"/>
          <p:nvPr/>
        </p:nvSpPr>
        <p:spPr>
          <a:xfrm>
            <a:off x="7624714" y="3638995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搜索关键字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56B948-5A62-46AF-927F-D9346E401AD4}"/>
              </a:ext>
            </a:extLst>
          </p:cNvPr>
          <p:cNvSpPr txBox="1"/>
          <p:nvPr/>
        </p:nvSpPr>
        <p:spPr>
          <a:xfrm>
            <a:off x="3101419" y="4145611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523B41-2857-4F59-A947-D3632FADF121}"/>
              </a:ext>
            </a:extLst>
          </p:cNvPr>
          <p:cNvSpPr txBox="1"/>
          <p:nvPr/>
        </p:nvSpPr>
        <p:spPr>
          <a:xfrm>
            <a:off x="9739460" y="3890989"/>
            <a:ext cx="13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获取数据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7A1F796-5C6E-486A-B14F-647A3E73B4F5}"/>
              </a:ext>
            </a:extLst>
          </p:cNvPr>
          <p:cNvCxnSpPr>
            <a:stCxn id="20" idx="2"/>
          </p:cNvCxnSpPr>
          <p:nvPr/>
        </p:nvCxnSpPr>
        <p:spPr>
          <a:xfrm>
            <a:off x="10394623" y="4260321"/>
            <a:ext cx="0" cy="143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4365AB-D4BD-4C05-9C83-B271308CBDBD}"/>
              </a:ext>
            </a:extLst>
          </p:cNvPr>
          <p:cNvCxnSpPr/>
          <p:nvPr/>
        </p:nvCxnSpPr>
        <p:spPr>
          <a:xfrm flipH="1">
            <a:off x="7088957" y="5693790"/>
            <a:ext cx="3305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69A1A0-4E89-494D-8556-308D80629429}"/>
              </a:ext>
            </a:extLst>
          </p:cNvPr>
          <p:cNvSpPr txBox="1"/>
          <p:nvPr/>
        </p:nvSpPr>
        <p:spPr>
          <a:xfrm>
            <a:off x="5123469" y="5341078"/>
            <a:ext cx="191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获取数据并处理数据，如作图等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C366B8-C485-4AD3-8FDB-FBBF6FFF2445}"/>
              </a:ext>
            </a:extLst>
          </p:cNvPr>
          <p:cNvSpPr txBox="1"/>
          <p:nvPr/>
        </p:nvSpPr>
        <p:spPr>
          <a:xfrm>
            <a:off x="8157328" y="5226568"/>
            <a:ext cx="89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066BEF-A62F-4DFA-B543-2F5515FBDDEF}"/>
              </a:ext>
            </a:extLst>
          </p:cNvPr>
          <p:cNvSpPr txBox="1"/>
          <p:nvPr/>
        </p:nvSpPr>
        <p:spPr>
          <a:xfrm>
            <a:off x="7883951" y="5811127"/>
            <a:ext cx="185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sqlalchemy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20ECF4-2563-4FCB-965F-CBD56B871EB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2564091" y="5664243"/>
            <a:ext cx="2559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AB3BAF8-C5D2-4240-AC0C-BEA3A672FF4F}"/>
              </a:ext>
            </a:extLst>
          </p:cNvPr>
          <p:cNvSpPr txBox="1"/>
          <p:nvPr/>
        </p:nvSpPr>
        <p:spPr>
          <a:xfrm>
            <a:off x="2751842" y="4933867"/>
            <a:ext cx="24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数据及处理后的结果，如在后端绘制的图表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C5667A-220E-466A-9C86-BB16CC6F11BB}"/>
              </a:ext>
            </a:extLst>
          </p:cNvPr>
          <p:cNvSpPr txBox="1"/>
          <p:nvPr/>
        </p:nvSpPr>
        <p:spPr>
          <a:xfrm>
            <a:off x="3101418" y="5748289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EBD2F9-778C-45AD-B602-FA682C2CD5FF}"/>
              </a:ext>
            </a:extLst>
          </p:cNvPr>
          <p:cNvSpPr txBox="1"/>
          <p:nvPr/>
        </p:nvSpPr>
        <p:spPr>
          <a:xfrm>
            <a:off x="291445" y="5479577"/>
            <a:ext cx="231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在前端页面渲染结果</a:t>
            </a:r>
          </a:p>
        </p:txBody>
      </p:sp>
    </p:spTree>
    <p:extLst>
      <p:ext uri="{BB962C8B-B14F-4D97-AF65-F5344CB8AC3E}">
        <p14:creationId xmlns:p14="http://schemas.microsoft.com/office/powerpoint/2010/main" val="166281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昱</dc:creator>
  <cp:lastModifiedBy>郭 昱</cp:lastModifiedBy>
  <cp:revision>5</cp:revision>
  <dcterms:created xsi:type="dcterms:W3CDTF">2021-09-21T01:51:50Z</dcterms:created>
  <dcterms:modified xsi:type="dcterms:W3CDTF">2021-09-21T02:08:48Z</dcterms:modified>
</cp:coreProperties>
</file>