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46893-59D9-4E97-A1C7-99BC190DE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28B9DD-56B5-42C9-B0C3-ACAB8DAE5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62B0E-B835-49E4-9D07-ABB37F4F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06BA-B943-423C-A94D-D889E987F537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923B4-6C9C-41C6-B2C6-86DF14B3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1F4C5-1481-4F6A-969F-409CBA30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1930-8F64-4F6B-A8C2-CB25C5DA3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07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381EA-7AF6-4E1B-93BB-71CBA723D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EEEEEB-07A4-42DF-9AC6-9B81B815A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259B5-7CCE-4AE4-91D0-8E5E0473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06BA-B943-423C-A94D-D889E987F537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397C4-D7E0-48AE-AC8C-F6539CFD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9F0A54-CEF5-4302-992D-D1D6FBEA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1930-8F64-4F6B-A8C2-CB25C5DA3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44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4870CD-2345-4B8C-A7A9-1A57C2F3F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E178B9-C108-4040-BBF7-3C9B42C81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9D2CA9-3E17-4D5A-A8EB-2C06FD8E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06BA-B943-423C-A94D-D889E987F537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0CA1F-E4C9-46A7-A286-4FEC3D85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3585F-C09C-4E36-B7E6-11BFD19B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1930-8F64-4F6B-A8C2-CB25C5DA3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3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69A28-12A1-47D0-AB0E-669389F6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CD11F2-377C-43E1-921D-3802509DC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F61F9D-E9F6-445C-B6D4-B5835EDF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06BA-B943-423C-A94D-D889E987F537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405740-3173-4EAA-99CA-368C5FC8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F9918-8452-4ED2-8E57-9EFC4FBF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1930-8F64-4F6B-A8C2-CB25C5DA3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97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2BC1C-FDE0-42A7-A593-F1B3189F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F06C4C-588C-4B55-906D-AF38FCC92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F1A26-3D84-47FF-A0F4-834E2B95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06BA-B943-423C-A94D-D889E987F537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B6C596-B3BB-4A54-BFC7-59D92276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CEC0F-6B78-4BA2-B1A0-C5F8B68F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1930-8F64-4F6B-A8C2-CB25C5DA3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61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D1087-6990-4386-919C-0F3BC18B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D3E2FC-EDA2-445C-B0B3-BDA47DE10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8EBBEA-99D8-4A39-89F9-06CAE6755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DA7477-C791-48AE-ADFF-0A7CE373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06BA-B943-423C-A94D-D889E987F537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A02C22-0A2E-4AA0-A2BB-903D1EF7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81F3BF-D4DF-4A1C-A824-7C5EC478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1930-8F64-4F6B-A8C2-CB25C5DA3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8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1D406-32BE-4379-81E4-1DDB6ED60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CD8D1D-3D54-4E1C-A4D0-4FDCA3CCF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13019E-DC76-4C26-ACE2-1D5301A25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9D35C8-76C5-4A09-96CC-32E3BE846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89965F-EF57-4A47-8EA2-2D9338A50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236A93-6699-45FB-95F8-D00CB7F4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06BA-B943-423C-A94D-D889E987F537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BE36B0-85D4-40F3-B97C-BA7BC8FB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A13EDD-BAF2-435E-B9E0-E8693CBB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1930-8F64-4F6B-A8C2-CB25C5DA3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29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0621E-3EC5-49F2-A644-2559EEF1F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4CFD36-E306-4D14-B652-ED3A176E7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06BA-B943-423C-A94D-D889E987F537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416F89-B8DF-4282-A7A8-DC913588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6B98FF-96C0-4BCB-9F40-5B7B6A33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1930-8F64-4F6B-A8C2-CB25C5DA3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1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05C0B5-D282-4BE7-AE27-B8B0F76EB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06BA-B943-423C-A94D-D889E987F537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E152F2-BAEE-49F1-9848-1220B838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F15C55-9839-4744-8C88-53BE8102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1930-8F64-4F6B-A8C2-CB25C5DA3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59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E54D9-1980-44AC-8E1E-8BE467AA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20971-E170-4C0F-98E2-98ED44810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82FD07-DEA0-4894-BFED-0AF6C605B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AF6446-3033-4918-9497-3C129D72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06BA-B943-423C-A94D-D889E987F537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4B8D16-C551-442C-A6F9-0C54B970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AE37FD-CB1B-4EE4-9B50-D53B1DB7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1930-8F64-4F6B-A8C2-CB25C5DA3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95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ACBB5-4CE0-467E-8178-D11248B7A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CF63E-5BE8-47A4-B23C-1C74B7B78A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FF0422-60BD-4A1A-B65B-96AC6FD19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A783E5-31D3-4135-8AC7-00383CDB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06BA-B943-423C-A94D-D889E987F537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170B54-CA9F-4B01-B560-F0568F9C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C5D6C2-A783-44E9-9ADD-A446604D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1930-8F64-4F6B-A8C2-CB25C5DA3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42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32594D-DBFE-4A2B-BD59-86025D89A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2076B6-1735-442E-8BA3-0E0ADD67B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F51B1-A55E-4911-A78E-F0CC9FD20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F06BA-B943-423C-A94D-D889E987F537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05B17-B0A4-45DD-A2FB-95D54EC94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98331-AC9C-4BC0-9876-5CC05D276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81930-8F64-4F6B-A8C2-CB25C5DA3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79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828DC0-FE93-48B5-B998-EB14996DBC1E}"/>
              </a:ext>
            </a:extLst>
          </p:cNvPr>
          <p:cNvSpPr txBox="1"/>
          <p:nvPr/>
        </p:nvSpPr>
        <p:spPr>
          <a:xfrm>
            <a:off x="3088849" y="2782669"/>
            <a:ext cx="601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</a:t>
            </a:r>
            <a:r>
              <a:rPr lang="en-US" altLang="zh-CN" sz="3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mysql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2098987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07EC3D5-2D23-462A-A848-5E98D1E9B8B6}"/>
              </a:ext>
            </a:extLst>
          </p:cNvPr>
          <p:cNvSpPr txBox="1"/>
          <p:nvPr/>
        </p:nvSpPr>
        <p:spPr>
          <a:xfrm>
            <a:off x="370002" y="958734"/>
            <a:ext cx="1129095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create_engine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text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model import User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sqlalchemy.orm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sessionmaker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create_engine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	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mysql+pymysql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://naf:gy19930911@localhost:3306/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antibodyDB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	echo=True,)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sessionmaker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(bind=engine)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= Session()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delete a record from User table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= User(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username = '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	password = 'password’,)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session.delete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(user)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session.commit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close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sessionsession.close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97FD17-3178-4117-BF4B-1CD7D05A6B81}"/>
              </a:ext>
            </a:extLst>
          </p:cNvPr>
          <p:cNvSpPr txBox="1"/>
          <p:nvPr/>
        </p:nvSpPr>
        <p:spPr>
          <a:xfrm>
            <a:off x="0" y="0"/>
            <a:ext cx="224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删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DA77076-7692-4734-9C45-ECD4FDD37503}"/>
              </a:ext>
            </a:extLst>
          </p:cNvPr>
          <p:cNvCxnSpPr>
            <a:cxnSpLocks/>
          </p:cNvCxnSpPr>
          <p:nvPr/>
        </p:nvCxnSpPr>
        <p:spPr>
          <a:xfrm>
            <a:off x="2912882" y="4751109"/>
            <a:ext cx="3252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0E68A3B-74D7-44B3-BA3B-9233C37B57AB}"/>
              </a:ext>
            </a:extLst>
          </p:cNvPr>
          <p:cNvSpPr txBox="1"/>
          <p:nvPr/>
        </p:nvSpPr>
        <p:spPr>
          <a:xfrm>
            <a:off x="6975836" y="4369457"/>
            <a:ext cx="2507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如果表中有与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user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内容相同的行，就会被删除</a:t>
            </a:r>
          </a:p>
        </p:txBody>
      </p:sp>
    </p:spTree>
    <p:extLst>
      <p:ext uri="{BB962C8B-B14F-4D97-AF65-F5344CB8AC3E}">
        <p14:creationId xmlns:p14="http://schemas.microsoft.com/office/powerpoint/2010/main" val="3131846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4E261CA-99A7-4F7F-AD93-C1BBFF45DC6F}"/>
              </a:ext>
            </a:extLst>
          </p:cNvPr>
          <p:cNvSpPr txBox="1"/>
          <p:nvPr/>
        </p:nvSpPr>
        <p:spPr>
          <a:xfrm>
            <a:off x="0" y="0"/>
            <a:ext cx="224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5222A7-498F-4A58-86C6-08D55ACE8E35}"/>
              </a:ext>
            </a:extLst>
          </p:cNvPr>
          <p:cNvSpPr txBox="1"/>
          <p:nvPr/>
        </p:nvSpPr>
        <p:spPr>
          <a:xfrm>
            <a:off x="117835" y="605002"/>
            <a:ext cx="123444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create_engine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text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model import User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sqlalchemy.orm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sessionmaker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create_engine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	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mysql+pymysql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://naf:gy19930911@localhost:3306/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antibodyDB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	echo=True,)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sessionmaker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(bind=engine)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= Session()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add a record to User table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session.query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(User).filter(User.id == 1).all()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user.username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user in users])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session.query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(User).filter(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User.username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'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').all()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user.username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user in users])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session.close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246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4D67687-BD08-41CF-92C7-B70C02F0EA5A}"/>
              </a:ext>
            </a:extLst>
          </p:cNvPr>
          <p:cNvSpPr txBox="1"/>
          <p:nvPr/>
        </p:nvSpPr>
        <p:spPr>
          <a:xfrm>
            <a:off x="108408" y="1066916"/>
            <a:ext cx="123444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create_engine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text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model import User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sqlalchemy.orm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sessionmaker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create_engine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	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mysql+pymysql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://naf:gy19930911@localhost:3306/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antibodyDB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	echo=True,)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sessionmaker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(bind=engine)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= Session()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update a record 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update_record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session.query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(User).filter(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User.username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'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').update({'password': 'do not use password like this’})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session.commit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session.close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79095B-F7DA-4EDE-9AC6-7A46EAC8526A}"/>
              </a:ext>
            </a:extLst>
          </p:cNvPr>
          <p:cNvSpPr txBox="1"/>
          <p:nvPr/>
        </p:nvSpPr>
        <p:spPr>
          <a:xfrm>
            <a:off x="0" y="0"/>
            <a:ext cx="224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改</a:t>
            </a:r>
          </a:p>
        </p:txBody>
      </p:sp>
    </p:spTree>
    <p:extLst>
      <p:ext uri="{BB962C8B-B14F-4D97-AF65-F5344CB8AC3E}">
        <p14:creationId xmlns:p14="http://schemas.microsoft.com/office/powerpoint/2010/main" val="75811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E46607-68AB-482B-A917-000E4157BB28}"/>
              </a:ext>
            </a:extLst>
          </p:cNvPr>
          <p:cNvSpPr txBox="1"/>
          <p:nvPr/>
        </p:nvSpPr>
        <p:spPr>
          <a:xfrm>
            <a:off x="424205" y="638840"/>
            <a:ext cx="940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-server                       # ubuntu 16.04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，版本不是官方最新的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29AAEA-76FA-4B82-9A24-CF4804E96259}"/>
              </a:ext>
            </a:extLst>
          </p:cNvPr>
          <p:cNvSpPr txBox="1"/>
          <p:nvPr/>
        </p:nvSpPr>
        <p:spPr>
          <a:xfrm>
            <a:off x="0" y="0"/>
            <a:ext cx="150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0719F2-2AD6-4D3A-AB6A-9598C0E77A7B}"/>
              </a:ext>
            </a:extLst>
          </p:cNvPr>
          <p:cNvSpPr txBox="1"/>
          <p:nvPr/>
        </p:nvSpPr>
        <p:spPr>
          <a:xfrm>
            <a:off x="0" y="1253765"/>
            <a:ext cx="223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登录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9B850A-3A44-4690-8DF0-85EAF01D28C5}"/>
              </a:ext>
            </a:extLst>
          </p:cNvPr>
          <p:cNvSpPr txBox="1"/>
          <p:nvPr/>
        </p:nvSpPr>
        <p:spPr>
          <a:xfrm>
            <a:off x="424205" y="1868690"/>
            <a:ext cx="1009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–u root –p                                          # root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密码在安装时会由系统要求设置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F6C6A8-1EE3-4B63-AD8C-36A8F0F8B540}"/>
              </a:ext>
            </a:extLst>
          </p:cNvPr>
          <p:cNvSpPr txBox="1"/>
          <p:nvPr/>
        </p:nvSpPr>
        <p:spPr>
          <a:xfrm>
            <a:off x="0" y="6095421"/>
            <a:ext cx="6117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https://hackersandslackers.com/set-up-mysql-database</a:t>
            </a:r>
            <a:endParaRPr lang="zh-CN" alt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825806-9DB0-46E0-A777-D7DEB3954BC3}"/>
              </a:ext>
            </a:extLst>
          </p:cNvPr>
          <p:cNvSpPr txBox="1"/>
          <p:nvPr/>
        </p:nvSpPr>
        <p:spPr>
          <a:xfrm>
            <a:off x="-21996" y="6464753"/>
            <a:ext cx="6117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https://hackersandslackers.com/accessing-mysql-externally/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FDAF37-1A16-4AB9-9B53-4FC3CEEB7557}"/>
              </a:ext>
            </a:extLst>
          </p:cNvPr>
          <p:cNvSpPr txBox="1"/>
          <p:nvPr/>
        </p:nvSpPr>
        <p:spPr>
          <a:xfrm>
            <a:off x="-9427" y="2612911"/>
            <a:ext cx="261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注册新用户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DDD4540-90E1-487F-A02D-BE1630D9DC15}"/>
              </a:ext>
            </a:extLst>
          </p:cNvPr>
          <p:cNvSpPr txBox="1"/>
          <p:nvPr/>
        </p:nvSpPr>
        <p:spPr>
          <a:xfrm>
            <a:off x="424205" y="3166909"/>
            <a:ext cx="7720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root –p                                          #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身份登录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7B3622-F6A2-468F-AA5A-532B06E13A79}"/>
              </a:ext>
            </a:extLst>
          </p:cNvPr>
          <p:cNvSpPr txBox="1"/>
          <p:nvPr/>
        </p:nvSpPr>
        <p:spPr>
          <a:xfrm>
            <a:off x="424205" y="3609945"/>
            <a:ext cx="11981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CREATE USER ‘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myuser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’@‘%’ IDENTIFIED BY ‘password’;        #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myuser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替换为用户名，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替换为密码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77E8B3D-4B73-42A4-A7D3-5EC2C969DF59}"/>
              </a:ext>
            </a:extLst>
          </p:cNvPr>
          <p:cNvSpPr txBox="1"/>
          <p:nvPr/>
        </p:nvSpPr>
        <p:spPr>
          <a:xfrm>
            <a:off x="424204" y="3997611"/>
            <a:ext cx="11208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GRANT ALL PRIVILEGES ON *.* TO ‘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myuser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’@‘%’;               #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设置权限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5EF417F-FCF3-4418-82C0-A9733EE7FA0F}"/>
              </a:ext>
            </a:extLst>
          </p:cNvPr>
          <p:cNvSpPr txBox="1"/>
          <p:nvPr/>
        </p:nvSpPr>
        <p:spPr>
          <a:xfrm>
            <a:off x="424204" y="4384260"/>
            <a:ext cx="10765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FLUSH PRIVILEGES;                                                                #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权限设置生效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B92BE5A-4BB4-4BED-A81A-42ABFB7292BF}"/>
              </a:ext>
            </a:extLst>
          </p:cNvPr>
          <p:cNvSpPr txBox="1"/>
          <p:nvPr/>
        </p:nvSpPr>
        <p:spPr>
          <a:xfrm>
            <a:off x="424204" y="5172091"/>
            <a:ext cx="11415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restart                                                                  #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重启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3D9F740-BEC6-4D04-8A36-FBF7B15CD463}"/>
              </a:ext>
            </a:extLst>
          </p:cNvPr>
          <p:cNvSpPr txBox="1"/>
          <p:nvPr/>
        </p:nvSpPr>
        <p:spPr>
          <a:xfrm>
            <a:off x="424204" y="4802759"/>
            <a:ext cx="11585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exit;                                                                                        #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退出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AFFE556-8B1F-43A8-98D6-085F709EF588}"/>
              </a:ext>
            </a:extLst>
          </p:cNvPr>
          <p:cNvSpPr txBox="1"/>
          <p:nvPr/>
        </p:nvSpPr>
        <p:spPr>
          <a:xfrm>
            <a:off x="424204" y="5541423"/>
            <a:ext cx="10624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myuser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–p                                                                            #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以新注册的身份登录</a:t>
            </a:r>
          </a:p>
        </p:txBody>
      </p:sp>
    </p:spTree>
    <p:extLst>
      <p:ext uri="{BB962C8B-B14F-4D97-AF65-F5344CB8AC3E}">
        <p14:creationId xmlns:p14="http://schemas.microsoft.com/office/powerpoint/2010/main" val="225217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B60F692-80F0-43BC-802C-83CAF9B546EB}"/>
              </a:ext>
            </a:extLst>
          </p:cNvPr>
          <p:cNvSpPr txBox="1"/>
          <p:nvPr/>
        </p:nvSpPr>
        <p:spPr>
          <a:xfrm>
            <a:off x="0" y="0"/>
            <a:ext cx="244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4C9FAC-6D21-423D-A3A6-556F4F3C5B41}"/>
              </a:ext>
            </a:extLst>
          </p:cNvPr>
          <p:cNvSpPr txBox="1"/>
          <p:nvPr/>
        </p:nvSpPr>
        <p:spPr>
          <a:xfrm>
            <a:off x="0" y="369332"/>
            <a:ext cx="446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–u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–p       #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以新建的身份登录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93F1B9-70F3-40B1-9574-4A5DA287DD93}"/>
              </a:ext>
            </a:extLst>
          </p:cNvPr>
          <p:cNvSpPr txBox="1"/>
          <p:nvPr/>
        </p:nvSpPr>
        <p:spPr>
          <a:xfrm>
            <a:off x="-1" y="923827"/>
            <a:ext cx="1053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create database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antibodyDB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 #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创建名为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antibodyDB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F14F59-3587-4121-81EF-983A6E6EE909}"/>
              </a:ext>
            </a:extLst>
          </p:cNvPr>
          <p:cNvSpPr txBox="1"/>
          <p:nvPr/>
        </p:nvSpPr>
        <p:spPr>
          <a:xfrm>
            <a:off x="0" y="1293159"/>
            <a:ext cx="1053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use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antibodyDB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 #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进入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antibodyDB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，之后的操作都在该库下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B41E8E-88F2-4ECD-9791-C56D59BD8D9E}"/>
              </a:ext>
            </a:extLst>
          </p:cNvPr>
          <p:cNvSpPr txBox="1"/>
          <p:nvPr/>
        </p:nvSpPr>
        <p:spPr>
          <a:xfrm>
            <a:off x="-2" y="1662491"/>
            <a:ext cx="10539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create table if not exists antibody(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-&gt;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antibody_id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unsigned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auto_increment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-&gt;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antibody_name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varchat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(100) not null,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-&gt; sequence varchar(5000) not null,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-&gt; primary key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antibody_id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3EC927-7B5B-4F68-96A0-0893FA870326}"/>
              </a:ext>
            </a:extLst>
          </p:cNvPr>
          <p:cNvSpPr txBox="1"/>
          <p:nvPr/>
        </p:nvSpPr>
        <p:spPr>
          <a:xfrm>
            <a:off x="6523348" y="2318994"/>
            <a:ext cx="494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创建一个名为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antibody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的表格，用于存储数据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00E68E-2094-41D9-9FF9-25782C93B449}"/>
              </a:ext>
            </a:extLst>
          </p:cNvPr>
          <p:cNvSpPr txBox="1"/>
          <p:nvPr/>
        </p:nvSpPr>
        <p:spPr>
          <a:xfrm>
            <a:off x="-3" y="3180899"/>
            <a:ext cx="1053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desc antibody;                    #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查看新创建的表格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5BA62E-3E96-461E-B63A-7E1F6784212A}"/>
              </a:ext>
            </a:extLst>
          </p:cNvPr>
          <p:cNvSpPr txBox="1"/>
          <p:nvPr/>
        </p:nvSpPr>
        <p:spPr>
          <a:xfrm>
            <a:off x="0" y="6488668"/>
            <a:ext cx="6117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https://www.runoob.com/mysql/mysql-create-tables.html</a:t>
            </a:r>
            <a:endParaRPr lang="zh-CN" alt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A09FBCE-46B0-49A5-A988-EE80B5798852}"/>
              </a:ext>
            </a:extLst>
          </p:cNvPr>
          <p:cNvSpPr txBox="1"/>
          <p:nvPr/>
        </p:nvSpPr>
        <p:spPr>
          <a:xfrm>
            <a:off x="-3" y="6177132"/>
            <a:ext cx="741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https://www.tutorialspoint.com/mysql/mysql-data-types.htm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E88BC32-1AE0-403B-9065-EA75FC964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742" y="2955650"/>
            <a:ext cx="5512324" cy="381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5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624B4AE-9517-4F50-897D-A9B54325D56E}"/>
              </a:ext>
            </a:extLst>
          </p:cNvPr>
          <p:cNvSpPr txBox="1"/>
          <p:nvPr/>
        </p:nvSpPr>
        <p:spPr>
          <a:xfrm>
            <a:off x="0" y="0"/>
            <a:ext cx="244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708963-F2D2-4B27-B1FB-EF012144C23C}"/>
              </a:ext>
            </a:extLst>
          </p:cNvPr>
          <p:cNvSpPr txBox="1"/>
          <p:nvPr/>
        </p:nvSpPr>
        <p:spPr>
          <a:xfrm>
            <a:off x="1696824" y="0"/>
            <a:ext cx="124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增删改查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0D6AFE-6F6F-410D-B01C-27A01CD9984E}"/>
              </a:ext>
            </a:extLst>
          </p:cNvPr>
          <p:cNvSpPr txBox="1"/>
          <p:nvPr/>
        </p:nvSpPr>
        <p:spPr>
          <a:xfrm>
            <a:off x="0" y="502150"/>
            <a:ext cx="201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插入新数据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F64B8E-6AD1-48D2-B94A-C6122384D4F6}"/>
              </a:ext>
            </a:extLst>
          </p:cNvPr>
          <p:cNvSpPr txBox="1"/>
          <p:nvPr/>
        </p:nvSpPr>
        <p:spPr>
          <a:xfrm>
            <a:off x="0" y="944367"/>
            <a:ext cx="1053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insert into antibody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antibody_name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sequence) values (‘non’, ‘ACDGPTRFGGGGGGGG’);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C0A0F6-3FEC-4F33-9906-203E8AC5E53B}"/>
              </a:ext>
            </a:extLst>
          </p:cNvPr>
          <p:cNvSpPr txBox="1"/>
          <p:nvPr/>
        </p:nvSpPr>
        <p:spPr>
          <a:xfrm>
            <a:off x="32917" y="2097782"/>
            <a:ext cx="49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查询新数据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204FFB-7533-48DC-9A9B-E46A3EE0F818}"/>
              </a:ext>
            </a:extLst>
          </p:cNvPr>
          <p:cNvSpPr txBox="1"/>
          <p:nvPr/>
        </p:nvSpPr>
        <p:spPr>
          <a:xfrm>
            <a:off x="0" y="1343666"/>
            <a:ext cx="1053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insert into antibody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antibody_name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sequence) values (‘non2’, ‘ACDGPTRFGFFFFFFFGG’);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211F97-5D8B-4E8C-92B6-BD0CACE239B3}"/>
              </a:ext>
            </a:extLst>
          </p:cNvPr>
          <p:cNvSpPr txBox="1"/>
          <p:nvPr/>
        </p:nvSpPr>
        <p:spPr>
          <a:xfrm>
            <a:off x="32916" y="2458184"/>
            <a:ext cx="1053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select * from antibody where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antibody_name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=‘non’;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68E8AA-F6A4-4B3C-A48E-3A33223193E7}"/>
              </a:ext>
            </a:extLst>
          </p:cNvPr>
          <p:cNvSpPr txBox="1"/>
          <p:nvPr/>
        </p:nvSpPr>
        <p:spPr>
          <a:xfrm>
            <a:off x="32917" y="2900401"/>
            <a:ext cx="1053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select sequence from antibody where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antibody_name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=‘non2’;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C83CE5-D969-4C1F-AC21-E82101817929}"/>
              </a:ext>
            </a:extLst>
          </p:cNvPr>
          <p:cNvSpPr txBox="1"/>
          <p:nvPr/>
        </p:nvSpPr>
        <p:spPr>
          <a:xfrm>
            <a:off x="32918" y="3796066"/>
            <a:ext cx="817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改（一般不对普通用户开放权限，需要时由管理员进行）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BE72A7-63D0-4232-8F91-CE52EBC1E510}"/>
              </a:ext>
            </a:extLst>
          </p:cNvPr>
          <p:cNvSpPr txBox="1"/>
          <p:nvPr/>
        </p:nvSpPr>
        <p:spPr>
          <a:xfrm>
            <a:off x="32916" y="4209565"/>
            <a:ext cx="1053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update antibody set sequence=‘GGGGG’ where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antibody_name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=‘non2’;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88AA42C-FDD8-44B0-874B-8EDF0F26329B}"/>
              </a:ext>
            </a:extLst>
          </p:cNvPr>
          <p:cNvSpPr txBox="1"/>
          <p:nvPr/>
        </p:nvSpPr>
        <p:spPr>
          <a:xfrm>
            <a:off x="32918" y="4887451"/>
            <a:ext cx="817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删（几乎不对普通用户开放权限，需要时由管理员进行）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F83E65-3355-4CAB-8DC2-244107AB573D}"/>
              </a:ext>
            </a:extLst>
          </p:cNvPr>
          <p:cNvSpPr txBox="1"/>
          <p:nvPr/>
        </p:nvSpPr>
        <p:spPr>
          <a:xfrm>
            <a:off x="32918" y="5329668"/>
            <a:ext cx="1053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delete from antibody where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antibody_name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=‘non2’;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B9FAA42-7DBA-4FC6-8A58-3DD82E357691}"/>
              </a:ext>
            </a:extLst>
          </p:cNvPr>
          <p:cNvSpPr txBox="1"/>
          <p:nvPr/>
        </p:nvSpPr>
        <p:spPr>
          <a:xfrm>
            <a:off x="32916" y="6488668"/>
            <a:ext cx="6117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https://www.runoob.com/mysql/mysql-select-query.html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2A1F347-24A3-4311-9627-98184DC7608C}"/>
              </a:ext>
            </a:extLst>
          </p:cNvPr>
          <p:cNvSpPr txBox="1"/>
          <p:nvPr/>
        </p:nvSpPr>
        <p:spPr>
          <a:xfrm>
            <a:off x="32916" y="6215501"/>
            <a:ext cx="7857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https://www.tutorialspoint.com/mysql/mysql-insert-query.htm</a:t>
            </a:r>
          </a:p>
        </p:txBody>
      </p:sp>
    </p:spTree>
    <p:extLst>
      <p:ext uri="{BB962C8B-B14F-4D97-AF65-F5344CB8AC3E}">
        <p14:creationId xmlns:p14="http://schemas.microsoft.com/office/powerpoint/2010/main" val="20943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7D7948-A6F6-46D9-B965-3B1F19862F5B}"/>
              </a:ext>
            </a:extLst>
          </p:cNvPr>
          <p:cNvSpPr txBox="1"/>
          <p:nvPr/>
        </p:nvSpPr>
        <p:spPr>
          <a:xfrm>
            <a:off x="0" y="0"/>
            <a:ext cx="486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FAAD02-1A4F-460B-8ECB-4710321E0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0800"/>
            <a:ext cx="5513205" cy="37253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05BCA33-B3AB-45FC-AD34-8C87A3873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33" y="450800"/>
            <a:ext cx="6127011" cy="262150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4242F0D-4E39-4893-BB14-A00A0446F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33" y="3072307"/>
            <a:ext cx="5685013" cy="361219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A93CF7A-61ED-4D2D-985D-399C7B250F6D}"/>
              </a:ext>
            </a:extLst>
          </p:cNvPr>
          <p:cNvSpPr txBox="1"/>
          <p:nvPr/>
        </p:nvSpPr>
        <p:spPr>
          <a:xfrm>
            <a:off x="5940133" y="-11166"/>
            <a:ext cx="486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条件控制</a:t>
            </a:r>
          </a:p>
        </p:txBody>
      </p:sp>
    </p:spTree>
    <p:extLst>
      <p:ext uri="{BB962C8B-B14F-4D97-AF65-F5344CB8AC3E}">
        <p14:creationId xmlns:p14="http://schemas.microsoft.com/office/powerpoint/2010/main" val="2932027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ED2E18-36E9-4B81-880A-5B861EB06260}"/>
              </a:ext>
            </a:extLst>
          </p:cNvPr>
          <p:cNvSpPr txBox="1"/>
          <p:nvPr/>
        </p:nvSpPr>
        <p:spPr>
          <a:xfrm>
            <a:off x="0" y="0"/>
            <a:ext cx="33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sqlchemy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pymysql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E07A0E-D079-4D74-8B45-AACE82D92D81}"/>
              </a:ext>
            </a:extLst>
          </p:cNvPr>
          <p:cNvSpPr txBox="1"/>
          <p:nvPr/>
        </p:nvSpPr>
        <p:spPr>
          <a:xfrm>
            <a:off x="520831" y="69202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pymysql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9CFCD4-CAE5-40DF-B8F3-978A2A4A35EB}"/>
              </a:ext>
            </a:extLst>
          </p:cNvPr>
          <p:cNvSpPr txBox="1"/>
          <p:nvPr/>
        </p:nvSpPr>
        <p:spPr>
          <a:xfrm>
            <a:off x="5590094" y="692026"/>
            <a:ext cx="40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需要预先准备一个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环境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15B201-EC98-4FDC-89A9-870F7FB87C34}"/>
              </a:ext>
            </a:extLst>
          </p:cNvPr>
          <p:cNvSpPr txBox="1"/>
          <p:nvPr/>
        </p:nvSpPr>
        <p:spPr>
          <a:xfrm>
            <a:off x="0" y="6488668"/>
            <a:ext cx="10355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https://hackersandslackers.com/python-database-management-sqlalchemy/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60C627-DFC2-49E8-9BD5-8E76A76758F7}"/>
              </a:ext>
            </a:extLst>
          </p:cNvPr>
          <p:cNvSpPr txBox="1"/>
          <p:nvPr/>
        </p:nvSpPr>
        <p:spPr>
          <a:xfrm>
            <a:off x="0" y="6119336"/>
            <a:ext cx="6117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https://www.cnblogs.com/jclian91/p/12121735.html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9DE7CA-2CCC-4F03-B7DA-5E2A956B6C2D}"/>
              </a:ext>
            </a:extLst>
          </p:cNvPr>
          <p:cNvSpPr txBox="1"/>
          <p:nvPr/>
        </p:nvSpPr>
        <p:spPr>
          <a:xfrm>
            <a:off x="0" y="1384052"/>
            <a:ext cx="41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最简单的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6E8A94-F944-4641-BCBB-9622674CCBF3}"/>
              </a:ext>
            </a:extLst>
          </p:cNvPr>
          <p:cNvSpPr txBox="1"/>
          <p:nvPr/>
        </p:nvSpPr>
        <p:spPr>
          <a:xfrm>
            <a:off x="520831" y="2020686"/>
            <a:ext cx="114912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create_engine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text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create_engine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mysql+pymysql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://myuser:password@localhost:3306/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engine.execute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text(“select sequence from antibody;”)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row in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result.fetchall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print(row)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0897EA6-BD14-44AE-866E-8A0DE15C0951}"/>
              </a:ext>
            </a:extLst>
          </p:cNvPr>
          <p:cNvCxnSpPr>
            <a:cxnSpLocks/>
          </p:cNvCxnSpPr>
          <p:nvPr/>
        </p:nvCxnSpPr>
        <p:spPr>
          <a:xfrm flipV="1">
            <a:off x="4949072" y="1828800"/>
            <a:ext cx="0" cy="1150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8F9B658-7F2A-4200-954F-FDA071BC00C7}"/>
              </a:ext>
            </a:extLst>
          </p:cNvPr>
          <p:cNvSpPr txBox="1"/>
          <p:nvPr/>
        </p:nvSpPr>
        <p:spPr>
          <a:xfrm>
            <a:off x="4025247" y="1163699"/>
            <a:ext cx="1395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登录数据库</a:t>
            </a:r>
            <a:endParaRPr lang="en-US" altLang="zh-CN" dirty="0"/>
          </a:p>
          <a:p>
            <a:pPr algn="ctr"/>
            <a:r>
              <a:rPr lang="zh-CN" altLang="en-US" dirty="0"/>
              <a:t>的用户名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97275ED-BCBD-47EF-AAD2-304C7069B754}"/>
              </a:ext>
            </a:extLst>
          </p:cNvPr>
          <p:cNvCxnSpPr>
            <a:cxnSpLocks/>
          </p:cNvCxnSpPr>
          <p:nvPr/>
        </p:nvCxnSpPr>
        <p:spPr>
          <a:xfrm flipV="1">
            <a:off x="5921604" y="1810030"/>
            <a:ext cx="0" cy="1150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365A9F2-EF40-4DFE-8322-08AD5671522F}"/>
              </a:ext>
            </a:extLst>
          </p:cNvPr>
          <p:cNvSpPr txBox="1"/>
          <p:nvPr/>
        </p:nvSpPr>
        <p:spPr>
          <a:xfrm>
            <a:off x="5315936" y="1163699"/>
            <a:ext cx="1395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登录数据库</a:t>
            </a:r>
            <a:endParaRPr lang="en-US" altLang="zh-CN" dirty="0"/>
          </a:p>
          <a:p>
            <a:pPr algn="ctr"/>
            <a:r>
              <a:rPr lang="zh-CN" altLang="en-US" dirty="0"/>
              <a:t>的密码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0FD175D-531A-4569-B487-538889FC2AFF}"/>
              </a:ext>
            </a:extLst>
          </p:cNvPr>
          <p:cNvCxnSpPr/>
          <p:nvPr/>
        </p:nvCxnSpPr>
        <p:spPr>
          <a:xfrm flipV="1">
            <a:off x="7522590" y="1810030"/>
            <a:ext cx="0" cy="1065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7CACF63-4987-423F-ABFE-401295E7EC67}"/>
              </a:ext>
            </a:extLst>
          </p:cNvPr>
          <p:cNvSpPr txBox="1"/>
          <p:nvPr/>
        </p:nvSpPr>
        <p:spPr>
          <a:xfrm>
            <a:off x="7057533" y="1282022"/>
            <a:ext cx="114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端口号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C2C8AFE-E5AE-468D-BF45-5B9261B8751E}"/>
              </a:ext>
            </a:extLst>
          </p:cNvPr>
          <p:cNvCxnSpPr/>
          <p:nvPr/>
        </p:nvCxnSpPr>
        <p:spPr>
          <a:xfrm flipV="1">
            <a:off x="8663233" y="1753384"/>
            <a:ext cx="0" cy="1121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7234933-47E4-4AA0-8C6B-D38453D9C44A}"/>
              </a:ext>
            </a:extLst>
          </p:cNvPr>
          <p:cNvSpPr txBox="1"/>
          <p:nvPr/>
        </p:nvSpPr>
        <p:spPr>
          <a:xfrm>
            <a:off x="8089769" y="1281254"/>
            <a:ext cx="114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数据库名</a:t>
            </a:r>
          </a:p>
        </p:txBody>
      </p:sp>
    </p:spTree>
    <p:extLst>
      <p:ext uri="{BB962C8B-B14F-4D97-AF65-F5344CB8AC3E}">
        <p14:creationId xmlns:p14="http://schemas.microsoft.com/office/powerpoint/2010/main" val="403235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E61415A-B813-464D-8DBB-BBE7E31CF105}"/>
              </a:ext>
            </a:extLst>
          </p:cNvPr>
          <p:cNvSpPr txBox="1"/>
          <p:nvPr/>
        </p:nvSpPr>
        <p:spPr>
          <a:xfrm>
            <a:off x="1572" y="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Sqlchemy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特性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30557E-78F6-40E1-8990-EB0F2431F7BF}"/>
              </a:ext>
            </a:extLst>
          </p:cNvPr>
          <p:cNvSpPr txBox="1"/>
          <p:nvPr/>
        </p:nvSpPr>
        <p:spPr>
          <a:xfrm>
            <a:off x="0" y="369332"/>
            <a:ext cx="932782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create_engine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sqlalchemy.ext.declarative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declarative_base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sqlalchemy.types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Integer, Text, String,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Column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sqlalchemy.sql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declarative_base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create_engine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mysql+pymysql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://naf:gy19930911@localhost:3306/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antibodyDB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	echo=True,)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User(Base):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__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 = 'user’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id = Column(Integer,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primary_key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=True, autoincrement='auto’)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username = Column(String(255), unique=True, nullable=False)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password = Column(Text, nullable=False)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created_at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Column(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server_default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func.now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def __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__(self):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"&lt;User %r&gt;" %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self.username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Base.metadata.create_all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(engine)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57C467-56BD-4E50-A5F0-61021D242817}"/>
              </a:ext>
            </a:extLst>
          </p:cNvPr>
          <p:cNvSpPr txBox="1"/>
          <p:nvPr/>
        </p:nvSpPr>
        <p:spPr>
          <a:xfrm>
            <a:off x="7814821" y="3695307"/>
            <a:ext cx="40440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这些语句能够在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antibodyDB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数据库中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添加一张名为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username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password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created_at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四列的表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4F98035-3C71-4A92-BDB2-BEBA2A2472C0}"/>
              </a:ext>
            </a:extLst>
          </p:cNvPr>
          <p:cNvCxnSpPr/>
          <p:nvPr/>
        </p:nvCxnSpPr>
        <p:spPr>
          <a:xfrm>
            <a:off x="7814821" y="2875175"/>
            <a:ext cx="2837468" cy="82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ED43432-5D04-480D-8331-0272011D1855}"/>
              </a:ext>
            </a:extLst>
          </p:cNvPr>
          <p:cNvCxnSpPr/>
          <p:nvPr/>
        </p:nvCxnSpPr>
        <p:spPr>
          <a:xfrm>
            <a:off x="989814" y="3535052"/>
            <a:ext cx="8338009" cy="79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AEF6E33-DF18-4D60-B4D8-2BD82558E38F}"/>
              </a:ext>
            </a:extLst>
          </p:cNvPr>
          <p:cNvCxnSpPr>
            <a:cxnSpLocks/>
          </p:cNvCxnSpPr>
          <p:nvPr/>
        </p:nvCxnSpPr>
        <p:spPr>
          <a:xfrm>
            <a:off x="1329179" y="4185501"/>
            <a:ext cx="6485642" cy="504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BFE5E8E-99ED-4149-9996-9DE3B933B757}"/>
              </a:ext>
            </a:extLst>
          </p:cNvPr>
          <p:cNvCxnSpPr/>
          <p:nvPr/>
        </p:nvCxnSpPr>
        <p:spPr>
          <a:xfrm>
            <a:off x="1857080" y="4444738"/>
            <a:ext cx="5957741" cy="58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788AAE3-DD20-49A1-B606-AB9ECA7B0365}"/>
              </a:ext>
            </a:extLst>
          </p:cNvPr>
          <p:cNvCxnSpPr/>
          <p:nvPr/>
        </p:nvCxnSpPr>
        <p:spPr>
          <a:xfrm>
            <a:off x="1857080" y="4739325"/>
            <a:ext cx="5957741" cy="56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345F6FA-6545-4C8F-945F-16F1CB467086}"/>
              </a:ext>
            </a:extLst>
          </p:cNvPr>
          <p:cNvCxnSpPr/>
          <p:nvPr/>
        </p:nvCxnSpPr>
        <p:spPr>
          <a:xfrm>
            <a:off x="1857080" y="5023308"/>
            <a:ext cx="5957741" cy="53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14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A4EC05-ED66-4E9B-9F27-0D0ECDB561D7}"/>
              </a:ext>
            </a:extLst>
          </p:cNvPr>
          <p:cNvSpPr txBox="1"/>
          <p:nvPr/>
        </p:nvSpPr>
        <p:spPr>
          <a:xfrm>
            <a:off x="1572" y="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单独作为一个文件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model.py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方便之后使用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95AA93-61F0-49A6-A160-B0BAE93CD178}"/>
              </a:ext>
            </a:extLst>
          </p:cNvPr>
          <p:cNvSpPr txBox="1"/>
          <p:nvPr/>
        </p:nvSpPr>
        <p:spPr>
          <a:xfrm>
            <a:off x="438347" y="744621"/>
            <a:ext cx="823431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sqlalchemy.ext.declarative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declarative_base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sqlalchemy.types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Integer, Text, String,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Column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sqlalchemy.sql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declarative_base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User(Base):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__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 = 'user’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id = Column(Integer,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primary_key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=True, autoincrement='auto’)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username = Column(String(255), unique=True, nullable=False)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password = Column(Text, nullable=False)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created_at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Column(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server_default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func.now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def __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__(self):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"&lt;User %r&gt;" %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self.username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87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2974152-434E-4AD7-9A58-1E082C9FA6A0}"/>
              </a:ext>
            </a:extLst>
          </p:cNvPr>
          <p:cNvSpPr txBox="1"/>
          <p:nvPr/>
        </p:nvSpPr>
        <p:spPr>
          <a:xfrm>
            <a:off x="219173" y="751344"/>
            <a:ext cx="947158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create_engine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text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model import User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sqlalchemy.orm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sessionmaker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create_engine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	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mysql+pymysql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://naf:gy19930911@localhost:3306/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antibodyDB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	echo=True,)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sessionmaker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(bind=engine)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= Session()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add a record to User table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= User(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username = '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	password = 'password’,)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session.add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(user)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session.commit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close 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sessionsession.close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9482FA-6860-4507-91B3-FB70E77419B4}"/>
              </a:ext>
            </a:extLst>
          </p:cNvPr>
          <p:cNvSpPr txBox="1"/>
          <p:nvPr/>
        </p:nvSpPr>
        <p:spPr>
          <a:xfrm>
            <a:off x="0" y="0"/>
            <a:ext cx="224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增</a:t>
            </a:r>
          </a:p>
        </p:txBody>
      </p:sp>
    </p:spTree>
    <p:extLst>
      <p:ext uri="{BB962C8B-B14F-4D97-AF65-F5344CB8AC3E}">
        <p14:creationId xmlns:p14="http://schemas.microsoft.com/office/powerpoint/2010/main" val="311921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1386</Words>
  <Application>Microsoft Office PowerPoint</Application>
  <PresentationFormat>宽屏</PresentationFormat>
  <Paragraphs>189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昱</dc:creator>
  <cp:lastModifiedBy>郭 昱</cp:lastModifiedBy>
  <cp:revision>32</cp:revision>
  <dcterms:created xsi:type="dcterms:W3CDTF">2021-09-20T20:47:15Z</dcterms:created>
  <dcterms:modified xsi:type="dcterms:W3CDTF">2021-09-21T01:50:02Z</dcterms:modified>
</cp:coreProperties>
</file>