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C384-C3EC-48AC-9FBA-43B8942E3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22EF4-3F2B-4CE5-BBC2-43BFEA379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18758-BD54-495C-AD69-253DF7E3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C8A20-82B7-465D-881D-7A3727F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C000C-427C-4B2E-9518-4F71A3D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65FB9-A25A-4646-958E-7E735C2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F4BD3-A7C4-4817-A770-213733DD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E75FC-3A9A-47DA-8DE5-3B7492C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1C647-E64D-4CFC-811B-E6D7F4FF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AD0BF-DF8D-4173-9CC2-0959D801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76F72A-7CB7-4884-A0D4-0F529CB67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4F0CF-0D58-4DA9-893D-5E016FBB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8A1-A9B6-4ECC-9D0E-9DBB977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A2606-CD99-4B4F-A008-F440F7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2D8D9-6364-4ADD-B31C-17385EE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7ADB-224E-4E8B-A0BB-A30CCA17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C04CF-F0A6-4F32-8111-63B5DED2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9090D-421F-4A77-99BB-23BA4183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10BEF-52D8-4E68-AAD3-E786DE97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BA64A-F7C9-4233-A3D0-13619775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8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20D5-B4B2-4988-858C-359C68A0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42728-85D6-47EF-A66B-3DD3BCF7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A77A1-9C43-457F-A56A-3BB68251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85413-A0EC-4542-A499-2DBAA1DF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6ACD2-A9F3-4AB2-A587-908F0E96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19D51-7E8A-4884-97C9-336B2183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A7842-277E-43D7-8DC3-AFB1F5AC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7B88F-9D05-4D7E-93D3-9F157985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B4EA1-0160-4A4B-8678-5F8392A8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E5267-DF42-41A5-BA37-80940C09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537D5-EB1E-4DC4-B3D5-2C41B2BC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0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4218-BA62-434D-BA06-D266D5E5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4C72F-5AA1-4CE6-81BA-A75CF4C5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F6C33-8663-4D2D-9E33-6F37B8667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8EE86E-29A2-44E3-8F41-62BDFD6CE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236649-F1AB-46E5-8808-6866FAFE6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838F59-1188-4309-821B-527F3B35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E5359-FD54-4BAE-917A-4441DBCD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78540E-B7DF-47A3-9B8D-E8BDBE98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87D46-C398-4290-96A4-04A930EA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F8F90C-FF21-4A54-BAE3-65FB2E2A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6D411B-D542-4C61-8CDC-CA99EE4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3C55A8-E610-46B6-8D4A-89435947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8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A0CA69-167B-4BD9-B0BA-301C14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B1D66-B846-4BA9-87D1-4DB74FC9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2C6DE-3EE5-4903-8971-9A5DFBAD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7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0A6B-B3B2-4A71-ACD2-F7960DEA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0E82A-0F71-46E6-94E5-C20B709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A677F-56A9-488A-92A9-3AC8FAA6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47E65-1DAB-4C67-B315-F950D230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EC23A-79E8-4B61-A508-94332C92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B52F1-5C59-4A5D-AC61-C57A96CD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4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57BB6-FF6C-47E0-87A6-FDD4A29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A051C-5B03-4C0E-B053-964F7DA3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1C17F-76F4-45C2-BA22-2682C408B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C394F-F581-4DB7-B100-66BC571D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73569-54C1-4829-B931-E4023625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C3622-98E5-43AA-8CC2-549B238C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474103-5DE2-4C97-8B08-E96FB6B5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2CF58-6B2F-415A-A4AD-69AFC635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8D3C-CDEA-4B0D-99A4-0BD4F6FB9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FE82-818F-46B3-B6D8-9CD8F6DAA3CE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F1D42-2C29-4DF8-98BE-BB2BEF07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FBD33-83CC-48B4-B583-9D65BC9F8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267B-F74B-4757-9030-8263DBF86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2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AAD3-16CF-4E42-9A75-DBEBEA495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Accelerated Molecular Dynamics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65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8F294C-46D1-40D7-8582-8D4F0112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284" cy="3657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6871B2-2AFF-4B62-8B14-F90BFF6D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92"/>
            <a:ext cx="6698560" cy="1470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2B2193-8C2F-4312-8659-BED7439C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01" y="1938710"/>
            <a:ext cx="5281118" cy="1920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2E3271-C612-48F8-A688-8E5A1FB2E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01" y="3971186"/>
            <a:ext cx="6782388" cy="1181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2718CE-E191-4CF3-8C8C-7310C7B50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04" y="5274397"/>
            <a:ext cx="6706181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E52A5A-50FA-4789-A8FE-D6A512F9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3" y="153167"/>
            <a:ext cx="6706181" cy="1409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54FE7-1BE1-44A8-9F70-7490B0D6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3" y="1696502"/>
            <a:ext cx="6698560" cy="24843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502F0E-4681-4885-B557-C777450CE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04" y="4314350"/>
            <a:ext cx="599746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126E8D-DB0E-4FBE-8D93-05D864E0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" y="1057294"/>
            <a:ext cx="10717923" cy="19651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4A22A2-40E1-4695-B74E-E9230279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86" y="3022448"/>
            <a:ext cx="10850541" cy="2206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84FE59-F266-4BAF-82E2-71AB158612F0}"/>
              </a:ext>
            </a:extLst>
          </p:cNvPr>
          <p:cNvSpPr txBox="1"/>
          <p:nvPr/>
        </p:nvSpPr>
        <p:spPr>
          <a:xfrm>
            <a:off x="482252" y="5616040"/>
            <a:ext cx="89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前面的步骤就按之前的，最后的</a:t>
            </a:r>
            <a:r>
              <a:rPr lang="en-US" altLang="zh-CN" dirty="0"/>
              <a:t>production run</a:t>
            </a:r>
            <a:r>
              <a:rPr lang="zh-CN" altLang="en-US" dirty="0"/>
              <a:t>加上自己的参数就好了</a:t>
            </a:r>
          </a:p>
        </p:txBody>
      </p:sp>
    </p:spTree>
    <p:extLst>
      <p:ext uri="{BB962C8B-B14F-4D97-AF65-F5344CB8AC3E}">
        <p14:creationId xmlns:p14="http://schemas.microsoft.com/office/powerpoint/2010/main" val="410230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89784-D0F6-41EC-8873-7D1175F2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E19F2-DF76-4D21-9743-56D6F328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Accelerated Molecular Dynamics is a bias potential introduced by the McCammon group at UCSD.</a:t>
            </a:r>
          </a:p>
          <a:p>
            <a:r>
              <a:rPr lang="en-US" altLang="zh-CN" dirty="0"/>
              <a:t>Doesn’t require information of where are the barriers, saddle points or even what type of configuration changes are expected or necessary to traverse through a particular barrier.</a:t>
            </a:r>
          </a:p>
          <a:p>
            <a:r>
              <a:rPr lang="en-US" altLang="zh-CN" dirty="0"/>
              <a:t>The shape of the added potential conserves the underlying shape of the real one.</a:t>
            </a:r>
          </a:p>
        </p:txBody>
      </p:sp>
    </p:spTree>
    <p:extLst>
      <p:ext uri="{BB962C8B-B14F-4D97-AF65-F5344CB8AC3E}">
        <p14:creationId xmlns:p14="http://schemas.microsoft.com/office/powerpoint/2010/main" val="19695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06ADA-96D3-47A5-ADA7-D13D49F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 implementation in Amber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F996A-9D9B-40E1-BD8F-8676EC25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in both sander and </a:t>
            </a:r>
            <a:r>
              <a:rPr lang="en-US" altLang="zh-CN" dirty="0" err="1"/>
              <a:t>pmend</a:t>
            </a:r>
            <a:endParaRPr lang="en-US" altLang="zh-CN" dirty="0"/>
          </a:p>
          <a:p>
            <a:r>
              <a:rPr lang="en-US" altLang="zh-CN" dirty="0" err="1"/>
              <a:t>iamd</a:t>
            </a:r>
            <a:r>
              <a:rPr lang="en-US" altLang="zh-CN" dirty="0"/>
              <a:t>=2 - boosting only the torsional terms</a:t>
            </a:r>
          </a:p>
          <a:p>
            <a:r>
              <a:rPr lang="en-US" altLang="zh-CN" dirty="0" err="1"/>
              <a:t>iamd</a:t>
            </a:r>
            <a:r>
              <a:rPr lang="en-US" altLang="zh-CN" dirty="0"/>
              <a:t>=1 - boost the whole potential</a:t>
            </a:r>
          </a:p>
          <a:p>
            <a:r>
              <a:rPr lang="en-US" altLang="zh-CN" dirty="0" err="1"/>
              <a:t>iamd</a:t>
            </a:r>
            <a:r>
              <a:rPr lang="en-US" altLang="zh-CN" dirty="0"/>
              <a:t>=3 - whole potential and with a extra boost to the torsional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75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E4212-1580-4132-8650-148B3F69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7C2C7-E4BF-419F-8A11-132AFE68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AMD output is saved in the amd.log.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snapshot being saved on the </a:t>
            </a:r>
            <a:r>
              <a:rPr lang="en-US" altLang="zh-CN" dirty="0" err="1"/>
              <a:t>mdcrd</a:t>
            </a:r>
            <a:r>
              <a:rPr lang="en-US" altLang="zh-CN" dirty="0"/>
              <a:t> file. 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E8E0A6-4414-4A19-9206-C8A379C0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8733"/>
            <a:ext cx="7064352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4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BF76-FE10-4AF7-BB2E-8CD55A65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Reweighting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0BF579-F3B9-4EBB-81FB-607C10ABD263}"/>
              </a:ext>
            </a:extLst>
          </p:cNvPr>
          <p:cNvSpPr/>
          <p:nvPr/>
        </p:nvSpPr>
        <p:spPr>
          <a:xfrm>
            <a:off x="838200" y="1388825"/>
            <a:ext cx="6061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http://mccammon.ucsd.edu/computing/amdReweighting/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A7F819-A9CD-402C-A073-7F5D1E8F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862"/>
            <a:ext cx="6584251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48F3-959F-440A-9706-4A8A69C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Preparing a system for </a:t>
            </a:r>
            <a:r>
              <a:rPr lang="en-US" altLang="zh-CN" dirty="0" err="1"/>
              <a:t>aMD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2DAB8-6724-4CEB-95F5-AFF369EA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aMD</a:t>
            </a:r>
            <a:r>
              <a:rPr lang="en-US" altLang="zh-CN" dirty="0"/>
              <a:t> requires the definition of few parameters. AMD parameters are determined based on previous knowledge of the system, which is easily acquirable by a short regular MD simulation, from which the average values of the potential and torsion energy can be estimated.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11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37D65-30B3-43AE-8E6C-259F51B1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Preparing a system for </a:t>
            </a:r>
            <a:r>
              <a:rPr lang="en-US" altLang="zh-CN" dirty="0" err="1"/>
              <a:t>aMD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9905F-80E0-44BC-9617-31D87088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8" y="1436082"/>
            <a:ext cx="6683319" cy="2819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6DDF34-6926-42CA-9EA2-30983F87E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8" y="4267388"/>
            <a:ext cx="7917866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46DAC-51E1-47C3-B3BB-A0C5390C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input file for </a:t>
            </a:r>
            <a:r>
              <a:rPr lang="en-US" altLang="zh-CN" dirty="0" err="1"/>
              <a:t>aMD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518B4-CA7F-47CA-B414-F6417A16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3" y="2283045"/>
            <a:ext cx="4922947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1924-7E63-4640-B66D-3F4ECFE3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Accelerated Molecular Dynamics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E540D-F10F-4695-8080-E95E304B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GaMD</a:t>
            </a:r>
            <a:r>
              <a:rPr lang="en-US" altLang="zh-CN" dirty="0"/>
              <a:t> is a biomolecular enhanced sampling method that works by adding a harmonic boost potential to smooth the system energy surface.</a:t>
            </a:r>
          </a:p>
          <a:p>
            <a:r>
              <a:rPr lang="en-US" altLang="zh-CN" dirty="0"/>
              <a:t>The boost potential follows Gaussian distribution, which allows for accurate reweighting using cumulant expansion to the second order.</a:t>
            </a:r>
          </a:p>
          <a:p>
            <a:r>
              <a:rPr lang="en-US" altLang="zh-CN" dirty="0"/>
              <a:t>Has been demonstrated on simulations of alanine dipeptide, chignolin folding and ligand binding to the T4-lysozyme.</a:t>
            </a:r>
          </a:p>
          <a:p>
            <a:r>
              <a:rPr lang="en-US" altLang="zh-CN" dirty="0"/>
              <a:t>The free energy profiles obtained from reweighting of the </a:t>
            </a:r>
            <a:r>
              <a:rPr lang="en-US" altLang="zh-CN" dirty="0" err="1"/>
              <a:t>GaMD</a:t>
            </a:r>
            <a:r>
              <a:rPr lang="en-US" altLang="zh-CN" dirty="0"/>
              <a:t> simulations help identify distinct low energy states.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18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310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Accelerated Molecular Dynamics</vt:lpstr>
      <vt:lpstr>aMD</vt:lpstr>
      <vt:lpstr>AMD implementation in Amber</vt:lpstr>
      <vt:lpstr>PowerPoint 演示文稿</vt:lpstr>
      <vt:lpstr>Reweighting</vt:lpstr>
      <vt:lpstr>Preparing a system for aMD</vt:lpstr>
      <vt:lpstr>Preparing a system for aMD</vt:lpstr>
      <vt:lpstr>Sample input file for aMD</vt:lpstr>
      <vt:lpstr>Gaussian Accelerated Molecular Dynamics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Molecular Dynamics</dc:title>
  <dc:creator>昱 郭</dc:creator>
  <cp:lastModifiedBy>昱 郭</cp:lastModifiedBy>
  <cp:revision>35</cp:revision>
  <dcterms:created xsi:type="dcterms:W3CDTF">2019-07-05T01:39:36Z</dcterms:created>
  <dcterms:modified xsi:type="dcterms:W3CDTF">2019-07-05T03:05:57Z</dcterms:modified>
</cp:coreProperties>
</file>