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F95B9-FC9F-49DA-B617-60B1EBA9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64BD86-C952-41D2-9FE2-7B22B86A8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B94D6-5CE3-4B6D-9965-D2EA0415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4238E-F54C-487F-A5A2-3C5E4193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3B989-66BC-49DF-952E-E4405FE4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9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89D8-CD11-4CF6-A65C-5D017A1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FB869-5B26-4612-9713-30E979FD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6202A-230B-4649-8847-72211824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88E20-B35B-4E88-9342-9DD1112D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52212-0D8D-421A-B38C-5FEC3808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B5FB9B-6038-4562-AB20-0E7CD0FD3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53FBE-9285-4DD4-946F-9307E068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82C21-1EB4-4557-9C06-5FC40104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3C52B-AFB6-49A1-B415-AD61EA60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D1736-AC9B-4B53-8DA5-5A02EA7A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E866-3B2B-4EA0-8ED1-201B139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14F51-DD55-44B9-AFA4-5A80B363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82A4B-2D68-41C7-B96A-78AEE786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F99C3-2EB7-4CA1-A80F-F04AF8C5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23AC5-7871-43E9-A412-2D6A5A6B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5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B9849-0550-41C1-AADB-D76EF96D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BD232-63ED-47C8-9605-3B073350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9A0F4-764C-431B-ADD2-DF39013D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3BCCA-0DE9-4BC7-B584-7F1BDE9D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7190B-0C33-4621-BA51-6F09ED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EED47-CC3D-421C-AD1F-C97C9BDF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26069-7F2C-4C41-B094-DA0DBB0F6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6DDEE-9C48-46A2-9FDD-723676CE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85461-37E3-4814-ABD8-6CD6D4A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22207-D8FE-4800-93CC-7CD32F93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6488B-710C-401F-8114-5EE8E603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279F7-6E3E-43C8-B165-E2D0CB92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42839-0B0C-4D47-91E2-8DDAE0E1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F126B-7CC6-42E5-BD85-F2C7B534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D0C0D9-AA9C-49F8-BFD6-1CF33DFEE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50F7E-428F-4E81-B577-7F09B6F27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34858-0B70-4FA8-BB67-215B8A54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56E09-C22B-4957-BFE4-991A77F9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705DD-8276-47B6-B014-95CBCFB8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7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6F8D-37B4-4D85-B048-4EC99277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E589AE-56FD-483D-A851-0E4F2BF2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8D482-69BC-439E-9158-2A049E65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078ED-693C-4BE0-AA8C-DBFB9CA1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6E2F5B-6DA3-43FE-B6A1-5F3DC5E8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008E-CF39-4FDA-AE00-5696DF00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10349-A489-49FF-8731-9CD29DE0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540BC-5CB9-44EF-8B75-9A2643EE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0CE19-1D87-4E40-A25F-243F0BCC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F178C-5B61-4D9A-86E0-CEAE283A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AB464-A4E3-4724-843B-8ABA99D7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5292D-9BE4-46AB-9FBD-D7162C46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66C51-06A6-4DF0-B3B5-F6D022A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FE1CA-AB61-475B-AE8C-7ACD1BFD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26F5D0-EB84-4999-BE91-FC96B665E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D1FC7-624F-47A4-AFCC-BC5826FE8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FD56E-ED98-42D6-B270-88C3713D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2FC76-65F4-4494-9619-2E9C0BCD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FC0DE-A928-436D-9B72-DCD8E222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5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5B2AC-DF7C-449E-96B0-390F1397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C08AC-60C9-4E0F-A641-D1E4694C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F9A60-4E9E-4AD5-A781-0081E2214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209F-0928-4219-9FDE-4810B407C2AB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C93F6-82C3-4B0F-82A9-42E38ABAC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FEE66-9A57-42E0-BD2A-A15AB97E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DBDB-61E9-4B26-BEEA-A88A4874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E4DB5-30E0-4ECB-A17B-46F70139F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E37AA-BAD9-478A-B1B1-3A9D9A1CD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A2ABE-1E03-483B-A11E-252C5EBB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B2A818-259B-486E-92D6-8098EF411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629" y="1834956"/>
            <a:ext cx="5382710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D9F9A6-FE64-4947-9CE3-8BB2127D95AC}"/>
              </a:ext>
            </a:extLst>
          </p:cNvPr>
          <p:cNvSpPr txBox="1"/>
          <p:nvPr/>
        </p:nvSpPr>
        <p:spPr>
          <a:xfrm>
            <a:off x="953310" y="4010625"/>
            <a:ext cx="20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改名，选核，</a:t>
            </a:r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AEE6E99-172A-4609-A461-E60371EE41D4}"/>
              </a:ext>
            </a:extLst>
          </p:cNvPr>
          <p:cNvCxnSpPr>
            <a:stCxn id="5" idx="3"/>
          </p:cNvCxnSpPr>
          <p:nvPr/>
        </p:nvCxnSpPr>
        <p:spPr>
          <a:xfrm>
            <a:off x="3015573" y="4195291"/>
            <a:ext cx="7645942" cy="186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8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4F360-003F-4EA0-9290-884D62D0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38D00A-FA70-49FA-BC81-FD5A0F97D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99" y="1825625"/>
            <a:ext cx="5892701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B53AB6-00AD-422C-AF10-29225E296549}"/>
              </a:ext>
            </a:extLst>
          </p:cNvPr>
          <p:cNvSpPr txBox="1"/>
          <p:nvPr/>
        </p:nvSpPr>
        <p:spPr>
          <a:xfrm>
            <a:off x="838200" y="3093396"/>
            <a:ext cx="324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要注意看</a:t>
            </a:r>
            <a:r>
              <a:rPr lang="en-US" altLang="zh-CN" dirty="0"/>
              <a:t>jobs</a:t>
            </a:r>
            <a:r>
              <a:rPr lang="zh-CN" altLang="en-US" dirty="0"/>
              <a:t>里</a:t>
            </a:r>
            <a:r>
              <a:rPr lang="en-US" altLang="zh-CN" dirty="0"/>
              <a:t>monitor</a:t>
            </a:r>
            <a:r>
              <a:rPr lang="zh-CN" altLang="en-US" dirty="0"/>
              <a:t>里的信息，双击一行就能看到运行情况，如果程序执行报错了，这里也能读到错误信息</a:t>
            </a:r>
          </a:p>
        </p:txBody>
      </p:sp>
    </p:spTree>
    <p:extLst>
      <p:ext uri="{BB962C8B-B14F-4D97-AF65-F5344CB8AC3E}">
        <p14:creationId xmlns:p14="http://schemas.microsoft.com/office/powerpoint/2010/main" val="30500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37615-30C1-456B-9F88-B9734A05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B1AB0-8D11-461E-868A-0FB3B6BF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在进行之前的</a:t>
            </a:r>
            <a:r>
              <a:rPr lang="en-US" altLang="zh-CN" dirty="0"/>
              <a:t>docking</a:t>
            </a:r>
            <a:r>
              <a:rPr lang="zh-CN" altLang="en-US" dirty="0"/>
              <a:t>的时候，程序处理蛋白质的方式是不去动它，在</a:t>
            </a:r>
            <a:r>
              <a:rPr lang="en-US" altLang="zh-CN" dirty="0"/>
              <a:t>grid</a:t>
            </a:r>
            <a:r>
              <a:rPr lang="zh-CN" altLang="en-US" dirty="0"/>
              <a:t>制成以后，氨基酸的位置就不会改变了，以一个固定的构象去结合配体</a:t>
            </a:r>
            <a:endParaRPr lang="en-US" altLang="zh-CN" dirty="0"/>
          </a:p>
          <a:p>
            <a:r>
              <a:rPr lang="zh-CN" altLang="en-US" dirty="0"/>
              <a:t>但有时候，我们可能希望蛋白动一下，去寻找一个更好的结合构想</a:t>
            </a:r>
            <a:endParaRPr lang="en-US" altLang="zh-CN" dirty="0"/>
          </a:p>
          <a:p>
            <a:r>
              <a:rPr lang="zh-CN" altLang="en-US" dirty="0"/>
              <a:t>这时候就要用</a:t>
            </a:r>
            <a:r>
              <a:rPr lang="en-US" altLang="zh-CN" dirty="0"/>
              <a:t>induced fit</a:t>
            </a:r>
          </a:p>
          <a:p>
            <a:r>
              <a:rPr lang="zh-CN" altLang="en-US" dirty="0"/>
              <a:t>一般</a:t>
            </a:r>
            <a:r>
              <a:rPr lang="en-US" altLang="zh-CN" dirty="0"/>
              <a:t>docking</a:t>
            </a:r>
            <a:r>
              <a:rPr lang="zh-CN" altLang="en-US" dirty="0"/>
              <a:t>得不到好结果，做一下</a:t>
            </a:r>
            <a:r>
              <a:rPr lang="en-US" altLang="zh-CN" dirty="0"/>
              <a:t>induced fit</a:t>
            </a:r>
            <a:r>
              <a:rPr lang="zh-CN" altLang="en-US" dirty="0"/>
              <a:t>，会得到好一些的结果</a:t>
            </a:r>
          </a:p>
        </p:txBody>
      </p:sp>
    </p:spTree>
    <p:extLst>
      <p:ext uri="{BB962C8B-B14F-4D97-AF65-F5344CB8AC3E}">
        <p14:creationId xmlns:p14="http://schemas.microsoft.com/office/powerpoint/2010/main" val="251169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DA3E-5EF8-416D-8B7A-98F5ECE5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1C462-4A56-4066-827B-FB4A0358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一样需要蛋白和小分子</a:t>
            </a:r>
            <a:endParaRPr lang="en-US" altLang="zh-CN" dirty="0"/>
          </a:p>
          <a:p>
            <a:r>
              <a:rPr lang="zh-CN" altLang="en-US" dirty="0"/>
              <a:t>一样需要用</a:t>
            </a:r>
            <a:r>
              <a:rPr lang="en-US" altLang="zh-CN" dirty="0"/>
              <a:t>protein preparation wizard</a:t>
            </a:r>
            <a:r>
              <a:rPr lang="zh-CN" altLang="en-US" dirty="0"/>
              <a:t>准备好蛋白</a:t>
            </a:r>
            <a:endParaRPr lang="en-US" altLang="zh-CN" dirty="0"/>
          </a:p>
          <a:p>
            <a:r>
              <a:rPr lang="zh-CN" altLang="en-US" dirty="0"/>
              <a:t>一样需要用</a:t>
            </a:r>
            <a:r>
              <a:rPr lang="en-US" altLang="zh-CN" dirty="0" err="1"/>
              <a:t>ligprep</a:t>
            </a:r>
            <a:r>
              <a:rPr lang="zh-CN" altLang="en-US" dirty="0"/>
              <a:t>准备好小分子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17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83B1-6826-4697-8CD2-7E90839E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968C2-1374-45C1-954F-14EAA10C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在这个任务中，需要的文件放在</a:t>
            </a:r>
            <a:r>
              <a:rPr lang="en-US" altLang="zh-CN" dirty="0"/>
              <a:t>/data</a:t>
            </a:r>
            <a:r>
              <a:rPr lang="zh-CN" altLang="en-US" dirty="0"/>
              <a:t>文件夹里了</a:t>
            </a:r>
            <a:endParaRPr lang="en-US" altLang="zh-CN" dirty="0"/>
          </a:p>
          <a:p>
            <a:r>
              <a:rPr lang="zh-CN" altLang="en-US" dirty="0"/>
              <a:t>蛋白叫</a:t>
            </a:r>
            <a:r>
              <a:rPr lang="en-US" altLang="zh-CN" dirty="0" err="1"/>
              <a:t>IFD_receptor.mae</a:t>
            </a:r>
            <a:endParaRPr lang="en-US" altLang="zh-CN" dirty="0"/>
          </a:p>
          <a:p>
            <a:r>
              <a:rPr lang="zh-CN" altLang="en-US" dirty="0"/>
              <a:t>配体叫</a:t>
            </a:r>
            <a:r>
              <a:rPr lang="en-US" altLang="zh-CN" dirty="0" err="1"/>
              <a:t>IFD_ligand.mae</a:t>
            </a:r>
            <a:endParaRPr lang="en-US" altLang="zh-CN" dirty="0"/>
          </a:p>
          <a:p>
            <a:r>
              <a:rPr lang="en-US" altLang="zh-CN" dirty="0"/>
              <a:t>Mae</a:t>
            </a:r>
            <a:r>
              <a:rPr lang="zh-CN" altLang="en-US" dirty="0"/>
              <a:t>是</a:t>
            </a:r>
            <a:r>
              <a:rPr lang="en-US" altLang="zh-CN" dirty="0"/>
              <a:t>maestro</a:t>
            </a:r>
            <a:r>
              <a:rPr lang="zh-CN" altLang="en-US" dirty="0"/>
              <a:t>内部表示分子的一种格式</a:t>
            </a:r>
          </a:p>
        </p:txBody>
      </p:sp>
    </p:spTree>
    <p:extLst>
      <p:ext uri="{BB962C8B-B14F-4D97-AF65-F5344CB8AC3E}">
        <p14:creationId xmlns:p14="http://schemas.microsoft.com/office/powerpoint/2010/main" val="62927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1C709-F31E-4029-A7EA-AF56B43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924FAC-6CC2-43E8-B1F4-37D28E9B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165" y="1690688"/>
            <a:ext cx="9578952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94F9BC-0643-4FA1-9F6B-E94BA0A5A90C}"/>
              </a:ext>
            </a:extLst>
          </p:cNvPr>
          <p:cNvSpPr txBox="1"/>
          <p:nvPr/>
        </p:nvSpPr>
        <p:spPr>
          <a:xfrm>
            <a:off x="391886" y="1922106"/>
            <a:ext cx="214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IFD_receptor.mae</a:t>
            </a:r>
            <a:r>
              <a:rPr lang="zh-CN" altLang="en-US" dirty="0"/>
              <a:t>，注意到里面是由</a:t>
            </a:r>
            <a:r>
              <a:rPr lang="en-US" altLang="zh-CN" dirty="0"/>
              <a:t>ligand</a:t>
            </a:r>
            <a:r>
              <a:rPr lang="zh-CN" altLang="en-US" dirty="0"/>
              <a:t>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608079-FFB8-4C77-82FE-8656DB20BA64}"/>
              </a:ext>
            </a:extLst>
          </p:cNvPr>
          <p:cNvSpPr txBox="1"/>
          <p:nvPr/>
        </p:nvSpPr>
        <p:spPr>
          <a:xfrm>
            <a:off x="391885" y="3844212"/>
            <a:ext cx="2080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先要做</a:t>
            </a:r>
            <a:r>
              <a:rPr lang="en-US" altLang="zh-CN" dirty="0"/>
              <a:t>protein preparation wizard</a:t>
            </a:r>
            <a:r>
              <a:rPr lang="zh-CN" altLang="en-US" dirty="0"/>
              <a:t>的步骤，看</a:t>
            </a:r>
            <a:r>
              <a:rPr lang="en-US" altLang="zh-CN" dirty="0"/>
              <a:t>docking</a:t>
            </a:r>
            <a:r>
              <a:rPr lang="zh-CN" altLang="en-US" dirty="0"/>
              <a:t>的</a:t>
            </a:r>
            <a:r>
              <a:rPr lang="en-US" altLang="zh-CN" dirty="0"/>
              <a:t>ppt</a:t>
            </a:r>
            <a:r>
              <a:rPr lang="zh-CN" altLang="en-US" dirty="0"/>
              <a:t>就知道了，我就不重做了，这个结构来自官方教程，是准备好了的。</a:t>
            </a:r>
          </a:p>
        </p:txBody>
      </p:sp>
    </p:spTree>
    <p:extLst>
      <p:ext uri="{BB962C8B-B14F-4D97-AF65-F5344CB8AC3E}">
        <p14:creationId xmlns:p14="http://schemas.microsoft.com/office/powerpoint/2010/main" val="147277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E6DC-F265-4496-8751-F2C523A0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4B9AC0-A7FE-4D33-9B68-101DD600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429"/>
            <a:ext cx="4906520" cy="26076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BDD0FD-CD87-41A2-B9C4-19CA6CFA45C7}"/>
              </a:ext>
            </a:extLst>
          </p:cNvPr>
          <p:cNvSpPr txBox="1"/>
          <p:nvPr/>
        </p:nvSpPr>
        <p:spPr>
          <a:xfrm>
            <a:off x="1894114" y="4835785"/>
            <a:ext cx="223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  <a:r>
              <a:rPr lang="en-US" altLang="zh-CN" dirty="0"/>
              <a:t>induced-fit</a:t>
            </a:r>
            <a:r>
              <a:rPr lang="zh-CN" altLang="en-US" dirty="0"/>
              <a:t>，打开对应程序。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00DB3-FC5C-42B1-AED8-E1C76F7A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3" y="1954473"/>
            <a:ext cx="5494493" cy="260761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C6E14D-34AA-40AC-8B3A-2FBB7BB69278}"/>
              </a:ext>
            </a:extLst>
          </p:cNvPr>
          <p:cNvCxnSpPr/>
          <p:nvPr/>
        </p:nvCxnSpPr>
        <p:spPr>
          <a:xfrm>
            <a:off x="5859624" y="3258280"/>
            <a:ext cx="559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68307-8C04-4469-8880-C3149387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EDD73A-5D41-4465-81C6-4D49C327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962" y="1690688"/>
            <a:ext cx="4826932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63DC26-6653-4A1F-A0E5-8B36655E4FC1}"/>
              </a:ext>
            </a:extLst>
          </p:cNvPr>
          <p:cNvSpPr txBox="1"/>
          <p:nvPr/>
        </p:nvSpPr>
        <p:spPr>
          <a:xfrm>
            <a:off x="622570" y="1690688"/>
            <a:ext cx="371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这次我们用文件里的</a:t>
            </a:r>
            <a:r>
              <a:rPr lang="en-US" altLang="zh-CN" dirty="0"/>
              <a:t>ligand</a:t>
            </a:r>
          </a:p>
          <a:p>
            <a:r>
              <a:rPr lang="en-US" altLang="zh-CN" dirty="0" err="1"/>
              <a:t>Ligprep</a:t>
            </a:r>
            <a:r>
              <a:rPr lang="zh-CN" altLang="en-US" dirty="0"/>
              <a:t>会产生一个结果文件，可以用在这里。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3FA7B1-770A-43C6-8261-56EB1355516E}"/>
              </a:ext>
            </a:extLst>
          </p:cNvPr>
          <p:cNvCxnSpPr/>
          <p:nvPr/>
        </p:nvCxnSpPr>
        <p:spPr>
          <a:xfrm>
            <a:off x="3492230" y="1896894"/>
            <a:ext cx="4426085" cy="16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E7795B-AECE-429A-B93C-CE73A9417759}"/>
              </a:ext>
            </a:extLst>
          </p:cNvPr>
          <p:cNvSpPr txBox="1"/>
          <p:nvPr/>
        </p:nvSpPr>
        <p:spPr>
          <a:xfrm>
            <a:off x="622570" y="2831585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browse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1281E3-B070-462F-A915-1C11E35E7B25}"/>
              </a:ext>
            </a:extLst>
          </p:cNvPr>
          <p:cNvCxnSpPr/>
          <p:nvPr/>
        </p:nvCxnSpPr>
        <p:spPr>
          <a:xfrm flipV="1">
            <a:off x="1558212" y="2248678"/>
            <a:ext cx="9265298" cy="76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0B9CFA2-BF05-4ED8-96E0-EC73947BE6D1}"/>
              </a:ext>
            </a:extLst>
          </p:cNvPr>
          <p:cNvSpPr txBox="1"/>
          <p:nvPr/>
        </p:nvSpPr>
        <p:spPr>
          <a:xfrm>
            <a:off x="622570" y="4342010"/>
            <a:ext cx="360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找到需要的</a:t>
            </a:r>
            <a:r>
              <a:rPr lang="en-US" altLang="zh-CN" dirty="0" err="1"/>
              <a:t>mae</a:t>
            </a:r>
            <a:r>
              <a:rPr lang="zh-CN" altLang="en-US" dirty="0"/>
              <a:t>文件，</a:t>
            </a:r>
            <a:r>
              <a:rPr lang="en-US" altLang="zh-CN" dirty="0"/>
              <a:t>open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B42A43-F8A6-4F94-A6A1-91AE75480A0A}"/>
              </a:ext>
            </a:extLst>
          </p:cNvPr>
          <p:cNvCxnSpPr/>
          <p:nvPr/>
        </p:nvCxnSpPr>
        <p:spPr>
          <a:xfrm flipV="1">
            <a:off x="3657600" y="4208106"/>
            <a:ext cx="4478694" cy="31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9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289B6-E9B5-4652-ADF3-094BE3EE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CDBED-98DB-4BD6-85D1-E06732F83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842" y="1844286"/>
            <a:ext cx="7971958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47B128-921F-434C-9BDE-B9395E4E0BAC}"/>
              </a:ext>
            </a:extLst>
          </p:cNvPr>
          <p:cNvSpPr txBox="1"/>
          <p:nvPr/>
        </p:nvSpPr>
        <p:spPr>
          <a:xfrm>
            <a:off x="457200" y="1931437"/>
            <a:ext cx="253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下一步是选择蛋白里口袋的位置，</a:t>
            </a:r>
            <a:r>
              <a:rPr lang="en-US" altLang="zh-CN" dirty="0"/>
              <a:t>induced-fit</a:t>
            </a:r>
            <a:r>
              <a:rPr lang="zh-CN" altLang="en-US" dirty="0"/>
              <a:t>是不需要做</a:t>
            </a:r>
            <a:r>
              <a:rPr lang="en-US" altLang="zh-CN" dirty="0"/>
              <a:t>grid</a:t>
            </a:r>
            <a:r>
              <a:rPr lang="zh-CN" altLang="en-US" dirty="0"/>
              <a:t>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98A0A5-412F-4B43-A21F-9844D8A3F90A}"/>
              </a:ext>
            </a:extLst>
          </p:cNvPr>
          <p:cNvSpPr txBox="1"/>
          <p:nvPr/>
        </p:nvSpPr>
        <p:spPr>
          <a:xfrm>
            <a:off x="457200" y="3732245"/>
            <a:ext cx="2062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两种方式，一种是</a:t>
            </a:r>
            <a:r>
              <a:rPr lang="en-US" altLang="zh-CN" dirty="0"/>
              <a:t>pick workspace ligand</a:t>
            </a:r>
            <a:r>
              <a:rPr lang="zh-CN" altLang="en-US" dirty="0"/>
              <a:t>，一种是选择一些氨基酸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D70037-2452-4C62-967C-587425DCF5E9}"/>
              </a:ext>
            </a:extLst>
          </p:cNvPr>
          <p:cNvCxnSpPr/>
          <p:nvPr/>
        </p:nvCxnSpPr>
        <p:spPr>
          <a:xfrm flipV="1">
            <a:off x="838200" y="4105469"/>
            <a:ext cx="9518780" cy="9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C6EB2E-842E-480E-8EF0-E4EF06D79F8F}"/>
              </a:ext>
            </a:extLst>
          </p:cNvPr>
          <p:cNvCxnSpPr/>
          <p:nvPr/>
        </p:nvCxnSpPr>
        <p:spPr>
          <a:xfrm flipV="1">
            <a:off x="1835020" y="4264090"/>
            <a:ext cx="7728858" cy="4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3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F7AAA-B8A4-4D42-A152-780D673C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Induced Fit Docking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093ECC-2F69-4F06-94BD-627C4EE3A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491" y="1872278"/>
            <a:ext cx="5187309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8C10B0-85CD-4D22-9C31-CE8BE1ED0E88}"/>
              </a:ext>
            </a:extLst>
          </p:cNvPr>
          <p:cNvSpPr txBox="1"/>
          <p:nvPr/>
        </p:nvSpPr>
        <p:spPr>
          <a:xfrm>
            <a:off x="746448" y="3359020"/>
            <a:ext cx="31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如前所述，</a:t>
            </a:r>
            <a:r>
              <a:rPr lang="en-US" altLang="zh-CN" dirty="0"/>
              <a:t>induced-fit</a:t>
            </a:r>
            <a:r>
              <a:rPr lang="zh-CN" altLang="en-US" dirty="0"/>
              <a:t>会改变蛋白的构象，但有时候某些残基是我们不想动的，在这里可以选择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47282D-D88F-4A3A-B579-136E7E1DEA3E}"/>
              </a:ext>
            </a:extLst>
          </p:cNvPr>
          <p:cNvCxnSpPr/>
          <p:nvPr/>
        </p:nvCxnSpPr>
        <p:spPr>
          <a:xfrm flipV="1">
            <a:off x="4012163" y="3107094"/>
            <a:ext cx="5691674" cy="75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D21B33-38F5-497D-BD42-C9C1B96778C1}"/>
              </a:ext>
            </a:extLst>
          </p:cNvPr>
          <p:cNvCxnSpPr/>
          <p:nvPr/>
        </p:nvCxnSpPr>
        <p:spPr>
          <a:xfrm flipV="1">
            <a:off x="4012163" y="3862873"/>
            <a:ext cx="3825551" cy="18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349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Induced Fit Docking</vt:lpstr>
      <vt:lpstr>Induced Fit Docking</vt:lpstr>
      <vt:lpstr>Induced Fit Docking</vt:lpstr>
      <vt:lpstr>Induced Fit Docking</vt:lpstr>
      <vt:lpstr>Induced Fit Docking</vt:lpstr>
      <vt:lpstr>Induced Fit Docking</vt:lpstr>
      <vt:lpstr>Induced Fit Docking</vt:lpstr>
      <vt:lpstr>Induced Fit Docking</vt:lpstr>
      <vt:lpstr>Induced Fit Docking</vt:lpstr>
      <vt:lpstr>Induced Fit Docking</vt:lpstr>
      <vt:lpstr>Induced Fit Docking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Induced Fit Docking</dc:title>
  <dc:creator>郭 昱</dc:creator>
  <cp:lastModifiedBy>郭 昱</cp:lastModifiedBy>
  <cp:revision>5</cp:revision>
  <dcterms:created xsi:type="dcterms:W3CDTF">2018-06-17T01:13:13Z</dcterms:created>
  <dcterms:modified xsi:type="dcterms:W3CDTF">2018-06-17T03:56:49Z</dcterms:modified>
</cp:coreProperties>
</file>