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CD10DF-0779-4456-9553-B704D60E6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AE669F-484C-4970-A4A5-3774A67BE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5860ED-BCFC-44A4-A752-AD1D434CE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87B4-D6CD-4E9D-BC6F-96EAFC2EA22A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934F7F-DC7D-446D-9527-D6F0D5642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75B09E-5E33-4B37-A4B5-1F2F49110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FEFD-504D-4CD1-A32C-B25EEEE04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591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17B82-31B5-45F9-9BD2-4FFDC1D79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7D3127-F01F-4F29-8216-E555C5B26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740112-C770-4A39-9E44-795D9899C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87B4-D6CD-4E9D-BC6F-96EAFC2EA22A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45BC42-890B-4CB7-9FC1-B1D9F1C04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D701B9-4B84-44A7-A1E4-793141178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FEFD-504D-4CD1-A32C-B25EEEE04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826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936B428-5616-4FD3-B3A4-5A6B41CA65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271DEF-240B-4BCF-8576-1898DA692E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AFEC95-7A17-4831-811E-392721A89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87B4-D6CD-4E9D-BC6F-96EAFC2EA22A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C41422-4C24-4330-AF87-CBB798F43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2CF8C5-9E2B-402D-B970-BD7F2AE29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FEFD-504D-4CD1-A32C-B25EEEE04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627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7E9BC4-D591-43A2-8B81-9D6ED116C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0E924E-938D-4C92-9F45-5AE80731D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59BDE5-7200-4358-A135-7C2FF2CE4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87B4-D6CD-4E9D-BC6F-96EAFC2EA22A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62CA68-C3F9-4B8F-9611-177CC5554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B2EE5C-8CB2-4169-AEA0-9598BEFD9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FEFD-504D-4CD1-A32C-B25EEEE04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28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BA8A71-74AC-450F-9693-33C68F3FA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C0E79B-B475-47A7-86FE-9A8E1E1A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50E22A-4468-488D-B35B-370EC3D9D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87B4-D6CD-4E9D-BC6F-96EAFC2EA22A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FF22E4-462A-43B2-BAD3-FE562AE10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EDC45-9E97-49B9-A86E-55B00B192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FEFD-504D-4CD1-A32C-B25EEEE04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109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21F00B-C41B-4FFA-A7D1-AA4D698A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4D1470-F2BE-4698-AE49-E5B5334C25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6787F9-30C1-4A40-8D4E-11770562A1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3622DF-19BF-4090-AAEE-BAA78B60E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87B4-D6CD-4E9D-BC6F-96EAFC2EA22A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50B579-8A7E-4C09-8D50-083121403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CB269C-87F2-40B4-BA37-BEA1FB9FE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FEFD-504D-4CD1-A32C-B25EEEE04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94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485836-FC4F-44E7-A4E3-2A3A01449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12EA6E-3DA1-4668-B0D1-FCE632085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2A678E-AFD2-47B3-8212-560A2C434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7B4F45E-ADCD-4AD7-9B6F-09CF51AC24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ED7F33-257E-450D-B767-F21F0D75CA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4D73496-0F9C-4A99-8D16-C3072B983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87B4-D6CD-4E9D-BC6F-96EAFC2EA22A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501795-ABD0-4B79-A894-1EDE16814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98CB9AD-D490-4334-AC8F-6F5A715BC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FEFD-504D-4CD1-A32C-B25EEEE04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819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27FD85-A8B8-440F-BC49-C8BDB48D8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43FD112-FDB7-4621-90CC-F528CBDE2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87B4-D6CD-4E9D-BC6F-96EAFC2EA22A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5F3E66-C5FA-4184-B387-CDABF84FE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A034387-8FC6-4F6D-9EBF-FAB927108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FEFD-504D-4CD1-A32C-B25EEEE04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854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346458-6ACF-41D3-B7F6-F64BFB3A8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87B4-D6CD-4E9D-BC6F-96EAFC2EA22A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C46F439-BD4C-4549-AAFB-6A5FE76FE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C9A550-05AA-4F37-A0D5-AB377D9AB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FEFD-504D-4CD1-A32C-B25EEEE04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859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A53C5-CB7D-4CCB-AE99-85D39AF6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AAD88C-934D-488B-9F7A-CFFF324C6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128093-F421-48F2-9073-535F0DE32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4CE9CC-4845-43D8-8953-693650F1E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87B4-D6CD-4E9D-BC6F-96EAFC2EA22A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93D52E-0998-41FE-95D2-5642E9B08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B46406-0179-435B-9433-20CAE85D4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FEFD-504D-4CD1-A32C-B25EEEE04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74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266536-61EA-458C-8EE1-7FD93B039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85D9A7-DEA9-4D6E-89E7-8747911F92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BDB673-74BF-42AC-BE4F-AEBD2885F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960BE6-C39F-4078-A57D-606494D4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87B4-D6CD-4E9D-BC6F-96EAFC2EA22A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16F2AC-48F4-43D5-8A85-449EC3D90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7E6383-60E6-4F5B-89C8-B30D51F7C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FEFD-504D-4CD1-A32C-B25EEEE04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827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57AC20-09C2-441D-8448-E7A60F2CA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2000C6-D3F0-4427-89F8-B3B7A4EB5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FE9AE2-F85D-4EEF-8635-CF3129085D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887B4-D6CD-4E9D-BC6F-96EAFC2EA22A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9D0B4E-456C-4AE9-8A43-72E1C2395A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950416-BD93-4530-84FC-2E0C85C95B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6FEFD-504D-4CD1-A32C-B25EEEE04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56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toolkit.tuebingen.mpg.de/#/tools/hhpre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gpcrdb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F2D45-F869-4473-9C8F-851235D58D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Homology modeling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2CA942-ED0E-40E8-BA6E-1B344FE137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552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480EE0-5EF7-46E0-BC45-0C36B3D0A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Advanced Modeling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5A90E69-A299-4865-9737-BC7B1156BB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8248" y="1690688"/>
            <a:ext cx="3435038" cy="435133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EAE9ED9-D62D-45B3-9E3B-74189BB93BD2}"/>
              </a:ext>
            </a:extLst>
          </p:cNvPr>
          <p:cNvSpPr txBox="1"/>
          <p:nvPr/>
        </p:nvSpPr>
        <p:spPr>
          <a:xfrm>
            <a:off x="272375" y="5549581"/>
            <a:ext cx="134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next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2D6F207-B136-4489-B01B-EB853E174140}"/>
              </a:ext>
            </a:extLst>
          </p:cNvPr>
          <p:cNvCxnSpPr/>
          <p:nvPr/>
        </p:nvCxnSpPr>
        <p:spPr>
          <a:xfrm>
            <a:off x="838200" y="5734247"/>
            <a:ext cx="3607340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23D6D31A-EA81-4D24-8B9A-52B74B4C4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916" y="1895181"/>
            <a:ext cx="5143345" cy="3067638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0B57C0A-C5BE-430B-BA74-DBB86407A9D3}"/>
              </a:ext>
            </a:extLst>
          </p:cNvPr>
          <p:cNvCxnSpPr/>
          <p:nvPr/>
        </p:nvCxnSpPr>
        <p:spPr>
          <a:xfrm>
            <a:off x="5215812" y="2995127"/>
            <a:ext cx="10636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7F34CB7-5518-45DC-8454-C95E71F1438F}"/>
              </a:ext>
            </a:extLst>
          </p:cNvPr>
          <p:cNvSpPr txBox="1"/>
          <p:nvPr/>
        </p:nvSpPr>
        <p:spPr>
          <a:xfrm>
            <a:off x="6728916" y="5617029"/>
            <a:ext cx="318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选择模板结构文件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FDC8E0C-DC73-4E89-A92B-2CAE8C3A17FB}"/>
              </a:ext>
            </a:extLst>
          </p:cNvPr>
          <p:cNvCxnSpPr/>
          <p:nvPr/>
        </p:nvCxnSpPr>
        <p:spPr>
          <a:xfrm flipV="1">
            <a:off x="8500188" y="3200400"/>
            <a:ext cx="1408922" cy="2416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404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5BCFE7-CC74-4613-9831-FAD73C5E6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Advanced Modeling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8C7570D-FFB0-467C-AE8C-8E83C6D0D0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2519" y="1904625"/>
            <a:ext cx="9486900" cy="33813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308CE2D-88F2-4E08-BD0F-432FF8D54358}"/>
              </a:ext>
            </a:extLst>
          </p:cNvPr>
          <p:cNvSpPr txBox="1"/>
          <p:nvPr/>
        </p:nvSpPr>
        <p:spPr>
          <a:xfrm>
            <a:off x="8881353" y="874327"/>
            <a:ext cx="1955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上一步完了点</a:t>
            </a:r>
            <a:r>
              <a:rPr lang="en-US" altLang="zh-CN" dirty="0"/>
              <a:t>next</a:t>
            </a:r>
            <a:r>
              <a:rPr lang="zh-CN" altLang="en-US" dirty="0"/>
              <a:t>，进入这个界面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71BC08D-2306-4D1E-B502-4C9CBE2676CE}"/>
              </a:ext>
            </a:extLst>
          </p:cNvPr>
          <p:cNvSpPr txBox="1"/>
          <p:nvPr/>
        </p:nvSpPr>
        <p:spPr>
          <a:xfrm>
            <a:off x="447472" y="2412460"/>
            <a:ext cx="118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点击这个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8383B79-0F66-4FDF-94A5-E4F2427EECC7}"/>
              </a:ext>
            </a:extLst>
          </p:cNvPr>
          <p:cNvCxnSpPr/>
          <p:nvPr/>
        </p:nvCxnSpPr>
        <p:spPr>
          <a:xfrm>
            <a:off x="1468877" y="2577830"/>
            <a:ext cx="30155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BA863D97-7E38-4A78-88E0-13B1B344873E}"/>
              </a:ext>
            </a:extLst>
          </p:cNvPr>
          <p:cNvSpPr txBox="1"/>
          <p:nvPr/>
        </p:nvSpPr>
        <p:spPr>
          <a:xfrm>
            <a:off x="447472" y="3498980"/>
            <a:ext cx="1577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之后按住氨基酸字母，就能移动它在比对中的位置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660F8AF-18E0-4C8E-B054-B3857AE02D20}"/>
              </a:ext>
            </a:extLst>
          </p:cNvPr>
          <p:cNvCxnSpPr/>
          <p:nvPr/>
        </p:nvCxnSpPr>
        <p:spPr>
          <a:xfrm flipV="1">
            <a:off x="1735494" y="3209731"/>
            <a:ext cx="4488024" cy="1063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4728E777-BF73-41A8-92D2-F81ACAFA558C}"/>
              </a:ext>
            </a:extLst>
          </p:cNvPr>
          <p:cNvSpPr txBox="1"/>
          <p:nvPr/>
        </p:nvSpPr>
        <p:spPr>
          <a:xfrm>
            <a:off x="447471" y="5733097"/>
            <a:ext cx="395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调整成需要的比对吧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ED4D0FA-9582-40EC-8991-3DF302A68759}"/>
              </a:ext>
            </a:extLst>
          </p:cNvPr>
          <p:cNvSpPr txBox="1"/>
          <p:nvPr/>
        </p:nvSpPr>
        <p:spPr>
          <a:xfrm>
            <a:off x="5495731" y="5654351"/>
            <a:ext cx="5701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颜色代表序列对上的位置，我这个模板很不好，几乎就没怎么对上，不过这个可能就难找到好的。</a:t>
            </a:r>
          </a:p>
        </p:txBody>
      </p:sp>
    </p:spTree>
    <p:extLst>
      <p:ext uri="{BB962C8B-B14F-4D97-AF65-F5344CB8AC3E}">
        <p14:creationId xmlns:p14="http://schemas.microsoft.com/office/powerpoint/2010/main" val="2040500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CCD8E9-A10F-4EB1-A607-950EE61E3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Advanced Modeling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49B370C-CF6B-466D-BF96-58FAE07C17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4884" y="1806964"/>
            <a:ext cx="5319749" cy="435133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69218EA-E23E-4ACE-B9E0-1D01DFC648D3}"/>
              </a:ext>
            </a:extLst>
          </p:cNvPr>
          <p:cNvSpPr txBox="1"/>
          <p:nvPr/>
        </p:nvSpPr>
        <p:spPr>
          <a:xfrm>
            <a:off x="838200" y="1806964"/>
            <a:ext cx="331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上一张完了以后</a:t>
            </a:r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5929094-13B0-4ABB-8621-C778F8D17F29}"/>
              </a:ext>
            </a:extLst>
          </p:cNvPr>
          <p:cNvSpPr txBox="1"/>
          <p:nvPr/>
        </p:nvSpPr>
        <p:spPr>
          <a:xfrm>
            <a:off x="838200" y="2879387"/>
            <a:ext cx="2741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点击</a:t>
            </a:r>
            <a:r>
              <a:rPr lang="en-US" altLang="zh-CN" dirty="0"/>
              <a:t>build model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2DC3780-8261-4D47-9F6F-4BAD8CE4D210}"/>
              </a:ext>
            </a:extLst>
          </p:cNvPr>
          <p:cNvCxnSpPr/>
          <p:nvPr/>
        </p:nvCxnSpPr>
        <p:spPr>
          <a:xfrm>
            <a:off x="2626468" y="3064213"/>
            <a:ext cx="3083668" cy="2548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FEEE2A99-A459-4152-AA2B-1CDD768784A8}"/>
              </a:ext>
            </a:extLst>
          </p:cNvPr>
          <p:cNvSpPr txBox="1"/>
          <p:nvPr/>
        </p:nvSpPr>
        <p:spPr>
          <a:xfrm>
            <a:off x="942392" y="4301412"/>
            <a:ext cx="2118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这里选择要不要把模板里的小分子也放到新的结构里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DCB1E8B-3822-46DD-BD3F-1414F7B0EADD}"/>
              </a:ext>
            </a:extLst>
          </p:cNvPr>
          <p:cNvCxnSpPr/>
          <p:nvPr/>
        </p:nvCxnSpPr>
        <p:spPr>
          <a:xfrm flipV="1">
            <a:off x="3144416" y="3951810"/>
            <a:ext cx="4833257" cy="90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9C2126A3-649F-420A-AFB4-57B135BCFF36}"/>
              </a:ext>
            </a:extLst>
          </p:cNvPr>
          <p:cNvSpPr txBox="1"/>
          <p:nvPr/>
        </p:nvSpPr>
        <p:spPr>
          <a:xfrm>
            <a:off x="838200" y="6344816"/>
            <a:ext cx="8315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等结果，根据你的知识来判断结果好不好</a:t>
            </a:r>
          </a:p>
        </p:txBody>
      </p:sp>
    </p:spTree>
    <p:extLst>
      <p:ext uri="{BB962C8B-B14F-4D97-AF65-F5344CB8AC3E}">
        <p14:creationId xmlns:p14="http://schemas.microsoft.com/office/powerpoint/2010/main" val="1090518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9718A3-3E71-43BB-A907-BD2EFCF8B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Advanced Modeling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9AE4E2-25B5-4A8B-BB1A-C1DD3C3A3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有时候模板和目标序列之间有大段空缺。如果是</a:t>
            </a:r>
            <a:r>
              <a:rPr lang="en-US" altLang="zh-CN" dirty="0"/>
              <a:t>GPCR</a:t>
            </a:r>
            <a:r>
              <a:rPr lang="zh-CN" altLang="en-US" dirty="0"/>
              <a:t>的七根螺旋，</a:t>
            </a:r>
            <a:r>
              <a:rPr lang="en-US" altLang="zh-CN" dirty="0"/>
              <a:t>ecl2</a:t>
            </a:r>
            <a:r>
              <a:rPr lang="zh-CN" altLang="en-US" dirty="0"/>
              <a:t>之外的部分，可以在第一步输入序列时把没有模板的序列换成</a:t>
            </a:r>
            <a:r>
              <a:rPr lang="en-US" altLang="zh-CN" dirty="0"/>
              <a:t>SGSGSGSG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0453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78F6FC-53FA-40A9-90E5-B321058EA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同源模建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08621B-6E9C-4FFD-BFB0-E34E7B028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这里描述用</a:t>
            </a:r>
            <a:r>
              <a:rPr lang="en-US" altLang="zh-CN" dirty="0"/>
              <a:t>maestro</a:t>
            </a:r>
            <a:r>
              <a:rPr lang="zh-CN" altLang="en-US" dirty="0"/>
              <a:t>进行同源建模的一般流程</a:t>
            </a:r>
            <a:endParaRPr lang="en-US" altLang="zh-CN" dirty="0"/>
          </a:p>
          <a:p>
            <a:r>
              <a:rPr lang="zh-CN" altLang="en-US" dirty="0"/>
              <a:t>同源建模就是在我们想得到某个蛋白质的结构，但又没有晶体结构的时候，用序列和它相似的蛋白质的结构作为模板，搭建一个模型</a:t>
            </a:r>
            <a:endParaRPr lang="en-US" altLang="zh-CN" dirty="0"/>
          </a:p>
          <a:p>
            <a:r>
              <a:rPr lang="zh-CN" altLang="en-US" dirty="0"/>
              <a:t>关键是两点：模板，序列比对</a:t>
            </a:r>
          </a:p>
        </p:txBody>
      </p:sp>
    </p:spTree>
    <p:extLst>
      <p:ext uri="{BB962C8B-B14F-4D97-AF65-F5344CB8AC3E}">
        <p14:creationId xmlns:p14="http://schemas.microsoft.com/office/powerpoint/2010/main" val="2763585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E04ABC-0BCC-46FE-82F2-78532B908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寻找模板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3D757A-A330-4F12-86DB-408774268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比如我想给这样一个</a:t>
            </a:r>
            <a:r>
              <a:rPr lang="en-US" altLang="zh-CN" dirty="0"/>
              <a:t>GPCR</a:t>
            </a:r>
            <a:r>
              <a:rPr lang="zh-CN" altLang="en-US" dirty="0"/>
              <a:t>建模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先下到它的序列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56FEC15-B141-428E-B729-5C71AA26A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574" y="1690688"/>
            <a:ext cx="4478226" cy="134123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DC60367-9F9B-49AD-8766-E0C0F9139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944" y="3429000"/>
            <a:ext cx="5940490" cy="318511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7D16843-5C78-41A1-BEBC-DB573848E770}"/>
              </a:ext>
            </a:extLst>
          </p:cNvPr>
          <p:cNvSpPr txBox="1"/>
          <p:nvPr/>
        </p:nvSpPr>
        <p:spPr>
          <a:xfrm>
            <a:off x="3148387" y="5573950"/>
            <a:ext cx="2587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点一下这个</a:t>
            </a:r>
            <a:r>
              <a:rPr lang="en-US" altLang="zh-CN" dirty="0" err="1"/>
              <a:t>fasta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EB08D9E-FD21-488D-944C-469AB7781601}"/>
              </a:ext>
            </a:extLst>
          </p:cNvPr>
          <p:cNvCxnSpPr/>
          <p:nvPr/>
        </p:nvCxnSpPr>
        <p:spPr>
          <a:xfrm flipV="1">
            <a:off x="4990289" y="4250987"/>
            <a:ext cx="3715900" cy="1507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88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F78A8-731E-4671-B180-E3EBA2D02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寻找模板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F68648-97AE-481A-9C44-96E8E8219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得到想要建模的蛋白序列后，打开</a:t>
            </a:r>
            <a:r>
              <a:rPr lang="en-US" altLang="zh-CN" dirty="0" err="1"/>
              <a:t>Hhpred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https://toolkit.tuebingen.mpg.de/#/tools/hhpred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5589FBD-365B-4B8A-870E-7B636BFCE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670" y="2882900"/>
            <a:ext cx="5716248" cy="3429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A908599-1AA7-49E4-A8DC-3D98DEFC765B}"/>
              </a:ext>
            </a:extLst>
          </p:cNvPr>
          <p:cNvSpPr txBox="1"/>
          <p:nvPr/>
        </p:nvSpPr>
        <p:spPr>
          <a:xfrm>
            <a:off x="1021404" y="3871609"/>
            <a:ext cx="2052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把序列粘贴在这里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135D99C-E5AD-409E-BDDA-2A14E1429C0E}"/>
              </a:ext>
            </a:extLst>
          </p:cNvPr>
          <p:cNvCxnSpPr>
            <a:stCxn id="5" idx="3"/>
          </p:cNvCxnSpPr>
          <p:nvPr/>
        </p:nvCxnSpPr>
        <p:spPr>
          <a:xfrm>
            <a:off x="3073940" y="4056275"/>
            <a:ext cx="3852154" cy="795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973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FE9D75-D981-47BB-ABDE-470030568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寻找模板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00D963B-6826-4A86-81B1-184E50A8BA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1061" y="1816295"/>
            <a:ext cx="5910400" cy="435133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8E38ECC-5010-474D-98F7-4BA4D715279D}"/>
              </a:ext>
            </a:extLst>
          </p:cNvPr>
          <p:cNvSpPr txBox="1"/>
          <p:nvPr/>
        </p:nvSpPr>
        <p:spPr>
          <a:xfrm>
            <a:off x="838200" y="2174033"/>
            <a:ext cx="176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RUN</a:t>
            </a:r>
            <a:r>
              <a:rPr lang="zh-CN" altLang="en-US" dirty="0"/>
              <a:t>，等结果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04F6823-64E6-4321-B643-352FF15F600F}"/>
              </a:ext>
            </a:extLst>
          </p:cNvPr>
          <p:cNvCxnSpPr/>
          <p:nvPr/>
        </p:nvCxnSpPr>
        <p:spPr>
          <a:xfrm>
            <a:off x="2422187" y="2363821"/>
            <a:ext cx="7441660" cy="3550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5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38DF5E-05B1-4D80-B310-0050A0439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寻找模板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5961667-652F-4141-B1E5-F3DD02C46F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2006" y="2332653"/>
            <a:ext cx="8013009" cy="287197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06D2DD9-D24C-49FA-8A32-F026542ABEE4}"/>
              </a:ext>
            </a:extLst>
          </p:cNvPr>
          <p:cNvSpPr txBox="1"/>
          <p:nvPr/>
        </p:nvSpPr>
        <p:spPr>
          <a:xfrm>
            <a:off x="632298" y="2451370"/>
            <a:ext cx="14007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去</a:t>
            </a:r>
            <a:r>
              <a:rPr lang="en-US" altLang="zh-CN" dirty="0"/>
              <a:t>RCSB PDB</a:t>
            </a:r>
            <a:r>
              <a:rPr lang="zh-CN" altLang="en-US" dirty="0"/>
              <a:t>把排在前面的结构下下来。</a:t>
            </a:r>
          </a:p>
        </p:txBody>
      </p:sp>
    </p:spTree>
    <p:extLst>
      <p:ext uri="{BB962C8B-B14F-4D97-AF65-F5344CB8AC3E}">
        <p14:creationId xmlns:p14="http://schemas.microsoft.com/office/powerpoint/2010/main" val="2918863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53CB8-46D0-41C3-94A6-FE53A0C76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序列比对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4635D4-2B20-42CE-A934-308524004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因为我们大部分时候处理的是</a:t>
            </a:r>
            <a:r>
              <a:rPr lang="en-US" altLang="zh-CN" dirty="0"/>
              <a:t>GPCR</a:t>
            </a:r>
            <a:r>
              <a:rPr lang="zh-CN" altLang="en-US" dirty="0"/>
              <a:t>，用的模板也是</a:t>
            </a:r>
            <a:r>
              <a:rPr lang="en-US" altLang="zh-CN" dirty="0"/>
              <a:t>GPCR</a:t>
            </a:r>
            <a:r>
              <a:rPr lang="zh-CN" altLang="en-US" dirty="0"/>
              <a:t>，当想要好的序列比对时，可以去</a:t>
            </a:r>
            <a:r>
              <a:rPr lang="en-US" altLang="zh-CN" dirty="0"/>
              <a:t>GPCRDB</a:t>
            </a:r>
            <a:r>
              <a:rPr lang="zh-CN" altLang="en-US" dirty="0"/>
              <a:t>找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http://www.gpcrdb.org/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7391B83-5C70-4D8A-97EB-61417EF74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7681" y="3379625"/>
            <a:ext cx="8431763" cy="279733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8AF88E5-C444-4B81-9788-4F14ED874177}"/>
              </a:ext>
            </a:extLst>
          </p:cNvPr>
          <p:cNvSpPr txBox="1"/>
          <p:nvPr/>
        </p:nvSpPr>
        <p:spPr>
          <a:xfrm>
            <a:off x="1230777" y="440896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在这儿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FAC866E-FD0D-4A27-BB37-1204F4477C5B}"/>
              </a:ext>
            </a:extLst>
          </p:cNvPr>
          <p:cNvCxnSpPr>
            <a:stCxn id="5" idx="3"/>
          </p:cNvCxnSpPr>
          <p:nvPr/>
        </p:nvCxnSpPr>
        <p:spPr>
          <a:xfrm>
            <a:off x="2107940" y="4593628"/>
            <a:ext cx="3359005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386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F401A0-8211-4F94-A825-5A9CE74B9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Advanced Modeling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3B7AE65-8BF0-4217-9FF7-151E8C191F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0480" y="1889660"/>
            <a:ext cx="715327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661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B8504F-A095-44FE-9E4C-18EE9F124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Advanced Modeling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48ED2A9-FAA2-4F0D-8B75-1DF8EE5481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1206" y="1546697"/>
            <a:ext cx="3818359" cy="480036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1AE4717-BE9A-4DE7-B82E-04CAFD5E524B}"/>
              </a:ext>
            </a:extLst>
          </p:cNvPr>
          <p:cNvSpPr txBox="1"/>
          <p:nvPr/>
        </p:nvSpPr>
        <p:spPr>
          <a:xfrm>
            <a:off x="1225685" y="1984443"/>
            <a:ext cx="3035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点击</a:t>
            </a:r>
            <a:r>
              <a:rPr lang="en-US" altLang="zh-CN" dirty="0"/>
              <a:t>Text</a:t>
            </a:r>
            <a:r>
              <a:rPr lang="zh-CN" altLang="en-US" dirty="0"/>
              <a:t>，输入想要建模的蛋白质序列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FFC44F9-450B-44B6-82F5-87832C458EEE}"/>
              </a:ext>
            </a:extLst>
          </p:cNvPr>
          <p:cNvCxnSpPr>
            <a:stCxn id="5" idx="3"/>
          </p:cNvCxnSpPr>
          <p:nvPr/>
        </p:nvCxnSpPr>
        <p:spPr>
          <a:xfrm>
            <a:off x="4260715" y="2307609"/>
            <a:ext cx="3832698" cy="1320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D9A64A4E-11DF-430C-8C75-A897CE63E834}"/>
              </a:ext>
            </a:extLst>
          </p:cNvPr>
          <p:cNvSpPr txBox="1"/>
          <p:nvPr/>
        </p:nvSpPr>
        <p:spPr>
          <a:xfrm>
            <a:off x="1296955" y="4012163"/>
            <a:ext cx="232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把序列粘进去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4B23BC4-2417-4275-A3D5-2537280D8BF7}"/>
              </a:ext>
            </a:extLst>
          </p:cNvPr>
          <p:cNvCxnSpPr/>
          <p:nvPr/>
        </p:nvCxnSpPr>
        <p:spPr>
          <a:xfrm>
            <a:off x="2864498" y="4217437"/>
            <a:ext cx="4935894" cy="307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AE013370-A749-4158-AC82-30EFBB6327E4}"/>
              </a:ext>
            </a:extLst>
          </p:cNvPr>
          <p:cNvSpPr txBox="1"/>
          <p:nvPr/>
        </p:nvSpPr>
        <p:spPr>
          <a:xfrm>
            <a:off x="1296955" y="5402424"/>
            <a:ext cx="112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OK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D6F0689-FCDE-43FD-B477-DAC391DFA354}"/>
              </a:ext>
            </a:extLst>
          </p:cNvPr>
          <p:cNvCxnSpPr/>
          <p:nvPr/>
        </p:nvCxnSpPr>
        <p:spPr>
          <a:xfrm flipV="1">
            <a:off x="2015412" y="5309118"/>
            <a:ext cx="6078001" cy="23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75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344</Words>
  <Application>Microsoft Office PowerPoint</Application>
  <PresentationFormat>宽屏</PresentationFormat>
  <Paragraphs>44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Homology modeling</vt:lpstr>
      <vt:lpstr>同源模建</vt:lpstr>
      <vt:lpstr>寻找模板</vt:lpstr>
      <vt:lpstr>寻找模板</vt:lpstr>
      <vt:lpstr>寻找模板</vt:lpstr>
      <vt:lpstr>寻找模板</vt:lpstr>
      <vt:lpstr>序列比对</vt:lpstr>
      <vt:lpstr>Advanced Modeling</vt:lpstr>
      <vt:lpstr>Advanced Modeling</vt:lpstr>
      <vt:lpstr>Advanced Modeling</vt:lpstr>
      <vt:lpstr>Advanced Modeling</vt:lpstr>
      <vt:lpstr>Advanced Modeling</vt:lpstr>
      <vt:lpstr>Advanced Modeling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Homology modeling</dc:title>
  <dc:creator>郭 昱</dc:creator>
  <cp:lastModifiedBy>郭 昱</cp:lastModifiedBy>
  <cp:revision>6</cp:revision>
  <dcterms:created xsi:type="dcterms:W3CDTF">2018-06-17T03:58:11Z</dcterms:created>
  <dcterms:modified xsi:type="dcterms:W3CDTF">2020-07-02T08:17:21Z</dcterms:modified>
</cp:coreProperties>
</file>