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308" r:id="rId4"/>
    <p:sldId id="321" r:id="rId5"/>
    <p:sldId id="322" r:id="rId6"/>
    <p:sldId id="323" r:id="rId7"/>
    <p:sldId id="324" r:id="rId8"/>
    <p:sldId id="325" r:id="rId9"/>
    <p:sldId id="30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674F7-F1B0-493A-8073-5B044802AA74}" v="8" dt="2022-12-06T12:17:03.351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599C-B340-4874-AD90-41203149E558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73E7-924F-462B-B2FB-97247C526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46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373E7-924F-462B-B2FB-97247C5261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4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FFCA-3CBA-A2A9-8ECC-D0D07163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B151A-3C4F-B12C-48CA-7E46A56F4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F5D4-FD19-CDD2-66E9-5536F2F8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C0F8-74AE-C7ED-5F21-7182EAB3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44834-DD59-62DD-AB4E-205CA0BA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5EB9-D1CC-54BF-DB6A-FD1CF0F7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E945E-E1D3-431F-0267-5E99BAEC5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D8106-4425-96B6-6500-DFC36437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1FD9-2C4C-A041-80E0-05144D34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89D0-B74D-8075-C88F-402E7C83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8C444-ACC3-D42E-EF22-1B4B4239E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BCAE-8820-4F41-07E1-9BB035EF4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0EC1-33E0-C82A-46D8-8AD35D74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8B2A-DF6B-5DF2-B54A-4AF6FF7A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77C9-DFFB-B95A-67E6-8FFCC7CD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7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3E02-E125-1933-7F1A-D7C3D59E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9D1B-6316-BC1D-20B5-209192FD8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DA4D-2C39-410D-3207-7FCC2E49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7C1-A259-617D-218D-7A314E27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3038-BB63-DFE3-0545-B55BBA58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0A67-8306-0B3E-81CC-8AE068CB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0CAA-B4BC-B7E3-FC4A-3F8990362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4CC8-1F09-D47C-6B37-D2F6A8E8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F745-6D0D-23BC-372B-BB9F0BBE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0674-8CC3-8CE3-4948-1BA192C8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158D-FBE0-D9CB-C0A8-24D4F2F2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2464-1C19-A3AD-6341-77ACC8100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B38-FF8E-95EA-279D-7702E779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4476-9FF5-B046-02A7-2A6A0AEF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C62C-70BA-38C9-4843-50F1382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9513D-ED83-2040-45A2-8123434F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E41F-9EC9-7363-05E1-C0B5D767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5D0F-F9E6-9141-03B3-6583540F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A102-B861-1AEB-3373-F12AC721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F0EA3-CD4D-2BA0-523A-4FE6CBB9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20ECE-2CD4-66D5-6C0F-1A9F1CE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7537F-E808-29BC-06D6-80AAAD14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4549B-F8CB-A1DA-D486-DB26383F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4F701-9D52-CA83-1670-0110E1BF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9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61CA-C204-D290-9725-85C921ED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5578B-FA31-9462-12B3-A4A05C0B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A70F-B572-1E58-AE5B-7C02C06A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52D4-DA50-3481-550C-1069814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1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7461D-D025-027D-94A6-F7F4D771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00442-0C31-CBB6-5C9C-7152AA15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9030A-827B-F0AF-3806-BC9751C8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1FF3-5AE3-6573-E455-F9C764D1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A643-5874-DF1C-0340-FFF1D6F5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89890-84E4-1819-FB81-CAD5420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E3BF-12C4-8092-6440-D6BE069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A90FC-D599-0612-3E64-FF391660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4F43-FFDC-A4A4-7F69-01D09E2C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2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B7F7-2B5F-7AAE-25C7-79F26F0D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53904-7AC1-4942-8A3E-BFAA45E69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D263E-2E5B-56DE-9B4C-F5AF6392E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4DE2-1779-BFE8-90E5-5D8AD2F9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F41F9-534D-12BE-4E71-E5260464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4AD90-481C-04FF-A5CC-173A121A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40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E114-C0CF-3F1E-6C29-A5619785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5BEE5-00A5-566C-90A8-99C2666CE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D92F9-775B-89A5-D303-0B844E4E4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269D4-FAE7-47EC-9863-6C5F45FBA180}" type="datetimeFigureOut">
              <a:rPr lang="en-GB" smtClean="0"/>
              <a:t>27/12/2022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69F-07C6-FC0A-7CEA-C20A6691A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2F1B-487B-A693-1379-DE8A3ADD2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B1FA-7B58-4893-8E7B-0205162B3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1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D35908-308C-0DAE-A307-01E357C15E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026693" y="1030406"/>
            <a:ext cx="8205443" cy="2974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PYTHON-BASIC TO INTERMEDIATE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br>
              <a:rPr lang="en-US" altLang="en-US" sz="4800" dirty="0">
                <a:solidFill>
                  <a:srgbClr val="FFFF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lang="en-US" altLang="en-US" sz="3600" dirty="0">
                <a:solidFill>
                  <a:srgbClr val="FFFF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Learn with </a:t>
            </a:r>
            <a:r>
              <a:rPr lang="en-US" altLang="en-US" sz="3600" dirty="0" err="1">
                <a:solidFill>
                  <a:srgbClr val="FFFFFF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N@ima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6613-6811-FDA3-4FBB-0E07DE97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441F2CE-428D-1D6F-6BD3-D034C0B70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023FC-77EE-45CB-F32D-4C3934BB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solidFill>
                  <a:srgbClr val="FFFFFF"/>
                </a:solidFill>
              </a:rPr>
              <a:t>Day 7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AAF6C-504B-D0FD-7B5A-47EF90AAD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GB" sz="3200" b="1" dirty="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Conditional Expression</a:t>
            </a:r>
            <a:endParaRPr lang="en-GB" sz="3200" dirty="0">
              <a:solidFill>
                <a:srgbClr val="FEFFFF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9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75FC4-71AB-B5AA-9F97-1D920D1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Python If ... Else</a:t>
            </a:r>
            <a:endParaRPr lang="en-GB" sz="3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7265-D93E-ECDA-DDE1-EC98AA6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supports the usual logical conditions from mathematics: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Equals: a == b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 Equals: a != b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Less than: a &lt; b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Less than or equal to: a &lt;= b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Greater than: a &gt; b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Greater than or equal to: a &gt;= b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800" dirty="0"/>
              <a:t>These conditions can be used in several ways, most commonly in "if statements" and loops.</a:t>
            </a:r>
          </a:p>
        </p:txBody>
      </p:sp>
    </p:spTree>
    <p:extLst>
      <p:ext uri="{BB962C8B-B14F-4D97-AF65-F5344CB8AC3E}">
        <p14:creationId xmlns:p14="http://schemas.microsoft.com/office/powerpoint/2010/main" val="39821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75FC4-71AB-B5AA-9F97-1D920D1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Python If ... Else</a:t>
            </a:r>
            <a:endParaRPr lang="en-GB" sz="3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7265-D93E-ECDA-DDE1-EC98AA6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"if statement" is written by using the if keyword.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/>
              <a:t>The </a:t>
            </a:r>
            <a:r>
              <a:rPr lang="en-GB" sz="2000" dirty="0" err="1"/>
              <a:t>elif</a:t>
            </a:r>
            <a:r>
              <a:rPr lang="en-GB" sz="2000" dirty="0"/>
              <a:t> keyword is pythons way of saying "if the previous conditions were not true, then try this condition". 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/>
              <a:t>The else keyword catches anything which isn't caught by the preceding conditions.</a:t>
            </a:r>
          </a:p>
          <a:p>
            <a:pPr marL="630238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GB" sz="2000" dirty="0"/>
            </a:b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2000" dirty="0"/>
            </a:br>
            <a:r>
              <a:rPr lang="en-GB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== b: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and b are equal"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2000" dirty="0"/>
            </a:b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5545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75FC4-71AB-B5AA-9F97-1D920D1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Short Hand </a:t>
            </a:r>
            <a:b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If ... Else</a:t>
            </a:r>
            <a:endParaRPr lang="en-GB" sz="34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7265-D93E-ECDA-DDE1-EC98AA6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Short Hand If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you have only one statement to execute, you can put it on the same line as the if statement.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b: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 is greater than b"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Short Hand If ... Else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/>
              <a:t>If you have only one statement to execute, one for if, and one for else, you can put it all on the same line: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/>
              <a:t>This technique is known as </a:t>
            </a:r>
            <a:r>
              <a:rPr lang="en-GB" sz="2000" b="1" dirty="0"/>
              <a:t>Ternary Operators, </a:t>
            </a:r>
            <a:r>
              <a:rPr lang="en-GB" sz="2000" dirty="0"/>
              <a:t>or </a:t>
            </a:r>
            <a:r>
              <a:rPr lang="en-GB" sz="2000" b="1" dirty="0"/>
              <a:t>Conditional Expressions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67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75FC4-71AB-B5AA-9F97-1D920D1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b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7265-D93E-ECDA-DDE1-EC98AA6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385320"/>
            <a:ext cx="7193729" cy="6330440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and keyword is a logical operator, and is used to combine conditional statements: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if a is greater than b, AND if c is greater than a: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 </a:t>
            </a:r>
            <a:r>
              <a:rPr lang="en-GB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500</a:t>
            </a:r>
            <a:br>
              <a:rPr lang="en-GB" sz="1800" dirty="0"/>
            </a:br>
            <a:r>
              <a:rPr lang="en-GB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and c &gt; a: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"Both conditions are True"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or keyword is a logical operator, and is used to combine conditional statements: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if a is greater than b, OR if a is greater than c: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&gt; b or a &gt; c:</a:t>
            </a:r>
            <a:br>
              <a:rPr lang="en-GB" sz="1800" dirty="0"/>
            </a:b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"At least one of the conditions is True"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8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75FC4-71AB-B5AA-9F97-1D920D1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7265-D93E-ECDA-DDE1-EC98AA6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385320"/>
            <a:ext cx="7193729" cy="6330440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Nested If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 can have if statements inside if statements, this is called nested if statements.</a:t>
            </a:r>
          </a:p>
          <a:p>
            <a:pPr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"Above ten,"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"and also above 20!"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 not above 20."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524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75FC4-71AB-B5AA-9F97-1D920D12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400" kern="1800" dirty="0">
                <a:solidFill>
                  <a:srgbClr val="FFFF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Pass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7265-D93E-ECDA-DDE1-EC98AA6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385320"/>
            <a:ext cx="7010849" cy="5802120"/>
          </a:xfrm>
        </p:spPr>
        <p:txBody>
          <a:bodyPr anchor="ctr"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The pass Statement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statements cannot be empty, but if you for some reason have an if statement with no content, put in the pass statement to avoid getting an error.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 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 </a:t>
            </a:r>
            <a:r>
              <a:rPr lang="en-GB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br>
              <a:rPr lang="en-GB" sz="2000" dirty="0"/>
            </a:br>
            <a:br>
              <a:rPr lang="en-GB" sz="2000" dirty="0"/>
            </a:b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GB" sz="2000" dirty="0"/>
            </a:b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lang="en-GB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8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4910-4517-58A9-8A7B-67AE782C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756" y="231325"/>
            <a:ext cx="7413364" cy="967556"/>
          </a:xfrm>
        </p:spPr>
        <p:txBody>
          <a:bodyPr>
            <a:normAutofit/>
          </a:bodyPr>
          <a:lstStyle/>
          <a:p>
            <a:r>
              <a:rPr lang="en-GB" dirty="0"/>
              <a:t>Practice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4407-0643-B420-5151-428EF22F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00480"/>
            <a:ext cx="8366759" cy="5455920"/>
          </a:xfrm>
        </p:spPr>
        <p:txBody>
          <a:bodyPr anchor="ctr">
            <a:normAutofit fontScale="92500" lnSpcReduction="10000"/>
          </a:bodyPr>
          <a:lstStyle/>
          <a:p>
            <a:pPr marL="457200" lvl="0" indent="-457200" algn="just">
              <a:lnSpc>
                <a:spcPct val="107000"/>
              </a:lnSpc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Write a program to find greatest of four numbers entered by the user.</a:t>
            </a:r>
          </a:p>
          <a:p>
            <a:pPr marL="457200" lvl="0" indent="-457200" algn="just">
              <a:lnSpc>
                <a:spcPct val="107000"/>
              </a:lnSpc>
              <a:buAutoNum type="arabicPeriod"/>
            </a:pPr>
            <a:r>
              <a:rPr lang="en-GB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Write a program to find out whether a student is pass or fail, if it requires total 40% and at least 33% in each subject to pass. Assume 3 subjects and take marks as an input from the user.</a:t>
            </a:r>
          </a:p>
          <a:p>
            <a:pPr marL="457200" lvl="0" indent="-457200" algn="just">
              <a:lnSpc>
                <a:spcPct val="107000"/>
              </a:lnSpc>
              <a:buAutoNum type="arabicPeriod"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Write a program which finds out whether a given name is present in a list or not.</a:t>
            </a:r>
          </a:p>
          <a:p>
            <a:pPr marL="457200" lvl="0" indent="-457200" algn="just">
              <a:lnSpc>
                <a:spcPct val="107000"/>
              </a:lnSpc>
              <a:buAutoNum type="arabicPeriod"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Write a program to calculate the grade of a student from his marks from the following scheme: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80-100 --&gt; A+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70-79  --&gt; A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60-69  --&gt; B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50-59  --&gt; C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40-49  --&gt; D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&lt;49     --&gt; F</a:t>
            </a:r>
          </a:p>
          <a:p>
            <a:pPr marL="457200" lvl="0" indent="-457200" algn="just">
              <a:lnSpc>
                <a:spcPct val="107000"/>
              </a:lnSpc>
              <a:buAutoNum type="arabicPeriod"/>
            </a:pPr>
            <a:endParaRPr lang="en-GB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BD13BE40-D17D-2EF5-0A5D-586727E57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654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PYTHON-BASIC TO INTERMEDIATE   Learn with N@ima</vt:lpstr>
      <vt:lpstr>Day 7</vt:lpstr>
      <vt:lpstr>Python If ... Else</vt:lpstr>
      <vt:lpstr>Python If ... Else</vt:lpstr>
      <vt:lpstr>Short Hand  If ... Else</vt:lpstr>
      <vt:lpstr>Logical Operators</vt:lpstr>
      <vt:lpstr>Nested If</vt:lpstr>
      <vt:lpstr>Pass Statement</vt:lpstr>
      <vt:lpstr>Practice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PYTHON-BASIC TO INTERMEDIATE</dc:title>
  <dc:creator>Syeda Naima Hassan</dc:creator>
  <cp:lastModifiedBy>Syeda Naima Hassan</cp:lastModifiedBy>
  <cp:revision>11</cp:revision>
  <dcterms:created xsi:type="dcterms:W3CDTF">2022-10-17T06:56:09Z</dcterms:created>
  <dcterms:modified xsi:type="dcterms:W3CDTF">2022-12-27T23:35:53Z</dcterms:modified>
</cp:coreProperties>
</file>