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9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2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325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07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441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3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10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6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3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73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4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организации работы платных курсов в образовательном учреждении</a:t>
            </a:r>
          </a:p>
        </p:txBody>
      </p:sp>
    </p:spTree>
    <p:extLst>
      <p:ext uri="{BB962C8B-B14F-4D97-AF65-F5344CB8AC3E}">
        <p14:creationId xmlns:p14="http://schemas.microsoft.com/office/powerpoint/2010/main" val="145069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black">
          <a:xfrm>
            <a:off x="2279262" y="31703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Общая модель классов анализа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96D8B9-6BBE-5728-43E6-47BDC58A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8" y="1574800"/>
            <a:ext cx="6942666" cy="51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Для того, чтобы определить предметную область системы «Организация платных курсов в образовательном учреждении", мы можем выделить одного из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акторов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- Клиента, то есть потенциального участника платных курсов.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black">
          <a:xfrm>
            <a:off x="2279263" y="32300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организации работы платных курсов в образовательном учреждении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645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6443" y="2312775"/>
            <a:ext cx="2982548" cy="33641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В вариантах использования платных курсов в образовательном учреждении клиент может следующее: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Записаться на курсы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Получить знания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Участвовать в олимпиадах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black">
          <a:xfrm>
            <a:off x="2279263" y="32300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использования для ОРГАНИЗАЦИИ ПЛАТНЫХ КУРСОВ В ОБРАЗОВАТЕЛЬНОМ УЧРЕЖДЕНИИ</a:t>
            </a:r>
            <a:endParaRPr lang="ru-RU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430D67-5F16-77C9-2E0E-F7EE4425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63" y="2151768"/>
            <a:ext cx="300926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4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263" y="323008"/>
            <a:ext cx="7729728" cy="1188720"/>
          </a:xfrm>
        </p:spPr>
        <p:txBody>
          <a:bodyPr/>
          <a:lstStyle/>
          <a:p>
            <a:r>
              <a:rPr lang="ru-RU" dirty="0"/>
              <a:t>Записаться на курсы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0C4E8-A728-D5F0-E69A-F3CAB51BB1A7}"/>
              </a:ext>
            </a:extLst>
          </p:cNvPr>
          <p:cNvSpPr txBox="1"/>
          <p:nvPr/>
        </p:nvSpPr>
        <p:spPr>
          <a:xfrm>
            <a:off x="5684201" y="2064648"/>
            <a:ext cx="6096000" cy="3898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первый вариант использования «Записаться на курсы», в котором участвуют семь классов: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записи на курсы – граничный класс;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– граничный класс;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Очная запись – граничный класс;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записи на курс – управляющий класс;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оплаты – управляющий класс;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Подтверждение регистрации – управляющий класс;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БД учеников курса – класс сущности;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199FC9-B9B1-3DC9-CA4E-83A2D2644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9" t="3670" r="19009" b="6400"/>
          <a:stretch/>
        </p:blipFill>
        <p:spPr>
          <a:xfrm>
            <a:off x="792480" y="2307020"/>
            <a:ext cx="4450080" cy="341376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CEE3194-CB18-94B5-1DDD-24FA419AD9A7}"/>
              </a:ext>
            </a:extLst>
          </p:cNvPr>
          <p:cNvSpPr txBox="1">
            <a:spLocks/>
          </p:cNvSpPr>
          <p:nvPr/>
        </p:nvSpPr>
        <p:spPr bwMode="black">
          <a:xfrm>
            <a:off x="2279263" y="32300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Записаться на курсы</a:t>
            </a:r>
          </a:p>
        </p:txBody>
      </p:sp>
    </p:spTree>
    <p:extLst>
      <p:ext uri="{BB962C8B-B14F-4D97-AF65-F5344CB8AC3E}">
        <p14:creationId xmlns:p14="http://schemas.microsoft.com/office/powerpoint/2010/main" val="5064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262" y="317033"/>
            <a:ext cx="7729728" cy="1188720"/>
          </a:xfrm>
        </p:spPr>
        <p:txBody>
          <a:bodyPr/>
          <a:lstStyle/>
          <a:p>
            <a:r>
              <a:rPr lang="ru-RU" dirty="0"/>
              <a:t>Записаться на курсы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3011" y="1279358"/>
            <a:ext cx="8269104" cy="142726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Установим отношения между классами варианта использования «</a:t>
            </a:r>
            <a:r>
              <a:rPr lang="ru-RU" sz="18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Записаться на курсы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800" dirty="0"/>
              <a:t>Отношения между граничными классами являются агрегацией.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800" dirty="0"/>
              <a:t>Отношения между классами сущности являются композицией.</a:t>
            </a:r>
          </a:p>
          <a:p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36CBBE-B360-7E14-E4F3-3CCD50CC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86" y="2826379"/>
            <a:ext cx="6747228" cy="2752263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C9494ED-B0B5-E115-B376-D49CF42CC33C}"/>
              </a:ext>
            </a:extLst>
          </p:cNvPr>
          <p:cNvSpPr txBox="1">
            <a:spLocks/>
          </p:cNvSpPr>
          <p:nvPr/>
        </p:nvSpPr>
        <p:spPr bwMode="black">
          <a:xfrm>
            <a:off x="2279262" y="9063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Записаться на курсы</a:t>
            </a:r>
          </a:p>
        </p:txBody>
      </p:sp>
    </p:spTree>
    <p:extLst>
      <p:ext uri="{BB962C8B-B14F-4D97-AF65-F5344CB8AC3E}">
        <p14:creationId xmlns:p14="http://schemas.microsoft.com/office/powerpoint/2010/main" val="304661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0928" y="1649868"/>
            <a:ext cx="5858522" cy="456065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первый вариант использования «Получить знания», в котором участвуют пять классов: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– граничный класс;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Общение с преподавателем – граничный класс;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знаний от преподавателя в виде лекций – граничный класс;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обучения – управляющий класс;</a:t>
            </a:r>
          </a:p>
          <a:p>
            <a:pPr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Учебные материалы – класс сущности.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black">
          <a:xfrm>
            <a:off x="2279262" y="31703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Получить знания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BD9560-D137-807E-E8F6-CDC00E3F6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0" t="3490" r="21333" b="6353"/>
          <a:stretch/>
        </p:blipFill>
        <p:spPr>
          <a:xfrm>
            <a:off x="999744" y="2448864"/>
            <a:ext cx="4181856" cy="29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9262" y="1513908"/>
            <a:ext cx="7729728" cy="15466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Установим отношения между классами варианта использования «</a:t>
            </a:r>
            <a:r>
              <a:rPr lang="ru-RU" sz="18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Записаться на курсы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800" dirty="0"/>
              <a:t>Отношения между граничными классами являются зависимостью.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black">
          <a:xfrm>
            <a:off x="2279262" y="31703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Получить знания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5553CE-B923-2EE5-8CA0-52D1C33D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01" y="3060566"/>
            <a:ext cx="6643997" cy="25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99" y="1505753"/>
            <a:ext cx="8954703" cy="5140613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первый вариант использования «Участвовать в олимпиадах», в котором участвуют восемь классов: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олимпиады – граничный класс;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Онлайн-каталог – граничный класс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Рекомендации преподавателей – граничный класс;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на олимпиаду – граничный класс;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Прохождение олимпиады – управляющий класс;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Ведение учёта олимпиады – класс сущности;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Олимпиадные задания – класс сущности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Очки и рейтинги – класс сущности.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black">
          <a:xfrm>
            <a:off x="2279262" y="31703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Участвовать в олимпиадах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FBE182-BF0D-E682-3C10-B45AD066D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6" t="2079" r="7101" b="10307"/>
          <a:stretch/>
        </p:blipFill>
        <p:spPr>
          <a:xfrm>
            <a:off x="5474208" y="2394656"/>
            <a:ext cx="6400800" cy="34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6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8233" y="1707602"/>
            <a:ext cx="9829329" cy="1633006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Установим отношения между классами варианта использования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Участвовать в олимпиадах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u-RU" sz="1800" dirty="0"/>
              <a:t>Отношения между граничными классами являются зависимостью</a:t>
            </a:r>
            <a:r>
              <a:rPr lang="en-US" sz="1800" dirty="0"/>
              <a:t>;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u-RU" sz="1800" dirty="0"/>
              <a:t>Отношения между классами сущности являются композицией.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black">
          <a:xfrm>
            <a:off x="2279262" y="31703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Участие в олимпиадах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00FD02-9A56-CC2B-201D-B2E3635B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80" y="3429000"/>
            <a:ext cx="8047034" cy="2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98</TotalTime>
  <Words>347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Calisto MT</vt:lpstr>
      <vt:lpstr>Söhne</vt:lpstr>
      <vt:lpstr>Symbol</vt:lpstr>
      <vt:lpstr>Times New Roman</vt:lpstr>
      <vt:lpstr>Wingdings</vt:lpstr>
      <vt:lpstr>Wingdings 2</vt:lpstr>
      <vt:lpstr>Сланец</vt:lpstr>
      <vt:lpstr>Моделирование организации работы платных курсов в образовательном учреждении</vt:lpstr>
      <vt:lpstr>Презентация PowerPoint</vt:lpstr>
      <vt:lpstr>Презентация PowerPoint</vt:lpstr>
      <vt:lpstr>Записаться на курсы</vt:lpstr>
      <vt:lpstr>Записаться на курсы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работы ресторана по доставке блюд</dc:title>
  <dc:creator>sselesu</dc:creator>
  <cp:lastModifiedBy>Фёдор Шмаков</cp:lastModifiedBy>
  <cp:revision>7</cp:revision>
  <dcterms:created xsi:type="dcterms:W3CDTF">2023-03-14T18:50:13Z</dcterms:created>
  <dcterms:modified xsi:type="dcterms:W3CDTF">2023-03-21T20:16:10Z</dcterms:modified>
</cp:coreProperties>
</file>