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8" r:id="rId4"/>
    <p:sldId id="260" r:id="rId5"/>
    <p:sldId id="259" r:id="rId6"/>
    <p:sldId id="264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B4180-EF6B-44E0-A7AE-8AFD09903955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81B8-A548-4893-B6CC-C84A153CF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0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FBA-31BF-4316-B50E-4D5C24F7877E}" type="datetime1">
              <a:rPr lang="ru-RU" smtClean="0"/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E0C2A44-ACE7-4EDF-92D3-FF8BE2EF5D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84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7E46-0576-4619-AA21-1A76E00E152E}" type="datetime1">
              <a:rPr lang="ru-RU" smtClean="0"/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0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23B6-8DB6-45C4-B4FB-63AA0374B97C}" type="datetime1">
              <a:rPr lang="ru-RU" smtClean="0"/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8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B58-0AE6-4E22-A77D-2F29915855F9}" type="datetime1">
              <a:rPr lang="ru-RU" smtClean="0"/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DF8-E8B1-4C2B-806F-CFA4C85C46A4}" type="datetime1">
              <a:rPr lang="ru-RU" smtClean="0"/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7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7B5-E0FE-45FA-B2E1-556A55E025AE}" type="datetime1">
              <a:rPr lang="ru-RU" smtClean="0"/>
              <a:t>03.11.2016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2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7A-7A72-4319-BDF2-2398DDF95F41}" type="datetime1">
              <a:rPr lang="ru-RU" smtClean="0"/>
              <a:t>03.11.2016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5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34D4-8238-4B82-B740-B496BF6A4CBA}" type="datetime1">
              <a:rPr lang="ru-RU" smtClean="0"/>
              <a:t>03.11.2016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44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9B04-455F-44AB-9CE2-662E0B154BF3}" type="datetime1">
              <a:rPr lang="ru-RU" smtClean="0"/>
              <a:t>03.11.2016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97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343-338F-422C-8851-81AF89C92AE1}" type="datetime1">
              <a:rPr lang="ru-RU" smtClean="0"/>
              <a:t>03.11.2016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6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A0C-4369-4E4F-B6CA-A94985401D8B}" type="datetime1">
              <a:rPr lang="ru-RU" smtClean="0"/>
              <a:t>03.11.2016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0063-72AA-4A38-8B73-85248D9BEEA7}" type="datetime1">
              <a:rPr lang="ru-RU" smtClean="0"/>
              <a:t>03.11.2016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6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 smtClean="0"/>
              <a:t>Хакатон</a:t>
            </a:r>
            <a:r>
              <a:rPr lang="ru-RU" sz="4000" b="1" dirty="0" smtClean="0"/>
              <a:t> Открытый Регион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83528" y="2276872"/>
            <a:ext cx="820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Номинация Пермского</a:t>
            </a:r>
          </a:p>
          <a:p>
            <a:r>
              <a:rPr lang="ru-RU" sz="4000" dirty="0" smtClean="0"/>
              <a:t>целлюлозно-бумажного комбината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28" y="4581128"/>
            <a:ext cx="8208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ru-RU" sz="3600" dirty="0" smtClean="0"/>
              <a:t>Команда </a:t>
            </a:r>
            <a:r>
              <a:rPr lang="en-US" sz="3600" dirty="0" err="1" smtClean="0"/>
              <a:t>NewTeam</a:t>
            </a:r>
            <a:r>
              <a:rPr lang="en-US" sz="3600" dirty="0" smtClean="0"/>
              <a:t>(1):</a:t>
            </a:r>
          </a:p>
          <a:p>
            <a:pPr algn="r">
              <a:spcBef>
                <a:spcPts val="600"/>
              </a:spcBef>
            </a:pPr>
            <a:r>
              <a:rPr lang="ru-RU" sz="3200" dirty="0" err="1" smtClean="0"/>
              <a:t>Пантилимонов</a:t>
            </a:r>
            <a:r>
              <a:rPr lang="ru-RU" sz="3200" dirty="0" smtClean="0"/>
              <a:t> Михаил Вячеславович</a:t>
            </a:r>
          </a:p>
          <a:p>
            <a:pPr algn="r">
              <a:spcBef>
                <a:spcPts val="600"/>
              </a:spcBef>
            </a:pPr>
            <a:r>
              <a:rPr lang="ru-RU" sz="3200" dirty="0" smtClean="0"/>
              <a:t>Полушин Глеб Валерьевич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109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Задача: </a:t>
            </a:r>
            <a:r>
              <a:rPr lang="ru-RU" sz="3600" dirty="0" smtClean="0"/>
              <a:t>составление оптимальной последовательности выпуска продукции</a:t>
            </a:r>
            <a:endParaRPr lang="ru-RU" sz="4000" dirty="0" smtClean="0"/>
          </a:p>
          <a:p>
            <a:pPr>
              <a:spcBef>
                <a:spcPts val="1800"/>
              </a:spcBef>
            </a:pPr>
            <a:r>
              <a:rPr lang="ru-RU" sz="4000" b="1" dirty="0" smtClean="0"/>
              <a:t>Критерии оптимальности: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200" dirty="0" smtClean="0"/>
              <a:t>Оптимальный крой</a:t>
            </a:r>
            <a:br>
              <a:rPr lang="ru-RU" sz="3200" dirty="0" smtClean="0"/>
            </a:br>
            <a:r>
              <a:rPr lang="ru-RU" sz="2400" dirty="0" smtClean="0"/>
              <a:t>минимальные отходы от резки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200" dirty="0" smtClean="0"/>
              <a:t>Минимальные переналадки</a:t>
            </a:r>
            <a:br>
              <a:rPr lang="ru-RU" sz="3200" dirty="0" smtClean="0"/>
            </a:br>
            <a:r>
              <a:rPr lang="ru-RU" sz="2400" dirty="0" smtClean="0"/>
              <a:t>минимальное время остановки на переналадки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200" dirty="0" smtClean="0"/>
              <a:t>Своевременная отгрузка</a:t>
            </a:r>
            <a:br>
              <a:rPr lang="ru-RU" sz="3200" dirty="0" smtClean="0"/>
            </a:br>
            <a:r>
              <a:rPr lang="ru-RU" sz="2400" dirty="0" err="1" smtClean="0"/>
              <a:t>Отгрузка</a:t>
            </a:r>
            <a:r>
              <a:rPr lang="ru-RU" sz="2400" dirty="0" smtClean="0"/>
              <a:t> продукции во соответствие со сроками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Генетический алгоритм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28" y="1566659"/>
            <a:ext cx="79208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/>
              <a:t>Особь (геном, хромосома) </a:t>
            </a:r>
            <a:r>
              <a:rPr lang="ru-RU" sz="2400" dirty="0" smtClean="0"/>
              <a:t>– пробное решение. Объект, содержащий необходимые параметры.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/>
              <a:t>Популяция</a:t>
            </a:r>
            <a:r>
              <a:rPr lang="ru-RU" sz="2400" dirty="0" smtClean="0"/>
              <a:t> – набор особей.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/>
              <a:t>Размножение</a:t>
            </a:r>
            <a:r>
              <a:rPr lang="ru-RU" sz="2400" dirty="0" smtClean="0"/>
              <a:t> – создание новой особи, наследующей черты родителей.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/>
              <a:t>Мутация</a:t>
            </a:r>
            <a:r>
              <a:rPr lang="ru-RU" sz="2400" dirty="0" smtClean="0"/>
              <a:t> – случайное изменение параметров особи.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/>
              <a:t>Фитнес-функция</a:t>
            </a:r>
            <a:r>
              <a:rPr lang="ru-RU" sz="2400" dirty="0" smtClean="0"/>
              <a:t> – оценка жизнеспособности (полезности) особи.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25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Генетический алгоритм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700808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Начальная популяция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700808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Отбор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48064" y="3128402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Скрещивание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48064" y="4581128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Мутация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419872" y="1916832"/>
            <a:ext cx="1728192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6181368" y="4064506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156176" y="2636912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углом 12"/>
          <p:cNvSpPr/>
          <p:nvPr/>
        </p:nvSpPr>
        <p:spPr>
          <a:xfrm rot="16200000">
            <a:off x="3061356" y="3139443"/>
            <a:ext cx="2949279" cy="1224136"/>
          </a:xfrm>
          <a:prstGeom prst="bentArrow">
            <a:avLst>
              <a:gd name="adj1" fmla="val 18968"/>
              <a:gd name="adj2" fmla="val 22208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6181368" y="5517232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220072" y="5949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Результат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39752" y="3277433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Переход к новому поколению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88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Предложенное решение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07440" y="1139260"/>
            <a:ext cx="8257048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Особь (геном, хромосома) </a:t>
            </a:r>
            <a:r>
              <a:rPr lang="ru-RU" sz="2400" dirty="0" smtClean="0"/>
              <a:t>– Набор заказов, распределенный по машинам.</a:t>
            </a:r>
          </a:p>
          <a:p>
            <a:pPr>
              <a:spcBef>
                <a:spcPts val="10200"/>
              </a:spcBef>
            </a:pPr>
            <a:r>
              <a:rPr lang="ru-RU" sz="2400" b="1" dirty="0" smtClean="0"/>
              <a:t>Фитнес функция </a:t>
            </a:r>
            <a:r>
              <a:rPr lang="ru-RU" sz="2400" dirty="0" smtClean="0"/>
              <a:t>оценивает количество отходов, часов на переналадки, часов, выходящих за сроки отгрузки. Проверяется возможность параллельного выполнения заказов (одинаковая плотность бумаги, ширина машины).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30778"/>
              </p:ext>
            </p:extLst>
          </p:nvPr>
        </p:nvGraphicFramePr>
        <p:xfrm>
          <a:off x="827584" y="1988840"/>
          <a:ext cx="56166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648072"/>
                <a:gridCol w="576064"/>
                <a:gridCol w="648072"/>
                <a:gridCol w="641648"/>
                <a:gridCol w="582488"/>
                <a:gridCol w="648072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Б-21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Б-2300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КП-06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51193"/>
              </p:ext>
            </p:extLst>
          </p:nvPr>
        </p:nvGraphicFramePr>
        <p:xfrm>
          <a:off x="827584" y="4755635"/>
          <a:ext cx="5616624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648072"/>
                <a:gridCol w="576064"/>
                <a:gridCol w="648072"/>
                <a:gridCol w="641648"/>
                <a:gridCol w="582488"/>
                <a:gridCol w="648072"/>
                <a:gridCol w="576064"/>
              </a:tblGrid>
              <a:tr h="2449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Б-21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Б-2300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КП-06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3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Предложенное решение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96792" y="3017376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Начальная популяция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73256" y="3017376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Мутация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73256" y="4444970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Отбор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445064" y="3233400"/>
            <a:ext cx="1728192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206560" y="5381074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6181368" y="3953480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углом 13"/>
          <p:cNvSpPr/>
          <p:nvPr/>
        </p:nvSpPr>
        <p:spPr>
          <a:xfrm rot="16200000">
            <a:off x="3806992" y="3735568"/>
            <a:ext cx="1508392" cy="1224136"/>
          </a:xfrm>
          <a:prstGeom prst="bentArrow">
            <a:avLst>
              <a:gd name="adj1" fmla="val 18968"/>
              <a:gd name="adj2" fmla="val 22208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5264" y="604171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Результат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13726" y="4405190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Переход к новому поколению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34076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Мутация происходит для каждой особи популяции. Если потомок оказался жизнеспособнее (большее значение фитнес-функции), он заменяет родителя.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19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Результат работы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7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9170" b="20995"/>
          <a:stretch/>
        </p:blipFill>
        <p:spPr bwMode="auto">
          <a:xfrm>
            <a:off x="379653" y="1844824"/>
            <a:ext cx="8456662" cy="336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2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Дальнейшая разработка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8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1484784"/>
            <a:ext cx="7416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ru-RU" sz="2800" b="1" dirty="0" smtClean="0"/>
              <a:t>Учет возможности разбивки заказов.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Текущая версия учитывает только возможности параллельного выполнения последовательно идущих заказов. Однако возможность параллельного выполнения непоследовательных заказов значительно улучшит результаты работы программы.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ru-RU" sz="2800" b="1" dirty="0" smtClean="0"/>
              <a:t>Создание пользовательского интерфейса.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Создание удобного интерфейса для ввода данных в различных форматах. Наглядный интерактивный вывод.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231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Gleb</dc:creator>
  <cp:lastModifiedBy>Михаил Пантилимонов</cp:lastModifiedBy>
  <cp:revision>21</cp:revision>
  <dcterms:created xsi:type="dcterms:W3CDTF">2016-11-02T15:07:33Z</dcterms:created>
  <dcterms:modified xsi:type="dcterms:W3CDTF">2016-11-04T01:38:58Z</dcterms:modified>
</cp:coreProperties>
</file>