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5143500" type="screen16x9"/>
  <p:notesSz cx="10020300" cy="68881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1CB038"/>
    <a:srgbClr val="F4EBB6"/>
    <a:srgbClr val="FFFEDE"/>
    <a:srgbClr val="FDFDB1"/>
    <a:srgbClr val="DBE285"/>
    <a:srgbClr val="254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8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3546140-C8F3-49C1-A29A-FBD9D9E2B0F5}" type="datetimeFigureOut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1149E04-DF74-45BC-95DA-DEF95B2420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6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812FDA8-864B-4027-B663-488487EEDD3A}" type="datetimeFigureOut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5938"/>
            <a:ext cx="4591050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6B1D815-0763-437F-A9AC-63328A840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03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34D22-3FCE-4996-A693-2EE9B466398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7803-D784-48B6-AA61-CBBF0E019A66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4F8F-1FFD-45C1-879F-68D5B10200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1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A5C0-F916-430F-A1C7-4D5A309F6046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2BFA-6372-4475-ABE4-0FF6D29819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06C6F-16D5-4E16-B15E-BAD0232A090F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3CB0-A21D-4CBE-A672-290EEB1EF8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7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1194-AC93-4656-958D-8749BACA136A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21D3-C552-4D27-A283-1D8FD0B030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7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8568-7A06-4184-B89D-B6EF34ACBDBB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F3D4-7F1D-4139-A9D4-65F92CD655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1C44A-6F96-45F2-9D42-A8E4FE005ABF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8DCC5-A77C-492E-A537-B58574756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B2A3B-D8FA-4053-92E6-4A71B3B6835D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C22F8-96F2-4F6A-AE96-B6D14DED5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0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E44EC-1C31-4F01-ACF4-C467D7A7C5D9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530F-FF07-4B5C-AB76-A5F2A46B7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6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8F795-3DB9-4965-B6D3-CD0553887BC6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62B7-05DC-49AF-B49B-E7AFAE172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23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327D-EA66-4698-9807-7543633DAA82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855A-7CF5-4771-9452-DAE513183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EC1AA-0E00-42DC-BD5B-5B7466C11EDE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4EEA7-AB81-4AB2-B9B7-8C6AD5BBBE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8FDB92-F9F5-4EEF-820F-85CE62A5C520}" type="datetime1">
              <a:rPr lang="ru-RU"/>
              <a:pPr>
                <a:defRPr/>
              </a:pPr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072204-406A-4168-AD45-AD23CEF03F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2355727"/>
            <a:ext cx="1656184" cy="2232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303748" y="2355726"/>
            <a:ext cx="237626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896036" y="2377700"/>
            <a:ext cx="2628292" cy="2210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rgbClr val="25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3708400" y="4799013"/>
            <a:ext cx="5256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www.pcbk.ru</a:t>
            </a:r>
            <a:endParaRPr lang="ru-RU" altLang="ru-RU" sz="1600" b="1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Номер слайда 10"/>
          <p:cNvSpPr>
            <a:spLocks noGrp="1"/>
          </p:cNvSpPr>
          <p:nvPr>
            <p:ph type="sldNum" sz="quarter" idx="12"/>
          </p:nvPr>
        </p:nvSpPr>
        <p:spPr bwMode="auto">
          <a:xfrm>
            <a:off x="250825" y="48006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8361064-44E3-4BEE-8CC9-5A034BD06E31}" type="slidenum">
              <a:rPr lang="ru-RU" altLang="ru-RU" sz="1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ru-RU" altLang="ru-RU" sz="120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2" name="Заголовок 7"/>
          <p:cNvSpPr>
            <a:spLocks noGrp="1"/>
          </p:cNvSpPr>
          <p:nvPr>
            <p:ph type="ctrTitle"/>
          </p:nvPr>
        </p:nvSpPr>
        <p:spPr>
          <a:xfrm>
            <a:off x="2915817" y="123478"/>
            <a:ext cx="6228184" cy="69954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Составление оптимальной последовательности выпуска продукции</a:t>
            </a:r>
            <a:endParaRPr lang="ru-RU" altLang="ru-RU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964613" y="0"/>
            <a:ext cx="179387" cy="946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089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8750"/>
            <a:ext cx="24479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1065518"/>
            <a:ext cx="1656184" cy="10741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Б-2300</a:t>
            </a:r>
          </a:p>
          <a:p>
            <a:pPr algn="ctr"/>
            <a:r>
              <a:rPr lang="ru-RU" sz="1400" dirty="0"/>
              <a:t>п</a:t>
            </a:r>
            <a:r>
              <a:rPr lang="ru-RU" sz="1400" dirty="0" smtClean="0"/>
              <a:t>родукция </a:t>
            </a:r>
            <a:r>
              <a:rPr lang="en-US" sz="1400" dirty="0" smtClean="0"/>
              <a:t>n</a:t>
            </a:r>
            <a:r>
              <a:rPr lang="en-US" sz="1400" baseline="-25000" dirty="0" smtClean="0"/>
              <a:t>1</a:t>
            </a:r>
            <a:endParaRPr lang="ru-RU" sz="1400" baseline="-25000" dirty="0" smtClean="0"/>
          </a:p>
          <a:p>
            <a:pPr algn="ctr"/>
            <a:r>
              <a:rPr lang="ru-RU" sz="1400" dirty="0" smtClean="0"/>
              <a:t>полотно </a:t>
            </a:r>
            <a:r>
              <a:rPr lang="ru-RU" sz="1400" dirty="0"/>
              <a:t>2300 мм</a:t>
            </a:r>
            <a:br>
              <a:rPr lang="ru-RU" sz="1400" dirty="0"/>
            </a:br>
            <a:r>
              <a:rPr lang="ru-RU" sz="1400" dirty="0" smtClean="0"/>
              <a:t>5500 </a:t>
            </a:r>
            <a:r>
              <a:rPr lang="ru-RU" sz="1400" dirty="0"/>
              <a:t>тонн</a:t>
            </a:r>
            <a:r>
              <a:rPr lang="en-US" sz="1400" dirty="0"/>
              <a:t> / </a:t>
            </a:r>
            <a:r>
              <a:rPr lang="ru-RU" sz="1400" dirty="0"/>
              <a:t>месяц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03748" y="1053549"/>
            <a:ext cx="2376264" cy="10861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Б-21</a:t>
            </a:r>
            <a:br>
              <a:rPr lang="ru-RU" b="1" dirty="0" smtClean="0"/>
            </a:br>
            <a:r>
              <a:rPr lang="ru-RU" sz="1400" dirty="0"/>
              <a:t>продукция </a:t>
            </a:r>
            <a:r>
              <a:rPr lang="en-US" sz="1400" dirty="0" smtClean="0"/>
              <a:t>n</a:t>
            </a:r>
            <a:r>
              <a:rPr lang="ru-RU" sz="1400" baseline="-25000" dirty="0" smtClean="0"/>
              <a:t>2</a:t>
            </a:r>
          </a:p>
          <a:p>
            <a:pPr algn="ctr"/>
            <a:r>
              <a:rPr lang="ru-RU" sz="1400" dirty="0" smtClean="0"/>
              <a:t>полотно 4200 мм</a:t>
            </a:r>
            <a:br>
              <a:rPr lang="ru-RU" sz="1400" dirty="0" smtClean="0"/>
            </a:br>
            <a:r>
              <a:rPr lang="ru-RU" sz="1400" dirty="0" smtClean="0"/>
              <a:t>7400 тонн</a:t>
            </a:r>
            <a:r>
              <a:rPr lang="en-US" sz="1400" dirty="0" smtClean="0"/>
              <a:t> / </a:t>
            </a:r>
            <a:r>
              <a:rPr lang="ru-RU" sz="1400" dirty="0" smtClean="0"/>
              <a:t>месяц</a:t>
            </a:r>
            <a:endParaRPr lang="ru-RU" sz="1400" baseline="-25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96036" y="1065518"/>
            <a:ext cx="2628292" cy="10741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КП-06</a:t>
            </a:r>
            <a:br>
              <a:rPr lang="ru-RU" b="1" dirty="0" smtClean="0"/>
            </a:br>
            <a:r>
              <a:rPr lang="ru-RU" sz="1400" dirty="0"/>
              <a:t>продукция </a:t>
            </a:r>
            <a:r>
              <a:rPr lang="en-US" sz="1400" dirty="0" smtClean="0"/>
              <a:t>n</a:t>
            </a:r>
            <a:r>
              <a:rPr lang="ru-RU" sz="1400" baseline="-25000" dirty="0" smtClean="0"/>
              <a:t>3</a:t>
            </a:r>
            <a:br>
              <a:rPr lang="ru-RU" sz="1400" baseline="-25000" dirty="0" smtClean="0"/>
            </a:br>
            <a:r>
              <a:rPr lang="ru-RU" sz="1400" dirty="0" smtClean="0"/>
              <a:t>полотно 4200 мм</a:t>
            </a:r>
          </a:p>
          <a:p>
            <a:pPr algn="ctr"/>
            <a:r>
              <a:rPr lang="ru-RU" sz="1400" dirty="0" smtClean="0"/>
              <a:t>5120 </a:t>
            </a:r>
            <a:r>
              <a:rPr lang="ru-RU" sz="1400" dirty="0"/>
              <a:t>тонн</a:t>
            </a:r>
            <a:r>
              <a:rPr lang="en-US" sz="1400" dirty="0"/>
              <a:t> / </a:t>
            </a:r>
            <a:r>
              <a:rPr lang="ru-RU" sz="1400" dirty="0"/>
              <a:t>месяц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152272" y="2680126"/>
            <a:ext cx="264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Время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работы машины</a:t>
            </a:r>
            <a:endParaRPr lang="ru-RU" sz="1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4328" y="228371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+mj-lt"/>
              </a:rPr>
              <a:t>Заказ </a:t>
            </a:r>
            <a:r>
              <a:rPr lang="en-US" sz="1400" b="1" dirty="0" smtClean="0">
                <a:latin typeface="+mj-lt"/>
              </a:rPr>
              <a:t>#</a:t>
            </a:r>
            <a:r>
              <a:rPr lang="ru-RU" sz="1400" b="1" dirty="0" smtClean="0">
                <a:latin typeface="+mj-lt"/>
              </a:rPr>
              <a:t>1, 04 ноября</a:t>
            </a:r>
          </a:p>
          <a:p>
            <a:r>
              <a:rPr lang="ru-RU" sz="1400" dirty="0" smtClean="0">
                <a:latin typeface="+mj-lt"/>
              </a:rPr>
              <a:t>Продукция </a:t>
            </a:r>
            <a:r>
              <a:rPr lang="ru-RU" sz="1400" dirty="0" smtClean="0">
                <a:latin typeface="+mj-lt"/>
              </a:rPr>
              <a:t>А, </a:t>
            </a:r>
            <a:r>
              <a:rPr lang="en-US" sz="1400" dirty="0" smtClean="0">
                <a:latin typeface="+mj-lt"/>
              </a:rPr>
              <a:t>20</a:t>
            </a:r>
            <a:r>
              <a:rPr lang="ru-RU" sz="1400" dirty="0" smtClean="0">
                <a:latin typeface="+mj-lt"/>
              </a:rPr>
              <a:t>т</a:t>
            </a:r>
          </a:p>
          <a:p>
            <a:r>
              <a:rPr lang="ru-RU" sz="1400" dirty="0" smtClean="0">
                <a:latin typeface="+mj-lt"/>
              </a:rPr>
              <a:t>Формат 2050 мм</a:t>
            </a:r>
            <a:endParaRPr lang="ru-RU" sz="14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8261" y="1328450"/>
            <a:ext cx="138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n</a:t>
            </a:r>
            <a:r>
              <a:rPr lang="en-US" sz="1400" baseline="-25000" dirty="0" smtClean="0">
                <a:latin typeface="+mj-lt"/>
              </a:rPr>
              <a:t>1</a:t>
            </a:r>
            <a:r>
              <a:rPr lang="en-US" sz="1400" dirty="0" smtClean="0">
                <a:latin typeface="+mj-lt"/>
              </a:rPr>
              <a:t> n</a:t>
            </a:r>
            <a:r>
              <a:rPr lang="en-US" sz="1400" baseline="-25000" dirty="0" smtClean="0">
                <a:latin typeface="+mj-lt"/>
              </a:rPr>
              <a:t>2</a:t>
            </a:r>
            <a:r>
              <a:rPr lang="en-US" sz="1400" dirty="0" smtClean="0">
                <a:latin typeface="+mj-lt"/>
              </a:rPr>
              <a:t> n</a:t>
            </a:r>
            <a:r>
              <a:rPr lang="en-US" sz="1400" baseline="-25000" dirty="0" smtClean="0">
                <a:latin typeface="+mj-lt"/>
              </a:rPr>
              <a:t>3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пересекаются</a:t>
            </a:r>
            <a:endParaRPr lang="ru-RU" sz="1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4328" y="305722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+mj-lt"/>
              </a:rPr>
              <a:t>Заказ </a:t>
            </a:r>
            <a:r>
              <a:rPr lang="en-US" sz="1400" b="1" dirty="0" smtClean="0">
                <a:latin typeface="+mj-lt"/>
              </a:rPr>
              <a:t>#</a:t>
            </a:r>
            <a:r>
              <a:rPr lang="ru-RU" sz="1400" b="1" dirty="0" smtClean="0">
                <a:latin typeface="+mj-lt"/>
              </a:rPr>
              <a:t>2, 06 ноября</a:t>
            </a:r>
          </a:p>
          <a:p>
            <a:r>
              <a:rPr lang="ru-RU" sz="1400" dirty="0" smtClean="0">
                <a:latin typeface="+mj-lt"/>
              </a:rPr>
              <a:t>Продукция </a:t>
            </a:r>
            <a:r>
              <a:rPr lang="en-US" sz="1400" dirty="0" smtClean="0">
                <a:latin typeface="+mj-lt"/>
              </a:rPr>
              <a:t>A</a:t>
            </a:r>
            <a:r>
              <a:rPr lang="ru-RU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</a:rPr>
              <a:t>18</a:t>
            </a:r>
            <a:r>
              <a:rPr lang="ru-RU" sz="1400" dirty="0" smtClean="0">
                <a:latin typeface="+mj-lt"/>
              </a:rPr>
              <a:t>т</a:t>
            </a:r>
          </a:p>
          <a:p>
            <a:r>
              <a:rPr lang="ru-RU" sz="1400" dirty="0" smtClean="0">
                <a:latin typeface="+mj-lt"/>
              </a:rPr>
              <a:t>Формат </a:t>
            </a:r>
            <a:r>
              <a:rPr lang="en-US" sz="1400" dirty="0" smtClean="0">
                <a:latin typeface="+mj-lt"/>
              </a:rPr>
              <a:t>190</a:t>
            </a:r>
            <a:r>
              <a:rPr lang="ru-RU" sz="1400" dirty="0" smtClean="0">
                <a:latin typeface="+mj-lt"/>
              </a:rPr>
              <a:t>0 мм</a:t>
            </a:r>
            <a:endParaRPr lang="ru-RU" sz="14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4328" y="384931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+mj-lt"/>
              </a:rPr>
              <a:t>Заказ </a:t>
            </a:r>
            <a:r>
              <a:rPr lang="en-US" sz="1400" b="1" dirty="0" smtClean="0">
                <a:latin typeface="+mj-lt"/>
              </a:rPr>
              <a:t>#3</a:t>
            </a:r>
            <a:r>
              <a:rPr lang="ru-RU" sz="1400" b="1" dirty="0" smtClean="0">
                <a:latin typeface="+mj-lt"/>
              </a:rPr>
              <a:t>, 0</a:t>
            </a:r>
            <a:r>
              <a:rPr lang="en-US" sz="1400" b="1" dirty="0" smtClean="0">
                <a:latin typeface="+mj-lt"/>
              </a:rPr>
              <a:t>5</a:t>
            </a:r>
            <a:r>
              <a:rPr lang="ru-RU" sz="1400" b="1" dirty="0" smtClean="0">
                <a:latin typeface="+mj-lt"/>
              </a:rPr>
              <a:t> ноября</a:t>
            </a:r>
          </a:p>
          <a:p>
            <a:r>
              <a:rPr lang="ru-RU" sz="1400" dirty="0" smtClean="0">
                <a:latin typeface="+mj-lt"/>
              </a:rPr>
              <a:t>Продукция </a:t>
            </a:r>
            <a:r>
              <a:rPr lang="ru-RU" sz="1400" dirty="0" smtClean="0">
                <a:latin typeface="+mj-lt"/>
              </a:rPr>
              <a:t>Б, 80т</a:t>
            </a:r>
          </a:p>
          <a:p>
            <a:r>
              <a:rPr lang="ru-RU" sz="1400" dirty="0" smtClean="0">
                <a:latin typeface="+mj-lt"/>
              </a:rPr>
              <a:t>Формат </a:t>
            </a:r>
            <a:r>
              <a:rPr lang="en-US" sz="1400" dirty="0" smtClean="0">
                <a:latin typeface="+mj-lt"/>
              </a:rPr>
              <a:t>190</a:t>
            </a:r>
            <a:r>
              <a:rPr lang="ru-RU" sz="1400" dirty="0" smtClean="0">
                <a:latin typeface="+mj-lt"/>
              </a:rPr>
              <a:t>0 мм</a:t>
            </a:r>
            <a:endParaRPr lang="ru-RU" sz="1400" dirty="0"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96036" y="2377700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084168" y="2377700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272300" y="2377700"/>
            <a:ext cx="252028" cy="1202162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303748" y="2859782"/>
            <a:ext cx="1044116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347864" y="2859782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553998" y="2859782"/>
            <a:ext cx="126014" cy="1202162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347864" y="3917239"/>
            <a:ext cx="1206134" cy="14401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79512" y="4155926"/>
            <a:ext cx="0" cy="432048"/>
          </a:xfrm>
          <a:prstGeom prst="straightConnector1">
            <a:avLst/>
          </a:prstGeom>
          <a:ln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Выноска 1 (с границей) 32"/>
          <p:cNvSpPr/>
          <p:nvPr/>
        </p:nvSpPr>
        <p:spPr>
          <a:xfrm>
            <a:off x="5562109" y="3750590"/>
            <a:ext cx="1602179" cy="333328"/>
          </a:xfrm>
          <a:prstGeom prst="accentCallout1">
            <a:avLst>
              <a:gd name="adj1" fmla="val 29201"/>
              <a:gd name="adj2" fmla="val 103245"/>
              <a:gd name="adj3" fmla="val -39291"/>
              <a:gd name="adj4" fmla="val 116050"/>
            </a:avLst>
          </a:prstGeom>
          <a:noFill/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отход кроя</a:t>
            </a:r>
          </a:p>
        </p:txBody>
      </p:sp>
      <p:sp>
        <p:nvSpPr>
          <p:cNvPr id="47" name="Выноска 1 (с границей) 46"/>
          <p:cNvSpPr/>
          <p:nvPr/>
        </p:nvSpPr>
        <p:spPr>
          <a:xfrm>
            <a:off x="2411760" y="4193846"/>
            <a:ext cx="1602179" cy="322120"/>
          </a:xfrm>
          <a:prstGeom prst="accentCallout1">
            <a:avLst>
              <a:gd name="adj1" fmla="val 29201"/>
              <a:gd name="adj2" fmla="val 103245"/>
              <a:gd name="adj3" fmla="val -27605"/>
              <a:gd name="adj4" fmla="val 114465"/>
            </a:avLst>
          </a:prstGeom>
          <a:noFill/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подгон заказа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79</Words>
  <Application>Microsoft Office PowerPoint</Application>
  <PresentationFormat>Экран (16:9)</PresentationFormat>
  <Paragraphs>28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Составление оптимальной последовательности выпуска продукции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ЖиряковаАА</dc:creator>
  <cp:lastModifiedBy>Козлов Александр Александрович</cp:lastModifiedBy>
  <cp:revision>210</cp:revision>
  <cp:lastPrinted>2016-08-10T06:04:20Z</cp:lastPrinted>
  <dcterms:created xsi:type="dcterms:W3CDTF">2013-12-18T08:41:18Z</dcterms:created>
  <dcterms:modified xsi:type="dcterms:W3CDTF">2016-11-03T05:32:17Z</dcterms:modified>
</cp:coreProperties>
</file>