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1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3227-1116-4638-9A27-920A74E777D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54F6-CF0D-4F19-92F9-C672476F7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0F4B757-3E88-3F41-8304-13ED4574A03E}"/>
              </a:ext>
            </a:extLst>
          </p:cNvPr>
          <p:cNvSpPr/>
          <p:nvPr/>
        </p:nvSpPr>
        <p:spPr>
          <a:xfrm>
            <a:off x="3840480" y="4911699"/>
            <a:ext cx="5040813" cy="13522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67F4D54A-3681-6843-929B-602192C65DE9}"/>
              </a:ext>
            </a:extLst>
          </p:cNvPr>
          <p:cNvSpPr/>
          <p:nvPr/>
        </p:nvSpPr>
        <p:spPr>
          <a:xfrm>
            <a:off x="4081971" y="5132324"/>
            <a:ext cx="4617892" cy="7453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GPIO Driver</a:t>
            </a:r>
            <a:endParaRPr lang="en-US" b="1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7C33355-E798-1945-BD48-079628CA4053}"/>
              </a:ext>
            </a:extLst>
          </p:cNvPr>
          <p:cNvSpPr/>
          <p:nvPr/>
        </p:nvSpPr>
        <p:spPr>
          <a:xfrm>
            <a:off x="3840480" y="2978260"/>
            <a:ext cx="5091543" cy="1138013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00BB1-515C-6D4C-8239-E68DAE5069A0}"/>
              </a:ext>
            </a:extLst>
          </p:cNvPr>
          <p:cNvSpPr txBox="1"/>
          <p:nvPr/>
        </p:nvSpPr>
        <p:spPr>
          <a:xfrm>
            <a:off x="9568659" y="3335686"/>
            <a:ext cx="13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ECUAL</a:t>
            </a:r>
            <a:endParaRPr lang="en-US" b="1" dirty="0"/>
          </a:p>
        </p:txBody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76473B27-BB3F-2549-B591-1D1EDB813ADB}"/>
              </a:ext>
            </a:extLst>
          </p:cNvPr>
          <p:cNvSpPr/>
          <p:nvPr/>
        </p:nvSpPr>
        <p:spPr>
          <a:xfrm>
            <a:off x="4255731" y="3195609"/>
            <a:ext cx="2124163" cy="7033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Switch handler</a:t>
            </a:r>
            <a:endParaRPr lang="en-US" b="1" dirty="0"/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53D0230E-9481-7344-81BF-43743A365D5B}"/>
              </a:ext>
            </a:extLst>
          </p:cNvPr>
          <p:cNvSpPr/>
          <p:nvPr/>
        </p:nvSpPr>
        <p:spPr>
          <a:xfrm>
            <a:off x="4255732" y="872177"/>
            <a:ext cx="941384" cy="903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LDoor</a:t>
            </a:r>
            <a:endParaRPr lang="en-US" b="1" dirty="0"/>
          </a:p>
        </p:txBody>
      </p:sp>
      <p:sp>
        <p:nvSpPr>
          <p:cNvPr id="16" name="Rectangle: Rounded Corners 28">
            <a:extLst>
              <a:ext uri="{FF2B5EF4-FFF2-40B4-BE49-F238E27FC236}">
                <a16:creationId xmlns:a16="http://schemas.microsoft.com/office/drawing/2014/main" id="{27D6E0C9-03C8-FE43-ADA4-3C587787544D}"/>
              </a:ext>
            </a:extLst>
          </p:cNvPr>
          <p:cNvSpPr/>
          <p:nvPr/>
        </p:nvSpPr>
        <p:spPr>
          <a:xfrm>
            <a:off x="6958922" y="863149"/>
            <a:ext cx="923208" cy="884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Light</a:t>
            </a:r>
            <a:endParaRPr lang="en-US" b="1" dirty="0"/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F9D43516-D1FF-E240-914F-9E037BE3A01F}"/>
              </a:ext>
            </a:extLst>
          </p:cNvPr>
          <p:cNvSpPr/>
          <p:nvPr/>
        </p:nvSpPr>
        <p:spPr>
          <a:xfrm>
            <a:off x="6657685" y="3195608"/>
            <a:ext cx="1493537" cy="649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LAMP handler</a:t>
            </a:r>
            <a:endParaRPr lang="en-US" b="1" dirty="0"/>
          </a:p>
        </p:txBody>
      </p:sp>
      <p:sp>
        <p:nvSpPr>
          <p:cNvPr id="47" name="Rectangle: Rounded Corners 24">
            <a:extLst>
              <a:ext uri="{FF2B5EF4-FFF2-40B4-BE49-F238E27FC236}">
                <a16:creationId xmlns:a16="http://schemas.microsoft.com/office/drawing/2014/main" id="{53D0230E-9481-7344-81BF-43743A365D5B}"/>
              </a:ext>
            </a:extLst>
          </p:cNvPr>
          <p:cNvSpPr/>
          <p:nvPr/>
        </p:nvSpPr>
        <p:spPr>
          <a:xfrm>
            <a:off x="5427994" y="853694"/>
            <a:ext cx="951914" cy="90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RDoor</a:t>
            </a:r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800BB1-515C-6D4C-8239-E68DAE5069A0}"/>
              </a:ext>
            </a:extLst>
          </p:cNvPr>
          <p:cNvSpPr txBox="1"/>
          <p:nvPr/>
        </p:nvSpPr>
        <p:spPr>
          <a:xfrm>
            <a:off x="9568659" y="5320339"/>
            <a:ext cx="13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MCAL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800BB1-515C-6D4C-8239-E68DAE5069A0}"/>
              </a:ext>
            </a:extLst>
          </p:cNvPr>
          <p:cNvSpPr txBox="1"/>
          <p:nvPr/>
        </p:nvSpPr>
        <p:spPr>
          <a:xfrm>
            <a:off x="9568658" y="1246877"/>
            <a:ext cx="158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APPLICATION</a:t>
            </a:r>
            <a:endParaRPr lang="en-US" b="1" dirty="0"/>
          </a:p>
        </p:txBody>
      </p:sp>
      <p:cxnSp>
        <p:nvCxnSpPr>
          <p:cNvPr id="63" name="Elbow Connector 62"/>
          <p:cNvCxnSpPr>
            <a:cxnSpLocks/>
          </p:cNvCxnSpPr>
          <p:nvPr/>
        </p:nvCxnSpPr>
        <p:spPr>
          <a:xfrm rot="16200000" flipH="1">
            <a:off x="5072065" y="2485632"/>
            <a:ext cx="1419950" cy="1"/>
          </a:xfrm>
          <a:prstGeom prst="bentConnector3">
            <a:avLst>
              <a:gd name="adj1" fmla="val 47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381081" y="3898923"/>
            <a:ext cx="816" cy="12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1" idx="2"/>
          </p:cNvCxnSpPr>
          <p:nvPr/>
        </p:nvCxnSpPr>
        <p:spPr>
          <a:xfrm flipV="1">
            <a:off x="7404453" y="3844955"/>
            <a:ext cx="1" cy="128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6" idx="2"/>
          </p:cNvCxnSpPr>
          <p:nvPr/>
        </p:nvCxnSpPr>
        <p:spPr>
          <a:xfrm flipV="1">
            <a:off x="7404453" y="1747719"/>
            <a:ext cx="16073" cy="143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697756" y="1052671"/>
            <a:ext cx="1685108" cy="5211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800BB1-515C-6D4C-8239-E68DAE5069A0}"/>
              </a:ext>
            </a:extLst>
          </p:cNvPr>
          <p:cNvSpPr txBox="1"/>
          <p:nvPr/>
        </p:nvSpPr>
        <p:spPr>
          <a:xfrm>
            <a:off x="2330657" y="647810"/>
            <a:ext cx="47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LIB</a:t>
            </a:r>
            <a:endParaRPr lang="en-US" b="1" dirty="0"/>
          </a:p>
        </p:txBody>
      </p:sp>
      <p:sp>
        <p:nvSpPr>
          <p:cNvPr id="107" name="Rounded Rectangle 106"/>
          <p:cNvSpPr/>
          <p:nvPr/>
        </p:nvSpPr>
        <p:spPr>
          <a:xfrm>
            <a:off x="1867989" y="1431543"/>
            <a:ext cx="1332411" cy="1024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878201" y="3054884"/>
            <a:ext cx="1332411" cy="1024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BIT_MATH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888196" y="4755695"/>
            <a:ext cx="1332411" cy="1024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STD_TYPES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922438" y="114235"/>
            <a:ext cx="692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CarCabinLight_StaticArcitecture</a:t>
            </a:r>
            <a:endParaRPr lang="en-US" sz="36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EC7548-5B00-4BD0-B0AE-1DD59BE9BDBB}"/>
              </a:ext>
            </a:extLst>
          </p:cNvPr>
          <p:cNvCxnSpPr>
            <a:stCxn id="14" idx="2"/>
          </p:cNvCxnSpPr>
          <p:nvPr/>
        </p:nvCxnSpPr>
        <p:spPr>
          <a:xfrm>
            <a:off x="4726424" y="1775658"/>
            <a:ext cx="0" cy="141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3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3">
            <a:extLst>
              <a:ext uri="{FF2B5EF4-FFF2-40B4-BE49-F238E27FC236}">
                <a16:creationId xmlns:a16="http://schemas.microsoft.com/office/drawing/2014/main" id="{1A067A71-8737-4676-8174-7D2D1CB53F75}"/>
              </a:ext>
            </a:extLst>
          </p:cNvPr>
          <p:cNvSpPr/>
          <p:nvPr/>
        </p:nvSpPr>
        <p:spPr>
          <a:xfrm>
            <a:off x="4327191" y="2749483"/>
            <a:ext cx="5599964" cy="1004966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pl-PL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chemeClr val="dk1"/>
                </a:solidFill>
              </a:rPr>
              <a:t>   LDOOR</a:t>
            </a:r>
            <a:r>
              <a:rPr lang="pl-PL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Init</a:t>
            </a:r>
            <a:r>
              <a:rPr lang="pl-PL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void</a:t>
            </a:r>
            <a:r>
              <a:rPr lang="pl-PL" dirty="0">
                <a:solidFill>
                  <a:schemeClr val="dk1"/>
                </a:solidFill>
              </a:rPr>
              <a:t>)</a:t>
            </a:r>
            <a:endParaRPr lang="en"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   LDOOR_</a:t>
            </a:r>
            <a:r>
              <a:rPr lang="en-US" dirty="0" err="1">
                <a:solidFill>
                  <a:schemeClr val="dk1"/>
                </a:solidFill>
              </a:rPr>
              <a:t>ReadStatus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u8* value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A36DD68-FBFC-4C4F-A598-B6E93B4A30B2}"/>
              </a:ext>
            </a:extLst>
          </p:cNvPr>
          <p:cNvSpPr/>
          <p:nvPr/>
        </p:nvSpPr>
        <p:spPr>
          <a:xfrm>
            <a:off x="2364377" y="4561238"/>
            <a:ext cx="1069918" cy="7429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LIGHT</a:t>
            </a:r>
            <a:r>
              <a:rPr lang="en" sz="1800" b="1" dirty="0"/>
              <a:t>                        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3D9B5B3A-0ADE-4B7B-B609-BBBAAF3FCFA9}"/>
              </a:ext>
            </a:extLst>
          </p:cNvPr>
          <p:cNvSpPr/>
          <p:nvPr/>
        </p:nvSpPr>
        <p:spPr>
          <a:xfrm>
            <a:off x="2364377" y="2823585"/>
            <a:ext cx="1069918" cy="893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LDOOR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7" name="Google Shape;65;p13">
            <a:extLst>
              <a:ext uri="{FF2B5EF4-FFF2-40B4-BE49-F238E27FC236}">
                <a16:creationId xmlns:a16="http://schemas.microsoft.com/office/drawing/2014/main" id="{C5CBC0E1-43EF-4C6E-8ECB-791622BD7728}"/>
              </a:ext>
            </a:extLst>
          </p:cNvPr>
          <p:cNvSpPr/>
          <p:nvPr/>
        </p:nvSpPr>
        <p:spPr>
          <a:xfrm>
            <a:off x="4327191" y="4358219"/>
            <a:ext cx="5599964" cy="114902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en-US" dirty="0">
                <a:solidFill>
                  <a:schemeClr val="dk1"/>
                </a:solidFill>
              </a:rPr>
              <a:t>   </a:t>
            </a:r>
            <a:r>
              <a:rPr lang="en-US" dirty="0" err="1">
                <a:solidFill>
                  <a:schemeClr val="dk1"/>
                </a:solidFill>
              </a:rPr>
              <a:t>LIGHT_Init</a:t>
            </a:r>
            <a:r>
              <a:rPr lang="en-US" dirty="0">
                <a:solidFill>
                  <a:schemeClr val="dk1"/>
                </a:solidFill>
              </a:rPr>
              <a:t>(void)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 </a:t>
            </a:r>
            <a:r>
              <a:rPr lang="en-US" dirty="0">
                <a:solidFill>
                  <a:schemeClr val="dk1"/>
                </a:solidFill>
              </a:rPr>
              <a:t>LIGHT</a:t>
            </a:r>
            <a:r>
              <a:rPr lang="en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ON</a:t>
            </a:r>
            <a:r>
              <a:rPr lang="en" dirty="0">
                <a:solidFill>
                  <a:schemeClr val="dk1"/>
                </a:solidFill>
              </a:rPr>
              <a:t>(void)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 </a:t>
            </a:r>
            <a:r>
              <a:rPr lang="en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chemeClr val="dk1"/>
                </a:solidFill>
              </a:rPr>
              <a:t>LIGHT</a:t>
            </a:r>
            <a:r>
              <a:rPr lang="en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OFF</a:t>
            </a:r>
            <a:r>
              <a:rPr lang="en" dirty="0">
                <a:solidFill>
                  <a:schemeClr val="dk1"/>
                </a:solidFill>
              </a:rPr>
              <a:t>(void)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" name="Google Shape;65;p13">
            <a:extLst>
              <a:ext uri="{FF2B5EF4-FFF2-40B4-BE49-F238E27FC236}">
                <a16:creationId xmlns:a16="http://schemas.microsoft.com/office/drawing/2014/main" id="{2C839146-D81F-43CC-95A2-E552BF6D9CFF}"/>
              </a:ext>
            </a:extLst>
          </p:cNvPr>
          <p:cNvSpPr/>
          <p:nvPr/>
        </p:nvSpPr>
        <p:spPr>
          <a:xfrm>
            <a:off x="4327191" y="1140747"/>
            <a:ext cx="5599964" cy="1004966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pl-PL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chemeClr val="dk1"/>
                </a:solidFill>
              </a:rPr>
              <a:t>   RDOOR</a:t>
            </a:r>
            <a:r>
              <a:rPr lang="pl-PL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Init</a:t>
            </a:r>
            <a:r>
              <a:rPr lang="pl-PL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void</a:t>
            </a:r>
            <a:r>
              <a:rPr lang="pl-PL" dirty="0">
                <a:solidFill>
                  <a:schemeClr val="dk1"/>
                </a:solidFill>
              </a:rPr>
              <a:t>)</a:t>
            </a:r>
            <a:endParaRPr lang="en"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   RDOOR_</a:t>
            </a:r>
            <a:r>
              <a:rPr lang="en-US" dirty="0" err="1">
                <a:solidFill>
                  <a:schemeClr val="dk1"/>
                </a:solidFill>
              </a:rPr>
              <a:t>ReadStatus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u8* value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2694BD9B-CF78-44B1-8E09-EF522F837EEB}"/>
              </a:ext>
            </a:extLst>
          </p:cNvPr>
          <p:cNvSpPr/>
          <p:nvPr/>
        </p:nvSpPr>
        <p:spPr>
          <a:xfrm>
            <a:off x="2364377" y="1140747"/>
            <a:ext cx="1069918" cy="967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RDOOR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7478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3">
            <a:extLst>
              <a:ext uri="{FF2B5EF4-FFF2-40B4-BE49-F238E27FC236}">
                <a16:creationId xmlns:a16="http://schemas.microsoft.com/office/drawing/2014/main" id="{1A067A71-8737-4676-8174-7D2D1CB53F75}"/>
              </a:ext>
            </a:extLst>
          </p:cNvPr>
          <p:cNvSpPr/>
          <p:nvPr/>
        </p:nvSpPr>
        <p:spPr>
          <a:xfrm>
            <a:off x="3806239" y="1172100"/>
            <a:ext cx="6120916" cy="675863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pl-PL" dirty="0">
                <a:solidFill>
                  <a:schemeClr val="dk1"/>
                </a:solidFill>
              </a:rPr>
              <a:t>  </a:t>
            </a: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pl-PL" dirty="0">
                <a:solidFill>
                  <a:schemeClr val="dk1"/>
                </a:solidFill>
              </a:rPr>
              <a:t>SWITCH_</a:t>
            </a:r>
            <a:r>
              <a:rPr lang="en-US" dirty="0">
                <a:solidFill>
                  <a:schemeClr val="dk1"/>
                </a:solidFill>
              </a:rPr>
              <a:t>Init</a:t>
            </a:r>
            <a:r>
              <a:rPr lang="pl-PL" dirty="0">
                <a:solidFill>
                  <a:schemeClr val="dk1"/>
                </a:solidFill>
              </a:rPr>
              <a:t>(u8  switch</a:t>
            </a:r>
            <a:r>
              <a:rPr lang="en-US" dirty="0">
                <a:solidFill>
                  <a:schemeClr val="dk1"/>
                </a:solidFill>
              </a:rPr>
              <a:t>_</a:t>
            </a:r>
            <a:r>
              <a:rPr lang="en-US" dirty="0" err="1">
                <a:solidFill>
                  <a:schemeClr val="dk1"/>
                </a:solidFill>
              </a:rPr>
              <a:t>ch_No</a:t>
            </a:r>
            <a:r>
              <a:rPr lang="pl-PL" dirty="0">
                <a:solidFill>
                  <a:schemeClr val="dk1"/>
                </a:solidFill>
              </a:rPr>
              <a:t>)</a:t>
            </a:r>
            <a:endParaRPr lang="en"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  SWITCH_</a:t>
            </a:r>
            <a:r>
              <a:rPr lang="en-US" dirty="0">
                <a:solidFill>
                  <a:schemeClr val="dk1"/>
                </a:solidFill>
              </a:rPr>
              <a:t>Read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 </a:t>
            </a:r>
            <a:r>
              <a:rPr lang="pl-PL" dirty="0">
                <a:solidFill>
                  <a:schemeClr val="dk1"/>
                </a:solidFill>
              </a:rPr>
              <a:t>switch</a:t>
            </a:r>
            <a:r>
              <a:rPr lang="en-US" dirty="0">
                <a:solidFill>
                  <a:schemeClr val="dk1"/>
                </a:solidFill>
              </a:rPr>
              <a:t>_</a:t>
            </a:r>
            <a:r>
              <a:rPr lang="en-US" dirty="0" err="1">
                <a:solidFill>
                  <a:schemeClr val="dk1"/>
                </a:solidFill>
              </a:rPr>
              <a:t>ch_No</a:t>
            </a:r>
            <a:r>
              <a:rPr lang="en-US" dirty="0">
                <a:solidFill>
                  <a:schemeClr val="dk1"/>
                </a:solidFill>
              </a:rPr>
              <a:t>, u8* value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BEF87779-AC10-48DB-9F98-B5579E8AE153}"/>
              </a:ext>
            </a:extLst>
          </p:cNvPr>
          <p:cNvSpPr/>
          <p:nvPr/>
        </p:nvSpPr>
        <p:spPr>
          <a:xfrm>
            <a:off x="2264845" y="3527943"/>
            <a:ext cx="1169450" cy="589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                         </a:t>
            </a:r>
            <a:r>
              <a:rPr lang="en-US" sz="1800" b="1" dirty="0"/>
              <a:t>GPIO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BA36DD68-FBFC-4C4F-A598-B6E93B4A30B2}"/>
              </a:ext>
            </a:extLst>
          </p:cNvPr>
          <p:cNvSpPr/>
          <p:nvPr/>
        </p:nvSpPr>
        <p:spPr>
          <a:xfrm>
            <a:off x="2264845" y="2389687"/>
            <a:ext cx="1169450" cy="4996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LAMP</a:t>
            </a:r>
            <a:r>
              <a:rPr lang="en" sz="1800" b="1" dirty="0"/>
              <a:t>                        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3D9B5B3A-0ADE-4B7B-B609-BBBAAF3FCFA9}"/>
              </a:ext>
            </a:extLst>
          </p:cNvPr>
          <p:cNvSpPr/>
          <p:nvPr/>
        </p:nvSpPr>
        <p:spPr>
          <a:xfrm>
            <a:off x="2264845" y="1214658"/>
            <a:ext cx="1169450" cy="6007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</a:t>
            </a:r>
          </a:p>
          <a:p>
            <a:pPr lvl="0" algn="ctr"/>
            <a:r>
              <a:rPr lang="en-US" sz="1800" b="1" dirty="0"/>
              <a:t>SWITCH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" name="Google Shape;65;p13">
            <a:extLst>
              <a:ext uri="{FF2B5EF4-FFF2-40B4-BE49-F238E27FC236}">
                <a16:creationId xmlns:a16="http://schemas.microsoft.com/office/drawing/2014/main" id="{C5CBC0E1-43EF-4C6E-8ECB-791622BD7728}"/>
              </a:ext>
            </a:extLst>
          </p:cNvPr>
          <p:cNvSpPr/>
          <p:nvPr/>
        </p:nvSpPr>
        <p:spPr>
          <a:xfrm>
            <a:off x="3806239" y="2254318"/>
            <a:ext cx="6120916" cy="772744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ERROR_S</a:t>
            </a: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>
                <a:solidFill>
                  <a:schemeClr val="dk1"/>
                </a:solidFill>
              </a:rPr>
              <a:t>LAMP_Init</a:t>
            </a:r>
            <a:r>
              <a:rPr lang="en-US" dirty="0">
                <a:solidFill>
                  <a:schemeClr val="dk1"/>
                </a:solidFill>
              </a:rPr>
              <a:t>(u8 </a:t>
            </a:r>
            <a:r>
              <a:rPr lang="en-US" dirty="0" err="1">
                <a:solidFill>
                  <a:schemeClr val="dk1"/>
                </a:solidFill>
              </a:rPr>
              <a:t>led_ch_No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L</a:t>
            </a:r>
            <a:r>
              <a:rPr lang="en-US" dirty="0">
                <a:solidFill>
                  <a:schemeClr val="dk1"/>
                </a:solidFill>
              </a:rPr>
              <a:t>AMP</a:t>
            </a:r>
            <a:r>
              <a:rPr lang="en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ON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 </a:t>
            </a:r>
            <a:r>
              <a:rPr lang="en-US" dirty="0" err="1">
                <a:solidFill>
                  <a:schemeClr val="dk1"/>
                </a:solidFill>
              </a:rPr>
              <a:t>led_ch_No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lvl="0"/>
            <a:r>
              <a:rPr lang="en-US" dirty="0"/>
              <a:t>ERROR_S</a:t>
            </a:r>
            <a:r>
              <a:rPr lang="en" dirty="0">
                <a:solidFill>
                  <a:schemeClr val="dk1"/>
                </a:solidFill>
              </a:rPr>
              <a:t>  L</a:t>
            </a:r>
            <a:r>
              <a:rPr lang="en-US" dirty="0">
                <a:solidFill>
                  <a:schemeClr val="dk1"/>
                </a:solidFill>
              </a:rPr>
              <a:t>AMP</a:t>
            </a:r>
            <a:r>
              <a:rPr lang="en" dirty="0">
                <a:solidFill>
                  <a:schemeClr val="dk1"/>
                </a:solidFill>
              </a:rPr>
              <a:t>_</a:t>
            </a:r>
            <a:r>
              <a:rPr lang="en-US" dirty="0">
                <a:solidFill>
                  <a:schemeClr val="dk1"/>
                </a:solidFill>
              </a:rPr>
              <a:t>OFF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-US" dirty="0">
                <a:solidFill>
                  <a:schemeClr val="dk1"/>
                </a:solidFill>
              </a:rPr>
              <a:t>u8 </a:t>
            </a:r>
            <a:r>
              <a:rPr lang="en-US" dirty="0" err="1">
                <a:solidFill>
                  <a:schemeClr val="dk1"/>
                </a:solidFill>
              </a:rPr>
              <a:t>led_ch_No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" name="Google Shape;65;p13">
            <a:extLst>
              <a:ext uri="{FF2B5EF4-FFF2-40B4-BE49-F238E27FC236}">
                <a16:creationId xmlns:a16="http://schemas.microsoft.com/office/drawing/2014/main" id="{F72E4373-754F-4F3F-AC21-3F69F4A50699}"/>
              </a:ext>
            </a:extLst>
          </p:cNvPr>
          <p:cNvSpPr/>
          <p:nvPr/>
        </p:nvSpPr>
        <p:spPr>
          <a:xfrm>
            <a:off x="3806239" y="3386266"/>
            <a:ext cx="6120916" cy="87286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ERROR_S  </a:t>
            </a:r>
            <a:r>
              <a:rPr lang="en-US" dirty="0" err="1"/>
              <a:t>GPIO_Init</a:t>
            </a:r>
            <a:r>
              <a:rPr lang="en-US" dirty="0"/>
              <a:t>(u8 pin , u8 port , u8 direction)</a:t>
            </a:r>
          </a:p>
          <a:p>
            <a:pPr lvl="0"/>
            <a:r>
              <a:rPr lang="en-US" dirty="0"/>
              <a:t>ERROR_S  </a:t>
            </a:r>
            <a:r>
              <a:rPr lang="en-US" dirty="0" err="1"/>
              <a:t>GPIO_Write</a:t>
            </a:r>
            <a:r>
              <a:rPr lang="en-US" dirty="0"/>
              <a:t>(u8 pin, u8 port , u8 value)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ERROR_S</a:t>
            </a: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>
                <a:solidFill>
                  <a:schemeClr val="dk1"/>
                </a:solidFill>
              </a:rPr>
              <a:t>GPIO_Read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/>
              <a:t>u8 pin, u8 port, u8 * value 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lang="en-US" dirty="0"/>
          </a:p>
        </p:txBody>
      </p:sp>
      <p:sp>
        <p:nvSpPr>
          <p:cNvPr id="10" name="Google Shape;56;p13">
            <a:extLst>
              <a:ext uri="{FF2B5EF4-FFF2-40B4-BE49-F238E27FC236}">
                <a16:creationId xmlns:a16="http://schemas.microsoft.com/office/drawing/2014/main" id="{79EB80B1-2C1A-42EE-8AE0-04BE39E8BEC6}"/>
              </a:ext>
            </a:extLst>
          </p:cNvPr>
          <p:cNvSpPr/>
          <p:nvPr/>
        </p:nvSpPr>
        <p:spPr>
          <a:xfrm>
            <a:off x="2264845" y="4790980"/>
            <a:ext cx="1169450" cy="589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                                </a:t>
            </a:r>
            <a:r>
              <a:rPr lang="en-US" sz="1800" b="1" dirty="0"/>
              <a:t>RCC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11" name="Google Shape;65;p13">
            <a:extLst>
              <a:ext uri="{FF2B5EF4-FFF2-40B4-BE49-F238E27FC236}">
                <a16:creationId xmlns:a16="http://schemas.microsoft.com/office/drawing/2014/main" id="{633E69C2-9153-40F5-9A09-0F9130105E5A}"/>
              </a:ext>
            </a:extLst>
          </p:cNvPr>
          <p:cNvSpPr/>
          <p:nvPr/>
        </p:nvSpPr>
        <p:spPr>
          <a:xfrm>
            <a:off x="3806239" y="4649303"/>
            <a:ext cx="6120916" cy="87286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ERROR_S  </a:t>
            </a:r>
            <a:r>
              <a:rPr lang="en-US" dirty="0" err="1"/>
              <a:t>RCC_Init</a:t>
            </a:r>
            <a:r>
              <a:rPr lang="en-US" dirty="0"/>
              <a:t>(void)</a:t>
            </a:r>
          </a:p>
          <a:p>
            <a:r>
              <a:rPr lang="en-US" dirty="0"/>
              <a:t>ERROR_S  </a:t>
            </a:r>
            <a:r>
              <a:rPr lang="en-US" dirty="0" err="1"/>
              <a:t>RCC_EnableClock</a:t>
            </a:r>
            <a:r>
              <a:rPr lang="en-US" dirty="0"/>
              <a:t> (u8 peripheral ,u8 bus)</a:t>
            </a:r>
          </a:p>
          <a:p>
            <a:r>
              <a:rPr lang="en-US" dirty="0"/>
              <a:t>ERROR_S  </a:t>
            </a:r>
            <a:r>
              <a:rPr lang="en-US" dirty="0" err="1"/>
              <a:t>RCC_DisableClock</a:t>
            </a:r>
            <a:r>
              <a:rPr lang="en-US" dirty="0"/>
              <a:t> (u8 peripheral ,u8 bus)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3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264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</dc:creator>
  <cp:lastModifiedBy>mohamed nafea</cp:lastModifiedBy>
  <cp:revision>9</cp:revision>
  <dcterms:created xsi:type="dcterms:W3CDTF">2020-02-24T13:11:50Z</dcterms:created>
  <dcterms:modified xsi:type="dcterms:W3CDTF">2020-02-25T14:11:17Z</dcterms:modified>
</cp:coreProperties>
</file>