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0"/>
  </p:notes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etrona" charset="1" panose="02000503020000020003"/>
      <p:regular r:id="rId13"/>
    </p:embeddedFont>
    <p:embeddedFont>
      <p:font typeface="Inter" charset="1" panose="020B0502030000000004"/>
      <p:regular r:id="rId14"/>
    </p:embeddedFont>
    <p:embeddedFont>
      <p:font typeface="Inter Bold" charset="1" panose="020B08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notesMasters/notesMaster1.xml" Type="http://schemas.openxmlformats.org/officeDocument/2006/relationships/notesMaster"/><Relationship Id="rId11" Target="theme/theme2.xml" Type="http://schemas.openxmlformats.org/officeDocument/2006/relationships/theme"/><Relationship Id="rId12" Target="notesSlides/notesSlide1.xml" Type="http://schemas.openxmlformats.org/officeDocument/2006/relationships/notes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Slides/notesSlide2.xml" Type="http://schemas.openxmlformats.org/officeDocument/2006/relationships/notesSlide"/><Relationship Id="rId16" Target="fonts/font16.fntdata" Type="http://schemas.openxmlformats.org/officeDocument/2006/relationships/font"/><Relationship Id="rId17" Target="notesSlides/notesSlide3.xml" Type="http://schemas.openxmlformats.org/officeDocument/2006/relationships/notesSlide"/><Relationship Id="rId18" Target="notesSlides/notesSlide4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936551"/>
            <a:ext cx="16303526" cy="1908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Weekly Update: GHURBO-Travel Project Progress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326136"/>
            <a:ext cx="16303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This week, our team initiated the GHURBO-Travel project. We successfully established the core development environment. We are on track with our foundational setup.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552331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Team discussions for project alignment.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6105079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Installed Node.js and Vite.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6657826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Project GHURBO-Travel created.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7210574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Dependencies installed via npm.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7763321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Local development server is operational.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850082"/>
            <a:ext cx="11747004" cy="9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Folder Structure and Styling Setup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7475" y="3390305"/>
            <a:ext cx="5254973" cy="3045321"/>
            <a:chOff x="0" y="0"/>
            <a:chExt cx="7006630" cy="40604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6993890" cy="4047744"/>
            </a:xfrm>
            <a:custGeom>
              <a:avLst/>
              <a:gdLst/>
              <a:ahLst/>
              <a:cxnLst/>
              <a:rect r="r" b="b" t="t" l="l"/>
              <a:pathLst>
                <a:path h="4047744" w="6993890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6834886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3888994"/>
                  </a:lnTo>
                  <a:cubicBezTo>
                    <a:pt x="6993890" y="3976751"/>
                    <a:pt x="6922643" y="4047744"/>
                    <a:pt x="6834886" y="4047744"/>
                  </a:cubicBezTo>
                  <a:lnTo>
                    <a:pt x="159004" y="4047744"/>
                  </a:lnTo>
                  <a:cubicBezTo>
                    <a:pt x="71247" y="4047744"/>
                    <a:pt x="0" y="3976624"/>
                    <a:pt x="0" y="3888994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06590" cy="4060444"/>
            </a:xfrm>
            <a:custGeom>
              <a:avLst/>
              <a:gdLst/>
              <a:ahLst/>
              <a:cxnLst/>
              <a:rect r="r" b="b" t="t" l="l"/>
              <a:pathLst>
                <a:path h="4060444" w="7006590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3895344"/>
                  </a:lnTo>
                  <a:lnTo>
                    <a:pt x="7000240" y="3895344"/>
                  </a:lnTo>
                  <a:lnTo>
                    <a:pt x="7006590" y="3895344"/>
                  </a:lnTo>
                  <a:cubicBezTo>
                    <a:pt x="7006590" y="3986530"/>
                    <a:pt x="6932549" y="4060444"/>
                    <a:pt x="6841236" y="4060444"/>
                  </a:cubicBezTo>
                  <a:lnTo>
                    <a:pt x="6841236" y="4054094"/>
                  </a:lnTo>
                  <a:lnTo>
                    <a:pt x="6841236" y="4060444"/>
                  </a:lnTo>
                  <a:lnTo>
                    <a:pt x="165354" y="4060444"/>
                  </a:lnTo>
                  <a:lnTo>
                    <a:pt x="165354" y="4054094"/>
                  </a:lnTo>
                  <a:lnTo>
                    <a:pt x="165354" y="4060444"/>
                  </a:lnTo>
                  <a:cubicBezTo>
                    <a:pt x="74041" y="4060444"/>
                    <a:pt x="0" y="3986530"/>
                    <a:pt x="0" y="3895344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95344"/>
                  </a:lnTo>
                  <a:lnTo>
                    <a:pt x="6350" y="3895344"/>
                  </a:lnTo>
                  <a:lnTo>
                    <a:pt x="12700" y="3895344"/>
                  </a:lnTo>
                  <a:cubicBezTo>
                    <a:pt x="12700" y="3979545"/>
                    <a:pt x="81026" y="4047744"/>
                    <a:pt x="165354" y="4047744"/>
                  </a:cubicBezTo>
                  <a:lnTo>
                    <a:pt x="6841236" y="4047744"/>
                  </a:lnTo>
                  <a:cubicBezTo>
                    <a:pt x="6925564" y="4047744"/>
                    <a:pt x="6993890" y="3979545"/>
                    <a:pt x="6993890" y="3895344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236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85280" y="3659535"/>
            <a:ext cx="39434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Organized Project Files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280" y="4237584"/>
            <a:ext cx="4659362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lang="en-US" sz="2187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public/</a:t>
            </a: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folder holds static assets like images. This keeps our main code clean.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16440" y="3390305"/>
            <a:ext cx="5254973" cy="3045321"/>
            <a:chOff x="0" y="0"/>
            <a:chExt cx="7006630" cy="40604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6993890" cy="4047744"/>
            </a:xfrm>
            <a:custGeom>
              <a:avLst/>
              <a:gdLst/>
              <a:ahLst/>
              <a:cxnLst/>
              <a:rect r="r" b="b" t="t" l="l"/>
              <a:pathLst>
                <a:path h="4047744" w="6993890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6834886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3888994"/>
                  </a:lnTo>
                  <a:cubicBezTo>
                    <a:pt x="6993890" y="3976751"/>
                    <a:pt x="6922643" y="4047744"/>
                    <a:pt x="6834886" y="4047744"/>
                  </a:cubicBezTo>
                  <a:lnTo>
                    <a:pt x="159004" y="4047744"/>
                  </a:lnTo>
                  <a:cubicBezTo>
                    <a:pt x="71247" y="4047744"/>
                    <a:pt x="0" y="3976624"/>
                    <a:pt x="0" y="3888994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06590" cy="4060444"/>
            </a:xfrm>
            <a:custGeom>
              <a:avLst/>
              <a:gdLst/>
              <a:ahLst/>
              <a:cxnLst/>
              <a:rect r="r" b="b" t="t" l="l"/>
              <a:pathLst>
                <a:path h="4060444" w="7006590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3895344"/>
                  </a:lnTo>
                  <a:lnTo>
                    <a:pt x="7000240" y="3895344"/>
                  </a:lnTo>
                  <a:lnTo>
                    <a:pt x="7006590" y="3895344"/>
                  </a:lnTo>
                  <a:cubicBezTo>
                    <a:pt x="7006590" y="3986530"/>
                    <a:pt x="6932549" y="4060444"/>
                    <a:pt x="6841236" y="4060444"/>
                  </a:cubicBezTo>
                  <a:lnTo>
                    <a:pt x="6841236" y="4054094"/>
                  </a:lnTo>
                  <a:lnTo>
                    <a:pt x="6841236" y="4060444"/>
                  </a:lnTo>
                  <a:lnTo>
                    <a:pt x="165354" y="4060444"/>
                  </a:lnTo>
                  <a:lnTo>
                    <a:pt x="165354" y="4054094"/>
                  </a:lnTo>
                  <a:lnTo>
                    <a:pt x="165354" y="4060444"/>
                  </a:lnTo>
                  <a:cubicBezTo>
                    <a:pt x="74041" y="4060444"/>
                    <a:pt x="0" y="3986530"/>
                    <a:pt x="0" y="3895344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95344"/>
                  </a:lnTo>
                  <a:lnTo>
                    <a:pt x="6350" y="3895344"/>
                  </a:lnTo>
                  <a:lnTo>
                    <a:pt x="12700" y="3895344"/>
                  </a:lnTo>
                  <a:cubicBezTo>
                    <a:pt x="12700" y="3979545"/>
                    <a:pt x="81026" y="4047744"/>
                    <a:pt x="165354" y="4047744"/>
                  </a:cubicBezTo>
                  <a:lnTo>
                    <a:pt x="6841236" y="4047744"/>
                  </a:lnTo>
                  <a:cubicBezTo>
                    <a:pt x="6925564" y="4047744"/>
                    <a:pt x="6993890" y="3979545"/>
                    <a:pt x="6993890" y="3895344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236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814245" y="3659535"/>
            <a:ext cx="4147691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Application Code in src/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14245" y="4237584"/>
            <a:ext cx="4659362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lang="en-US" sz="2187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src/</a:t>
            </a: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directory contains all main application code. This separation makes code management easier.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045404" y="3390305"/>
            <a:ext cx="5254973" cy="3045321"/>
            <a:chOff x="0" y="0"/>
            <a:chExt cx="7006630" cy="40604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6993890" cy="4047744"/>
            </a:xfrm>
            <a:custGeom>
              <a:avLst/>
              <a:gdLst/>
              <a:ahLst/>
              <a:cxnLst/>
              <a:rect r="r" b="b" t="t" l="l"/>
              <a:pathLst>
                <a:path h="4047744" w="6993890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6834886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3888994"/>
                  </a:lnTo>
                  <a:cubicBezTo>
                    <a:pt x="6993890" y="3976751"/>
                    <a:pt x="6922643" y="4047744"/>
                    <a:pt x="6834886" y="4047744"/>
                  </a:cubicBezTo>
                  <a:lnTo>
                    <a:pt x="159004" y="4047744"/>
                  </a:lnTo>
                  <a:cubicBezTo>
                    <a:pt x="71247" y="4047744"/>
                    <a:pt x="0" y="3976624"/>
                    <a:pt x="0" y="3888994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06590" cy="4060444"/>
            </a:xfrm>
            <a:custGeom>
              <a:avLst/>
              <a:gdLst/>
              <a:ahLst/>
              <a:cxnLst/>
              <a:rect r="r" b="b" t="t" l="l"/>
              <a:pathLst>
                <a:path h="4060444" w="7006590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3895344"/>
                  </a:lnTo>
                  <a:lnTo>
                    <a:pt x="7000240" y="3895344"/>
                  </a:lnTo>
                  <a:lnTo>
                    <a:pt x="7006590" y="3895344"/>
                  </a:lnTo>
                  <a:cubicBezTo>
                    <a:pt x="7006590" y="3986530"/>
                    <a:pt x="6932549" y="4060444"/>
                    <a:pt x="6841236" y="4060444"/>
                  </a:cubicBezTo>
                  <a:lnTo>
                    <a:pt x="6841236" y="4054094"/>
                  </a:lnTo>
                  <a:lnTo>
                    <a:pt x="6841236" y="4060444"/>
                  </a:lnTo>
                  <a:lnTo>
                    <a:pt x="165354" y="4060444"/>
                  </a:lnTo>
                  <a:lnTo>
                    <a:pt x="165354" y="4054094"/>
                  </a:lnTo>
                  <a:lnTo>
                    <a:pt x="165354" y="4060444"/>
                  </a:lnTo>
                  <a:cubicBezTo>
                    <a:pt x="74041" y="4060444"/>
                    <a:pt x="0" y="3986530"/>
                    <a:pt x="0" y="3895344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95344"/>
                  </a:lnTo>
                  <a:lnTo>
                    <a:pt x="6350" y="3895344"/>
                  </a:lnTo>
                  <a:lnTo>
                    <a:pt x="12700" y="3895344"/>
                  </a:lnTo>
                  <a:cubicBezTo>
                    <a:pt x="12700" y="3979545"/>
                    <a:pt x="81026" y="4047744"/>
                    <a:pt x="165354" y="4047744"/>
                  </a:cubicBezTo>
                  <a:lnTo>
                    <a:pt x="6841236" y="4047744"/>
                  </a:lnTo>
                  <a:cubicBezTo>
                    <a:pt x="6925564" y="4047744"/>
                    <a:pt x="6993890" y="3979545"/>
                    <a:pt x="6993890" y="3895344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236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343210" y="3659535"/>
            <a:ext cx="4183112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TailwindCSS Configured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43210" y="4237584"/>
            <a:ext cx="4659362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We've set up TailwindCSS for styling. This framework speeds up UI development with its utility classes.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87475" y="6709619"/>
            <a:ext cx="16312902" cy="1684436"/>
            <a:chOff x="0" y="0"/>
            <a:chExt cx="21750537" cy="2245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" y="6350"/>
              <a:ext cx="21737827" cy="2233168"/>
            </a:xfrm>
            <a:custGeom>
              <a:avLst/>
              <a:gdLst/>
              <a:ahLst/>
              <a:cxnLst/>
              <a:rect r="r" b="b" t="t" l="l"/>
              <a:pathLst>
                <a:path h="2233168" w="21737827">
                  <a:moveTo>
                    <a:pt x="0" y="158750"/>
                  </a:moveTo>
                  <a:cubicBezTo>
                    <a:pt x="0" y="71120"/>
                    <a:pt x="71501" y="0"/>
                    <a:pt x="159639" y="0"/>
                  </a:cubicBezTo>
                  <a:lnTo>
                    <a:pt x="21578188" y="0"/>
                  </a:lnTo>
                  <a:cubicBezTo>
                    <a:pt x="21666327" y="0"/>
                    <a:pt x="21737827" y="71120"/>
                    <a:pt x="21737827" y="158750"/>
                  </a:cubicBezTo>
                  <a:lnTo>
                    <a:pt x="21737827" y="2074418"/>
                  </a:lnTo>
                  <a:cubicBezTo>
                    <a:pt x="21737827" y="2162048"/>
                    <a:pt x="21666327" y="2233168"/>
                    <a:pt x="21578188" y="2233168"/>
                  </a:cubicBezTo>
                  <a:lnTo>
                    <a:pt x="159639" y="2233168"/>
                  </a:lnTo>
                  <a:cubicBezTo>
                    <a:pt x="71501" y="2233168"/>
                    <a:pt x="0" y="2162048"/>
                    <a:pt x="0" y="2074418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1750527" cy="2245868"/>
            </a:xfrm>
            <a:custGeom>
              <a:avLst/>
              <a:gdLst/>
              <a:ahLst/>
              <a:cxnLst/>
              <a:rect r="r" b="b" t="t" l="l"/>
              <a:pathLst>
                <a:path h="2245868" w="21750527">
                  <a:moveTo>
                    <a:pt x="0" y="165100"/>
                  </a:moveTo>
                  <a:cubicBezTo>
                    <a:pt x="0" y="73914"/>
                    <a:pt x="74295" y="0"/>
                    <a:pt x="165989" y="0"/>
                  </a:cubicBezTo>
                  <a:lnTo>
                    <a:pt x="21584538" y="0"/>
                  </a:lnTo>
                  <a:lnTo>
                    <a:pt x="21584538" y="6350"/>
                  </a:lnTo>
                  <a:lnTo>
                    <a:pt x="21584538" y="0"/>
                  </a:lnTo>
                  <a:cubicBezTo>
                    <a:pt x="21676105" y="0"/>
                    <a:pt x="21750527" y="73914"/>
                    <a:pt x="21750527" y="165100"/>
                  </a:cubicBezTo>
                  <a:lnTo>
                    <a:pt x="21744177" y="165100"/>
                  </a:lnTo>
                  <a:lnTo>
                    <a:pt x="21750527" y="165100"/>
                  </a:lnTo>
                  <a:lnTo>
                    <a:pt x="21750527" y="2080768"/>
                  </a:lnTo>
                  <a:lnTo>
                    <a:pt x="21744177" y="2080768"/>
                  </a:lnTo>
                  <a:lnTo>
                    <a:pt x="21750527" y="2080768"/>
                  </a:lnTo>
                  <a:cubicBezTo>
                    <a:pt x="21750527" y="2171954"/>
                    <a:pt x="21676232" y="2245868"/>
                    <a:pt x="21584538" y="2245868"/>
                  </a:cubicBezTo>
                  <a:lnTo>
                    <a:pt x="21584538" y="2239518"/>
                  </a:lnTo>
                  <a:lnTo>
                    <a:pt x="21584538" y="2245868"/>
                  </a:lnTo>
                  <a:lnTo>
                    <a:pt x="165989" y="2245868"/>
                  </a:lnTo>
                  <a:lnTo>
                    <a:pt x="165989" y="2239518"/>
                  </a:lnTo>
                  <a:lnTo>
                    <a:pt x="165989" y="2245868"/>
                  </a:lnTo>
                  <a:cubicBezTo>
                    <a:pt x="74422" y="2245868"/>
                    <a:pt x="0" y="2171954"/>
                    <a:pt x="0" y="208076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80768"/>
                  </a:lnTo>
                  <a:lnTo>
                    <a:pt x="6350" y="2080768"/>
                  </a:lnTo>
                  <a:lnTo>
                    <a:pt x="12700" y="2080768"/>
                  </a:lnTo>
                  <a:cubicBezTo>
                    <a:pt x="12700" y="2164969"/>
                    <a:pt x="81280" y="2233168"/>
                    <a:pt x="165989" y="2233168"/>
                  </a:cubicBezTo>
                  <a:lnTo>
                    <a:pt x="21584538" y="2233168"/>
                  </a:lnTo>
                  <a:cubicBezTo>
                    <a:pt x="21669248" y="2233168"/>
                    <a:pt x="21737827" y="2164842"/>
                    <a:pt x="21737827" y="2080768"/>
                  </a:cubicBezTo>
                  <a:lnTo>
                    <a:pt x="21737827" y="165100"/>
                  </a:lnTo>
                  <a:cubicBezTo>
                    <a:pt x="21737827" y="80899"/>
                    <a:pt x="21669248" y="12700"/>
                    <a:pt x="21584538" y="12700"/>
                  </a:cubicBezTo>
                  <a:lnTo>
                    <a:pt x="165989" y="12700"/>
                  </a:lnTo>
                  <a:lnTo>
                    <a:pt x="165989" y="6350"/>
                  </a:lnTo>
                  <a:lnTo>
                    <a:pt x="165989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285280" y="6978849"/>
            <a:ext cx="3755677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CSS Import Directives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5280" y="7556898"/>
            <a:ext cx="15717291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lang="en-US" sz="2187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index.css</a:t>
            </a: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file now imports necessary styles. This links our styles and ensures consistent global styling.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512814"/>
            <a:ext cx="11266289" cy="9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Path Aliases and UI Initialization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170909"/>
            <a:ext cx="4362004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Better Module Resolution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862364"/>
            <a:ext cx="780588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 created </a:t>
            </a:r>
            <a:r>
              <a:rPr lang="en-US" sz="2187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jsconfig.json</a:t>
            </a: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to set up our project paths. This makes it easier to import modules and navigate the code.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6024711"/>
            <a:ext cx="7805886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 updated </a:t>
            </a:r>
            <a:r>
              <a:rPr lang="en-US" sz="2187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vite.config.js</a:t>
            </a: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to use '@' for the './src' folder. This keeps import statements cleaner and improves the developer experience.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4170909"/>
            <a:ext cx="4322118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ShadCN UI and Dev Tools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9401" y="4862364"/>
            <a:ext cx="7805886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 set up ShadCN UI with 'Neutral' as the main color. This gives us a strong set of ready-to-use components and keeps our design consistent.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6478340"/>
            <a:ext cx="780588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 installed helpful VS Code extensions. These tools make us more productive and improve code quality.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103560"/>
            <a:ext cx="10479732" cy="9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Next Steps for GHURBO-Travel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92238" y="2648545"/>
            <a:ext cx="8151762" cy="1134070"/>
            <a:chOff x="0" y="0"/>
            <a:chExt cx="10869017" cy="1512093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10869041" cy="1512062"/>
            </a:xfrm>
            <a:custGeom>
              <a:avLst/>
              <a:gdLst/>
              <a:ahLst/>
              <a:cxnLst/>
              <a:rect r="r" b="b" t="t" l="l"/>
              <a:pathLst>
                <a:path h="1512062" w="10869041">
                  <a:moveTo>
                    <a:pt x="0" y="0"/>
                  </a:moveTo>
                  <a:lnTo>
                    <a:pt x="10869041" y="0"/>
                  </a:lnTo>
                  <a:lnTo>
                    <a:pt x="10869041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6" t="0" r="-36" b="-2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75755" y="4037559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Backend Logic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5755" y="4615606"/>
            <a:ext cx="7584727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Start building the server-side logic. This will create travel plans and is key for dynamic planning.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144000" y="2648545"/>
            <a:ext cx="8151762" cy="1134070"/>
            <a:chOff x="0" y="0"/>
            <a:chExt cx="10869017" cy="1512093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10869041" cy="1512062"/>
            </a:xfrm>
            <a:custGeom>
              <a:avLst/>
              <a:gdLst/>
              <a:ahLst/>
              <a:cxnLst/>
              <a:rect r="r" b="b" t="t" l="l"/>
              <a:pathLst>
                <a:path h="1512062" w="10869041">
                  <a:moveTo>
                    <a:pt x="0" y="0"/>
                  </a:moveTo>
                  <a:lnTo>
                    <a:pt x="10869041" y="0"/>
                  </a:lnTo>
                  <a:lnTo>
                    <a:pt x="10869041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6" t="0" r="-36" b="-2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427518" y="4037559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Design UI Layout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27518" y="4615606"/>
            <a:ext cx="7584728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Design the user interface using Tailwind and ShadCN. Focus on ease of use. Create a simple, clear interface.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992238" y="5892105"/>
            <a:ext cx="8151762" cy="1134070"/>
            <a:chOff x="0" y="0"/>
            <a:chExt cx="10869017" cy="1512093"/>
          </a:xfrm>
        </p:grpSpPr>
        <p:sp>
          <p:nvSpPr>
            <p:cNvPr name="Freeform 16" id="16" descr="preencoded.png"/>
            <p:cNvSpPr/>
            <p:nvPr/>
          </p:nvSpPr>
          <p:spPr>
            <a:xfrm flipH="false" flipV="false" rot="0">
              <a:off x="0" y="0"/>
              <a:ext cx="10869041" cy="1512062"/>
            </a:xfrm>
            <a:custGeom>
              <a:avLst/>
              <a:gdLst/>
              <a:ahLst/>
              <a:cxnLst/>
              <a:rect r="r" b="b" t="t" l="l"/>
              <a:pathLst>
                <a:path h="1512062" w="10869041">
                  <a:moveTo>
                    <a:pt x="0" y="0"/>
                  </a:moveTo>
                  <a:lnTo>
                    <a:pt x="10869041" y="0"/>
                  </a:lnTo>
                  <a:lnTo>
                    <a:pt x="10869041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6" t="0" r="-36" b="-2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75755" y="7281119"/>
            <a:ext cx="3721299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Get Mock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5755" y="7859166"/>
            <a:ext cx="7584727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Get fake data for places, hotels, and guides. This will fill the UI and act like real app data.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9144000" y="5892105"/>
            <a:ext cx="8151762" cy="1134070"/>
            <a:chOff x="0" y="0"/>
            <a:chExt cx="10869017" cy="1512093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10869041" cy="1512062"/>
            </a:xfrm>
            <a:custGeom>
              <a:avLst/>
              <a:gdLst/>
              <a:ahLst/>
              <a:cxnLst/>
              <a:rect r="r" b="b" t="t" l="l"/>
              <a:pathLst>
                <a:path h="1512062" w="10869041">
                  <a:moveTo>
                    <a:pt x="0" y="0"/>
                  </a:moveTo>
                  <a:lnTo>
                    <a:pt x="10869041" y="0"/>
                  </a:lnTo>
                  <a:lnTo>
                    <a:pt x="10869041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6" t="0" r="-36" b="-2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9427518" y="7281119"/>
            <a:ext cx="4116140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Prepare for Next Update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27518" y="7859166"/>
            <a:ext cx="7584728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Make a review presentation for the next update. This will share what we've learned and set up future 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DAGrIGAN7oM</dc:identifier>
  <dcterms:modified xsi:type="dcterms:W3CDTF">2011-08-01T06:04:30Z</dcterms:modified>
  <cp:revision>1</cp:revision>
  <dc:title>Weekly-Update-GHURBO-Travel-Project-Progress.pptx</dc:title>
</cp:coreProperties>
</file>