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f3bfa30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5f3bfa30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5f3bfa30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5f3bfa30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5f3bfa30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5f3bfa30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5f3bfa30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5f3bfa30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5f3bfa30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5f3bfa30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5f3bfa3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5f3bfa3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5f3bfa30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5f3bfa30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5f3bfa30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5f3bfa30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5f3bfa30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5f3bfa30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1100"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Phishing Awareness: Spot the Hook Before You’re Caught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🛑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Think Before You Click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Phishing works because people act quickly without verifying.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Take a breath. Take a closer look.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⚠️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Attackers Rely on Speed &amp; Distraction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They want you to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rush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into clicking or giving information.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Slowing down reduces risk dramatically.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🔍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Verify Before Acting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Confirm requests via a </a:t>
            </a: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known, trusted contact method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Double-check sender addresses, URLs, and attachments.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What is phishing?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1600"/>
            <a:ext cx="4444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A cyberattack where attackers pretend to be trusted sources to steal sensitive information.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Why it matters: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90% of breaches start with phishing</a:t>
            </a:r>
            <a:br>
              <a:rPr lang="en-GB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Leads to </a:t>
            </a: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financial loss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identity theft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data leaks</a:t>
            </a:r>
            <a:br>
              <a:rPr b="1" lang="en-GB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Affects individuals and organizations alike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4572000" cy="412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Types of Phishing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Email Phishing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Mass-sent fake emails to trick recipients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Spear Phishing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Personalized attacks using victim’s name, role, or company info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Smishing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Text/SMS phishing (e.g., fake delivery alerts)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Vishing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Voice phishing via phone (“Bank fraud department” scam calls)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Clone Phishing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Duplicating a legitimate email but swapping in malicious links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Business Email Compromise (BEC)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Impersonating executives to trick employees into sending money or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Trainer Note:</a:t>
            </a:r>
            <a:br>
              <a:rPr b="1" lang="en-GB" sz="1400"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latin typeface="Arial"/>
                <a:ea typeface="Arial"/>
                <a:cs typeface="Arial"/>
                <a:sym typeface="Arial"/>
              </a:rPr>
              <a:t> Mention that attackers often combine methods (e.g., email + phone follow-up).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Anatomy of a Phishing Email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🔍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Warning signs: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Suspicious sender: e.g.,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support@micros0ft.com</a:t>
            </a:r>
            <a:b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Urgent tone: </a:t>
            </a:r>
            <a:r>
              <a:rPr i="1" lang="en-GB" sz="1400">
                <a:latin typeface="Arial"/>
                <a:ea typeface="Arial"/>
                <a:cs typeface="Arial"/>
                <a:sym typeface="Arial"/>
              </a:rPr>
              <a:t>"Act now or lose access"</a:t>
            </a:r>
            <a:br>
              <a:rPr i="1" lang="en-GB" sz="1400">
                <a:latin typeface="Arial"/>
                <a:ea typeface="Arial"/>
                <a:cs typeface="Arial"/>
                <a:sym typeface="Arial"/>
              </a:rPr>
            </a:b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Links that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don’t match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the visible text (hover to check)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Poor grammar or awkward language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Unexpected attachments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Fake Website Red Flags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Slightly misspelled URL (e.g., paypa1.com)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Extra subdomains (e.g., paypal.login-secure.com)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No HTTPS or invalid SSL certificate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Unusual requests: asking for PIN, full SSN, or OTP directly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Low-quality logos, design inconsistencies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Login page embedded in an email (danger sign!)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Social Engineering Tactics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Psychological tricks attackers use: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Authority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“This is the CEO, send me the payment.”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Urgency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“Update your account NOW.”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Fear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“Your account has been hacked.”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Curiosity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“See this leaked video of you.”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Greed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“You’ve won a $500 gift card.”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Pretending to be a known vendor, colleague, or friend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Trainer Note:</a:t>
            </a:r>
            <a:br>
              <a:rPr b="1" lang="en-GB" sz="1400"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latin typeface="Arial"/>
                <a:ea typeface="Arial"/>
                <a:cs typeface="Arial"/>
                <a:sym typeface="Arial"/>
              </a:rPr>
              <a:t> Explain how urgency and fear override rational thinking.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Best Practices to Stay Safe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✅ Verify sender identity before clicking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✅ Hover over links — check domain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✅ Don’t download unexpected attachments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✅ Enable MFA (Multi-Factor Authentication)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✅ Keep software &amp; browsers updated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✅ Use spam filters &amp; antivirus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✅ Report suspicious messages immediately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✅ Never reuse passwords across accounts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Real-World Examples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9876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Example 1 — Fake PayPal Login Page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Phishing Indicators: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URL is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https://paypal-login-secure-payment.com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paypal.com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No padlock or invalid SSL warning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Poor image/logo quality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Urgent text above login form (“Your account will be closed in 24 hours”)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Tip: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Always type the official website address manually.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Example 2 — Phishing SMS (Smishing)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Message: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400">
                <a:latin typeface="Arial"/>
                <a:ea typeface="Arial"/>
                <a:cs typeface="Arial"/>
                <a:sym typeface="Arial"/>
              </a:rPr>
              <a:t>“We were unable to deliver your package. Please verify details here: [fake-link.com]”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Phishing Indicators: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Link does not match any official courier website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Creates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urgency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to get you to click without thinking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Poor grammar (“Please verify details here”)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Tip: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Check your package status directly with the courier’s official app/website.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Reporting &amp; Response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📢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Why Reporting Matters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Early detection can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stop phishing campaigns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before they spread internally.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Protects colleagues, customers, and the company’s reputation.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How to Report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Use the “Report Phishing” button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in your email client (e.g., Outlook, Gmail).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Forward suspicious emails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to your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IT/Security team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Use your company’s official reporting email (e.g.,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phishalert@company.com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If reporting a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SMS or WhatsApp scam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, take a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screenshot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and send it to IT.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🚫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What NOT to Do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Do not click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any links or open suspicious attachments.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Avoid replying to the sender.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Don’t forward to colleagues “just to check” — send only to security.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