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7ABA020-35EB-4E93-99FF-127EA6B7FC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Project_2 AIRBNB (2) (1)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A88D21-812E-44C8-907D-D15D5A30769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9/6/2024 12:56:20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10" name="slide10">
            <a:extLst>
              <a:ext uri="{FF2B5EF4-FFF2-40B4-BE49-F238E27FC236}">
                <a16:creationId xmlns:a16="http://schemas.microsoft.com/office/drawing/2014/main" id="{4E0D0958-0538-4DA7-B08B-42067CE4C4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1" name="slide11">
            <a:extLst>
              <a:ext uri="{FF2B5EF4-FFF2-40B4-BE49-F238E27FC236}">
                <a16:creationId xmlns:a16="http://schemas.microsoft.com/office/drawing/2014/main" id="{FB4969AE-99F0-4854-92B0-8E8A36A1D6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7" id="12" name="slide12">
            <a:extLst>
              <a:ext uri="{FF2B5EF4-FFF2-40B4-BE49-F238E27FC236}">
                <a16:creationId xmlns:a16="http://schemas.microsoft.com/office/drawing/2014/main" id="{436A5DAE-A669-4053-BB34-75B0AB2551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13" name="slide13">
            <a:extLst>
              <a:ext uri="{FF2B5EF4-FFF2-40B4-BE49-F238E27FC236}">
                <a16:creationId xmlns:a16="http://schemas.microsoft.com/office/drawing/2014/main" id="{13C7ACA3-F398-4F55-BBE8-7AAFD9C8DF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4" id="14" name="slide14">
            <a:extLst>
              <a:ext uri="{FF2B5EF4-FFF2-40B4-BE49-F238E27FC236}">
                <a16:creationId xmlns:a16="http://schemas.microsoft.com/office/drawing/2014/main" id="{D56EBBDE-E9C0-4A79-B6FD-48E3F5D438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8" id="15" name="slide15">
            <a:extLst>
              <a:ext uri="{FF2B5EF4-FFF2-40B4-BE49-F238E27FC236}">
                <a16:creationId xmlns:a16="http://schemas.microsoft.com/office/drawing/2014/main" id="{0CDEFCD7-3F88-4609-9A49-947F40944D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5" id="16" name="slide16">
            <a:extLst>
              <a:ext uri="{FF2B5EF4-FFF2-40B4-BE49-F238E27FC236}">
                <a16:creationId xmlns:a16="http://schemas.microsoft.com/office/drawing/2014/main" id="{9C64D22A-C555-4B85-B57A-D279941F84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850D7E41-8994-48F2-8DC4-9EF672E24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BD1E17A9-5D55-4F06-9E72-F5D26061D0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79EA5862-FFC0-4D9A-A500-1E7682B974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18823FC5-39E5-4B14-A95B-38751163D4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F7339326-25B7-4C74-945C-631E0A758C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6" id="7" name="slide7">
            <a:extLst>
              <a:ext uri="{FF2B5EF4-FFF2-40B4-BE49-F238E27FC236}">
                <a16:creationId xmlns:a16="http://schemas.microsoft.com/office/drawing/2014/main" id="{55A599E5-D2EC-4EB6-AFB6-E127E16A17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8" name="slide8">
            <a:extLst>
              <a:ext uri="{FF2B5EF4-FFF2-40B4-BE49-F238E27FC236}">
                <a16:creationId xmlns:a16="http://schemas.microsoft.com/office/drawing/2014/main" id="{E402B0A5-A959-4095-B220-1771060622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9" name="slide9">
            <a:extLst>
              <a:ext uri="{FF2B5EF4-FFF2-40B4-BE49-F238E27FC236}">
                <a16:creationId xmlns:a16="http://schemas.microsoft.com/office/drawing/2014/main" id="{2A75A678-F19F-4FF2-A609-D30EC17FD8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2024-09-06T04:56:22Z</dcterms:created>
  <dcterms:modified xsi:type="dcterms:W3CDTF">2024-09-06T04:56:22Z</dcterms:modified>
</cp:coreProperties>
</file>