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FF"/>
    <a:srgbClr val="6600CC"/>
    <a:srgbClr val="CC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333" autoAdjust="0"/>
  </p:normalViewPr>
  <p:slideViewPr>
    <p:cSldViewPr snapToGrid="0">
      <p:cViewPr varScale="1">
        <p:scale>
          <a:sx n="71" d="100"/>
          <a:sy n="71" d="100"/>
        </p:scale>
        <p:origin x="66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52410-EA1D-4DC2-815E-2786DEF46B18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06629-7595-41CF-98B6-F0ED32108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52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6629-7595-41CF-98B6-F0ED321087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02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306629-7595-41CF-98B6-F0ED321087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1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50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98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22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8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9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29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65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187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486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199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4D1D-A629-4612-AD87-60FF1C4F48EB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0B43F-B8CD-461C-B581-EEEFE00E5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289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5410" y="4867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600CC"/>
                </a:solidFill>
              </a:rPr>
              <a:t>DRESS CODE WORSHIP NIGHT 2022</a:t>
            </a:r>
            <a:br>
              <a:rPr lang="en-US" b="1" dirty="0">
                <a:solidFill>
                  <a:srgbClr val="6600CC"/>
                </a:solidFill>
              </a:rPr>
            </a:br>
            <a:r>
              <a:rPr lang="en-US" b="1" dirty="0">
                <a:solidFill>
                  <a:srgbClr val="6600CC"/>
                </a:solidFill>
              </a:rPr>
              <a:t>SEASON OF GLORY.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6830" y="4367322"/>
            <a:ext cx="2331720" cy="2216358"/>
          </a:xfrm>
        </p:spPr>
        <p:txBody>
          <a:bodyPr>
            <a:normAutofit fontScale="92500" lnSpcReduction="10000"/>
          </a:bodyPr>
          <a:lstStyle/>
          <a:p>
            <a:endParaRPr lang="en-US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Theme colors 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6600CC"/>
                </a:solidFill>
              </a:rPr>
              <a:t>Royal Purple for gents.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Lavender for ladies.</a:t>
            </a:r>
            <a:endParaRPr lang="en-US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2BB670E-793F-444D-B712-8B539B557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79" r="1951" b="27502"/>
          <a:stretch/>
        </p:blipFill>
        <p:spPr>
          <a:xfrm>
            <a:off x="3124200" y="2874378"/>
            <a:ext cx="5943600" cy="318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9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900" y="661670"/>
            <a:ext cx="4175125" cy="13842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C99FF"/>
                </a:solidFill>
              </a:rPr>
              <a:t>CHOIR AND INSTRUMENTALISTS GENTS.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8255" y="2190223"/>
            <a:ext cx="3615176" cy="3239027"/>
          </a:xfrm>
          <a:solidFill>
            <a:srgbClr val="CC99FF"/>
          </a:solidFill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 Purple Trouser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Purple Half – coat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White long – sleeved shirt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Tie; </a:t>
            </a:r>
          </a:p>
          <a:p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       a)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Choir gents: purple flowered tie</a:t>
            </a:r>
          </a:p>
          <a:p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       b)</a:t>
            </a:r>
            <a:r>
              <a:rPr lang="en-US" sz="2000" dirty="0">
                <a:solidFill>
                  <a:schemeClr val="tx2">
                    <a:lumMod val="25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hnschrift" panose="020B0502040204020203" pitchFamily="34" charset="0"/>
              </a:rPr>
              <a:t>Instrumentalists gents: purple polka – dot tie</a:t>
            </a:r>
            <a:endParaRPr lang="en-US" sz="2000" dirty="0">
              <a:solidFill>
                <a:srgbClr val="6600CC"/>
              </a:solidFill>
              <a:latin typeface="Bahnschrift" panose="020B0502040204020203" pitchFamily="34" charset="0"/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                    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             </a:t>
            </a:r>
            <a:r>
              <a:rPr lang="en-US" sz="2800" b="1" dirty="0">
                <a:solidFill>
                  <a:srgbClr val="CC9900"/>
                </a:solidFill>
              </a:rPr>
              <a:t>Price: </a:t>
            </a:r>
            <a:r>
              <a:rPr lang="en-US" sz="2800" b="1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2100</a:t>
            </a:r>
            <a:endParaRPr lang="en-US" sz="2800" dirty="0">
              <a:solidFill>
                <a:srgbClr val="CC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6" t="6670" r="804" b="36931"/>
          <a:stretch/>
        </p:blipFill>
        <p:spPr>
          <a:xfrm>
            <a:off x="5246249" y="362607"/>
            <a:ext cx="5127461" cy="6558455"/>
          </a:xfrm>
        </p:spPr>
      </p:pic>
    </p:spTree>
    <p:extLst>
      <p:ext uri="{BB962C8B-B14F-4D97-AF65-F5344CB8AC3E}">
        <p14:creationId xmlns:p14="http://schemas.microsoft.com/office/powerpoint/2010/main" val="2301093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C99FF"/>
                </a:solidFill>
              </a:rPr>
              <a:t>CHOIR PLUS INSTRUMENTALIST LADIES.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1" y="2339221"/>
            <a:ext cx="3166110" cy="1533293"/>
          </a:xfrm>
          <a:solidFill>
            <a:srgbClr val="CC99FF"/>
          </a:solidFill>
        </p:spPr>
        <p:txBody>
          <a:bodyPr>
            <a:normAutofit fontScale="25000" lnSpcReduction="20000"/>
          </a:bodyPr>
          <a:lstStyle/>
          <a:p>
            <a:endParaRPr lang="en-US" sz="2000" b="1" dirty="0">
              <a:solidFill>
                <a:srgbClr val="6600CC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000" dirty="0">
                <a:solidFill>
                  <a:srgbClr val="6600CC"/>
                </a:solidFill>
                <a:latin typeface="Bahnschrift" panose="020B0502040204020203" pitchFamily="34" charset="0"/>
              </a:rPr>
              <a:t>Purple palazzo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8000" dirty="0">
                <a:solidFill>
                  <a:srgbClr val="6600CC"/>
                </a:solidFill>
                <a:latin typeface="Bahnschrift" panose="020B0502040204020203" pitchFamily="34" charset="0"/>
              </a:rPr>
              <a:t>White turtle neck.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3600" dirty="0">
              <a:solidFill>
                <a:srgbClr val="6600CC"/>
              </a:solidFill>
              <a:latin typeface="Bahnschrift" panose="020B0502040204020203" pitchFamily="34" charset="0"/>
            </a:endParaRPr>
          </a:p>
          <a:p>
            <a:r>
              <a:rPr lang="en-US" sz="2600" b="1" dirty="0">
                <a:solidFill>
                  <a:srgbClr val="00B050"/>
                </a:solidFill>
              </a:rPr>
              <a:t>                    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                      </a:t>
            </a:r>
            <a:endParaRPr lang="en-US" dirty="0"/>
          </a:p>
        </p:txBody>
      </p:sp>
      <p:pic>
        <p:nvPicPr>
          <p:cNvPr id="21" name="Picture Placeholder 20"/>
          <p:cNvPicPr>
            <a:picLocks noGrp="1" noChangeAspect="1"/>
          </p:cNvPicPr>
          <p:nvPr>
            <p:ph type="pic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3" t="23013" r="6816" b="23800"/>
          <a:stretch/>
        </p:blipFill>
        <p:spPr>
          <a:xfrm>
            <a:off x="5998370" y="37015"/>
            <a:ext cx="4945380" cy="676110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C9C079-0171-422E-83C3-A6E2CDF60ADA}"/>
              </a:ext>
            </a:extLst>
          </p:cNvPr>
          <p:cNvSpPr txBox="1"/>
          <p:nvPr/>
        </p:nvSpPr>
        <p:spPr>
          <a:xfrm>
            <a:off x="1731169" y="4524495"/>
            <a:ext cx="19897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9900"/>
                </a:solidFill>
              </a:rPr>
              <a:t>PRICE: </a:t>
            </a:r>
            <a:r>
              <a:rPr lang="en-US" sz="2800" b="1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27438462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C99FF"/>
                </a:solidFill>
              </a:rPr>
              <a:t>CREATIVE LADIES.</a:t>
            </a:r>
            <a:endParaRPr lang="en-US" b="1" dirty="0">
              <a:solidFill>
                <a:srgbClr val="CC99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62051" y="2224556"/>
            <a:ext cx="3192779" cy="1421780"/>
          </a:xfrm>
          <a:solidFill>
            <a:srgbClr val="CC99FF"/>
          </a:solidFill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Purple trouser.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Black turtle neck.</a:t>
            </a:r>
          </a:p>
          <a:p>
            <a:r>
              <a:rPr lang="en-US" sz="2800" dirty="0">
                <a:solidFill>
                  <a:schemeClr val="accent2"/>
                </a:solidFill>
              </a:rPr>
              <a:t>             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57C149-47FC-4CBA-9AA0-DEE8F58CDE14}"/>
              </a:ext>
            </a:extLst>
          </p:cNvPr>
          <p:cNvSpPr txBox="1"/>
          <p:nvPr/>
        </p:nvSpPr>
        <p:spPr>
          <a:xfrm>
            <a:off x="1659176" y="4087812"/>
            <a:ext cx="2293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9900"/>
                </a:solidFill>
              </a:rPr>
              <a:t>PRICE: </a:t>
            </a:r>
            <a:r>
              <a:rPr lang="en-US" sz="2800" b="1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1900</a:t>
            </a:r>
          </a:p>
        </p:txBody>
      </p:sp>
      <p:pic>
        <p:nvPicPr>
          <p:cNvPr id="19" name="Picture Placeholder 4">
            <a:extLst>
              <a:ext uri="{FF2B5EF4-FFF2-40B4-BE49-F238E27FC236}">
                <a16:creationId xmlns:a16="http://schemas.microsoft.com/office/drawing/2014/main" xmlns="" id="{A6159E2A-225C-4CF3-8F27-66C4BFBEAE2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" t="20895" r="1148" b="40289"/>
          <a:stretch/>
        </p:blipFill>
        <p:spPr>
          <a:xfrm>
            <a:off x="5362892" y="845821"/>
            <a:ext cx="6089968" cy="5646420"/>
          </a:xfrm>
        </p:spPr>
      </p:pic>
    </p:spTree>
    <p:extLst>
      <p:ext uri="{BB962C8B-B14F-4D97-AF65-F5344CB8AC3E}">
        <p14:creationId xmlns:p14="http://schemas.microsoft.com/office/powerpoint/2010/main" val="2113601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83112"/>
            <a:ext cx="3932237" cy="5742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C99FF"/>
                </a:solidFill>
              </a:rPr>
              <a:t>CREATIVE GENTS.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5381" y="2170112"/>
            <a:ext cx="3472339" cy="1350328"/>
          </a:xfrm>
          <a:solidFill>
            <a:srgbClr val="CC99FF"/>
          </a:solidFill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Purple trouser.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6600CC"/>
                </a:solidFill>
                <a:latin typeface="Bahnschrift" panose="020B0502040204020203" pitchFamily="34" charset="0"/>
              </a:rPr>
              <a:t>Black turtle neck.</a:t>
            </a:r>
          </a:p>
          <a:p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Bahnschrift" panose="020B0502040204020203" pitchFamily="34" charset="0"/>
              </a:rPr>
              <a:t>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7A0DECE-2DC8-4D79-B356-8BB920EC2DE1}"/>
              </a:ext>
            </a:extLst>
          </p:cNvPr>
          <p:cNvSpPr txBox="1"/>
          <p:nvPr/>
        </p:nvSpPr>
        <p:spPr>
          <a:xfrm>
            <a:off x="1701482" y="4062462"/>
            <a:ext cx="22088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9900"/>
                </a:solidFill>
              </a:rPr>
              <a:t>PRICE: </a:t>
            </a:r>
            <a:r>
              <a:rPr lang="en-US" sz="2800" b="1" dirty="0">
                <a:solidFill>
                  <a:srgbClr val="CC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1900</a:t>
            </a:r>
            <a:endParaRPr lang="en-US" sz="2800" dirty="0">
              <a:solidFill>
                <a:srgbClr val="CC99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Placeholder 4">
            <a:extLst>
              <a:ext uri="{FF2B5EF4-FFF2-40B4-BE49-F238E27FC236}">
                <a16:creationId xmlns:a16="http://schemas.microsoft.com/office/drawing/2014/main" xmlns="" id="{3DEBEA16-E764-4F23-BD5E-5F4F4F9D37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" t="26538" r="3978" b="30048"/>
          <a:stretch/>
        </p:blipFill>
        <p:spPr>
          <a:xfrm>
            <a:off x="5488781" y="468630"/>
            <a:ext cx="5863431" cy="6103619"/>
          </a:xfrm>
        </p:spPr>
      </p:pic>
    </p:spTree>
    <p:extLst>
      <p:ext uri="{BB962C8B-B14F-4D97-AF65-F5344CB8AC3E}">
        <p14:creationId xmlns:p14="http://schemas.microsoft.com/office/powerpoint/2010/main" val="2297877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Theme colors: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3" b="39842"/>
          <a:stretch/>
        </p:blipFill>
        <p:spPr>
          <a:xfrm>
            <a:off x="8579223" y="1237129"/>
            <a:ext cx="3227295" cy="369794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9186" y="5136777"/>
            <a:ext cx="6367332" cy="564776"/>
          </a:xfrm>
        </p:spPr>
        <p:txBody>
          <a:bodyPr/>
          <a:lstStyle/>
          <a:p>
            <a:r>
              <a:rPr lang="en-US" sz="24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Lavender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                                                            </a:t>
            </a:r>
            <a:r>
              <a:rPr lang="en-US" sz="2400" b="1" dirty="0" smtClean="0">
                <a:solidFill>
                  <a:srgbClr val="7030A0"/>
                </a:solidFill>
              </a:rPr>
              <a:t>Royal Purple</a:t>
            </a:r>
            <a:endParaRPr lang="en-US" sz="2400" b="1" dirty="0">
              <a:solidFill>
                <a:srgbClr val="7030A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15" r="1470" b="31399"/>
          <a:stretch/>
        </p:blipFill>
        <p:spPr>
          <a:xfrm>
            <a:off x="5439186" y="1237129"/>
            <a:ext cx="2723179" cy="3644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585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38DB4-C400-48E8-8ED9-33620F382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6600CC"/>
                </a:solidFill>
              </a:rPr>
              <a:t>MODE OF PAYMENT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73E509E-09E6-4E86-8539-77CEAD08217C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CC99FF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Send money </a:t>
            </a:r>
          </a:p>
          <a:p>
            <a:pPr marL="0" indent="0" algn="ctr">
              <a:buNone/>
            </a:pPr>
            <a:r>
              <a:rPr lang="en-US" sz="4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</a:p>
          <a:p>
            <a:pPr marL="0" indent="0" algn="ctr">
              <a:buNone/>
            </a:pPr>
            <a:r>
              <a:rPr lang="en-US" sz="4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0795771210 – MARTHA WAWERU</a:t>
            </a:r>
          </a:p>
          <a:p>
            <a:pPr marL="0" indent="0" algn="ctr">
              <a:buNone/>
            </a:pPr>
            <a:endParaRPr lang="en-US" sz="40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FORWARD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MPESA MESSAGE </a:t>
            </a:r>
            <a:r>
              <a:rPr lang="en-US" sz="32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3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0723050714 - Daniel Lochongo</a:t>
            </a:r>
          </a:p>
        </p:txBody>
      </p:sp>
    </p:spTree>
    <p:extLst>
      <p:ext uri="{BB962C8B-B14F-4D97-AF65-F5344CB8AC3E}">
        <p14:creationId xmlns:p14="http://schemas.microsoft.com/office/powerpoint/2010/main" val="2820310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1DEC624-A75E-4E93-82D0-89FA4AEDC8F2}"/>
              </a:ext>
            </a:extLst>
          </p:cNvPr>
          <p:cNvSpPr txBox="1"/>
          <p:nvPr/>
        </p:nvSpPr>
        <p:spPr>
          <a:xfrm>
            <a:off x="3094672" y="2581721"/>
            <a:ext cx="5797868" cy="1864549"/>
          </a:xfrm>
          <a:prstGeom prst="rect">
            <a:avLst/>
          </a:prstGeom>
          <a:solidFill>
            <a:srgbClr val="CC99FF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600CC"/>
                </a:solidFill>
              </a:rPr>
              <a:t>For any enquiries kindly contact;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</a:rPr>
              <a:t>Esther Waweru –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0794370676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bg1"/>
                </a:solidFill>
              </a:rPr>
              <a:t>Daniel Lochongo –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0723050714</a:t>
            </a:r>
          </a:p>
          <a:p>
            <a:endParaRPr lang="en-US" sz="2000" dirty="0">
              <a:solidFill>
                <a:srgbClr val="6600CC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9AE020-C393-4EB5-9D21-0FE4360B42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7" t="16310" r="16837" b="10400"/>
          <a:stretch/>
        </p:blipFill>
        <p:spPr>
          <a:xfrm rot="18849556">
            <a:off x="866852" y="1002816"/>
            <a:ext cx="3013043" cy="18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19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3500">
        <p15:prstTrans prst="curtains"/>
      </p:transition>
    </mc:Choice>
    <mc:Fallback xmlns="">
      <p:transition spd="slow" advTm="35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414</TotalTime>
  <Words>149</Words>
  <Application>Microsoft Office PowerPoint</Application>
  <PresentationFormat>Widescreen</PresentationFormat>
  <Paragraphs>46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Bahnschrift</vt:lpstr>
      <vt:lpstr>Calibri</vt:lpstr>
      <vt:lpstr>Candara</vt:lpstr>
      <vt:lpstr>Wingdings</vt:lpstr>
      <vt:lpstr>Office Theme</vt:lpstr>
      <vt:lpstr>DRESS CODE WORSHIP NIGHT 2022 SEASON OF GLORY.</vt:lpstr>
      <vt:lpstr>CHOIR AND INSTRUMENTALISTS GENTS. </vt:lpstr>
      <vt:lpstr>CHOIR PLUS INSTRUMENTALIST LADIES.</vt:lpstr>
      <vt:lpstr>CREATIVE LADIES.</vt:lpstr>
      <vt:lpstr>CREATIVE GENTS.</vt:lpstr>
      <vt:lpstr>Theme colors:</vt:lpstr>
      <vt:lpstr>MODE OF PAYMENT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WORSHIP NIGHT 2022 SEASON OF GLORY</dc:title>
  <dc:creator>USER</dc:creator>
  <cp:lastModifiedBy>USER</cp:lastModifiedBy>
  <cp:revision>31</cp:revision>
  <dcterms:created xsi:type="dcterms:W3CDTF">2022-08-03T12:15:22Z</dcterms:created>
  <dcterms:modified xsi:type="dcterms:W3CDTF">2022-08-12T01:53:10Z</dcterms:modified>
</cp:coreProperties>
</file>