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63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" id="{2EEA73B4-9088-4352-A7D7-3B52B8E23B73}">
          <p14:sldIdLst>
            <p14:sldId id="263"/>
          </p14:sldIdLst>
        </p14:section>
        <p14:section name="IDENTITY" id="{32E09FF5-2593-49BF-B7A3-AAF6DD4F4B31}">
          <p14:sldIdLst>
            <p14:sldId id="262"/>
          </p14:sldIdLst>
        </p14:section>
        <p14:section name="TOC" id="{40A96EFE-92A4-490F-A849-B7FBA2B6EBAD}">
          <p14:sldIdLst>
            <p14:sldId id="264"/>
          </p14:sldIdLst>
        </p14:section>
        <p14:section name="Tujuan" id="{CAAF277F-567D-4DBD-8F11-829E8E1A97A8}">
          <p14:sldIdLst>
            <p14:sldId id="265"/>
            <p14:sldId id="266"/>
          </p14:sldIdLst>
        </p14:section>
        <p14:section name="IDENTIFICATION OF PROBLEM" id="{DD27CD4D-0D69-4DA9-9665-4B1F8008C0B4}">
          <p14:sldIdLst>
            <p14:sldId id="267"/>
          </p14:sldIdLst>
        </p14:section>
        <p14:section name="PROBLEM STATEMENET" id="{5AAE6F1B-8DE5-42A2-8B35-B711F0158379}">
          <p14:sldIdLst>
            <p14:sldId id="268"/>
            <p14:sldId id="269"/>
          </p14:sldIdLst>
        </p14:section>
        <p14:section name="PROBLEM SCOPE" id="{8942AE1B-32A3-4400-B68B-B2B810E41DA8}">
          <p14:sldIdLst>
            <p14:sldId id="270"/>
          </p14:sldIdLst>
        </p14:section>
        <p14:section name="RESEARCH PURPOSES" id="{C0B9AB6C-4812-4586-888B-24F11D37F938}">
          <p14:sldIdLst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03F"/>
    <a:srgbClr val="41D568"/>
    <a:srgbClr val="2F3444"/>
    <a:srgbClr val="2D3241"/>
    <a:srgbClr val="323748"/>
    <a:srgbClr val="4F566F"/>
    <a:srgbClr val="262A36"/>
    <a:srgbClr val="D73F3F"/>
    <a:srgbClr val="D88B3E"/>
    <a:srgbClr val="47CA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1483" y="-5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275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619D0F-0FBF-D41D-7481-5DCCAA315F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07824-67A3-57E3-E7D4-BC04F42721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28FEA-F365-42B6-AE3D-CBDB7C86577C}" type="datetimeFigureOut">
              <a:rPr lang="en-ID" smtClean="0"/>
              <a:t>09/06/2025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D5FA1-CDEA-5718-645D-32B43C6F66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7A6A5-AAFE-C6CB-EAA8-60FBAFD9A0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F87CB-5EFD-40CF-BF5D-9BBB5120F7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231310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E7072B9-552E-9CAB-821D-D61C418A0493}"/>
              </a:ext>
            </a:extLst>
          </p:cNvPr>
          <p:cNvSpPr/>
          <p:nvPr userDrawn="1"/>
        </p:nvSpPr>
        <p:spPr>
          <a:xfrm>
            <a:off x="1" y="1"/>
            <a:ext cx="2743097" cy="6858000"/>
          </a:xfrm>
          <a:custGeom>
            <a:avLst/>
            <a:gdLst>
              <a:gd name="connsiteX0" fmla="*/ 0 w 2743097"/>
              <a:gd name="connsiteY0" fmla="*/ 0 h 6858000"/>
              <a:gd name="connsiteX1" fmla="*/ 2743097 w 2743097"/>
              <a:gd name="connsiteY1" fmla="*/ 0 h 6858000"/>
              <a:gd name="connsiteX2" fmla="*/ 1400947 w 2743097"/>
              <a:gd name="connsiteY2" fmla="*/ 6858000 h 6858000"/>
              <a:gd name="connsiteX3" fmla="*/ 0 w 274309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097" h="6858000">
                <a:moveTo>
                  <a:pt x="0" y="0"/>
                </a:moveTo>
                <a:lnTo>
                  <a:pt x="2743097" y="0"/>
                </a:lnTo>
                <a:lnTo>
                  <a:pt x="1400947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84000">
                <a:srgbClr val="262A36">
                  <a:alpha val="7000"/>
                </a:srgbClr>
              </a:gs>
              <a:gs pos="6000">
                <a:srgbClr val="323748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B31E5B-1582-6C69-8945-39F6FEF4D417}"/>
              </a:ext>
            </a:extLst>
          </p:cNvPr>
          <p:cNvSpPr txBox="1"/>
          <p:nvPr userDrawn="1"/>
        </p:nvSpPr>
        <p:spPr>
          <a:xfrm>
            <a:off x="934832" y="225288"/>
            <a:ext cx="4389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Universitas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Singaperbangsa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Karawang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E2606AA-92CF-92F0-6853-E492A9EC8CE5}"/>
              </a:ext>
            </a:extLst>
          </p:cNvPr>
          <p:cNvSpPr/>
          <p:nvPr userDrawn="1"/>
        </p:nvSpPr>
        <p:spPr>
          <a:xfrm>
            <a:off x="10365345" y="1888368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A393D1-82E1-9156-6C73-3868C0AEC201}"/>
              </a:ext>
            </a:extLst>
          </p:cNvPr>
          <p:cNvGrpSpPr/>
          <p:nvPr userDrawn="1"/>
        </p:nvGrpSpPr>
        <p:grpSpPr>
          <a:xfrm>
            <a:off x="6235762" y="719790"/>
            <a:ext cx="160578" cy="154466"/>
            <a:chOff x="6235762" y="719790"/>
            <a:chExt cx="160578" cy="15446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6E13F2C-203B-8605-EC31-0E8F7723A7A3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51" y="719790"/>
              <a:ext cx="0" cy="154466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A572D95-EC1D-067B-BDD5-53732B0BB7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5762" y="797023"/>
              <a:ext cx="16057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D278E8EC-9A3A-AC6C-63CD-61BFB61B8298}"/>
              </a:ext>
            </a:extLst>
          </p:cNvPr>
          <p:cNvSpPr/>
          <p:nvPr userDrawn="1"/>
        </p:nvSpPr>
        <p:spPr>
          <a:xfrm rot="2151559">
            <a:off x="7395821" y="5984447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3317BB9-9C8F-0E74-4254-B9EC8DDC04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7570" b="56982"/>
          <a:stretch/>
        </p:blipFill>
        <p:spPr>
          <a:xfrm flipH="1">
            <a:off x="-1" y="3222757"/>
            <a:ext cx="3240741" cy="36352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253755-540C-C488-DFAB-51A5E005F3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16" y="49738"/>
            <a:ext cx="637086" cy="6593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51C048-BD1D-BFD8-EE97-09C60F4C0453}"/>
              </a:ext>
            </a:extLst>
          </p:cNvPr>
          <p:cNvSpPr txBox="1"/>
          <p:nvPr userDrawn="1"/>
        </p:nvSpPr>
        <p:spPr>
          <a:xfrm>
            <a:off x="9421690" y="225288"/>
            <a:ext cx="2770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Fakultas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Ilmu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Komputer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435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IMIN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D01CE7A-8FF2-71C2-65A8-C13E4D162259}"/>
              </a:ext>
            </a:extLst>
          </p:cNvPr>
          <p:cNvSpPr txBox="1"/>
          <p:nvPr userDrawn="1"/>
        </p:nvSpPr>
        <p:spPr>
          <a:xfrm>
            <a:off x="2763999" y="2105561"/>
            <a:ext cx="666400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TUJUAN</a:t>
            </a:r>
            <a:endParaRPr lang="en-ID" sz="13800" b="1" dirty="0">
              <a:ln>
                <a:solidFill>
                  <a:srgbClr val="4F566F"/>
                </a:solidFill>
              </a:ln>
              <a:noFill/>
              <a:latin typeface="Century Gothic" panose="020B0502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F5DF26-AE06-7CE4-7C89-76E74BF66CF9}"/>
              </a:ext>
            </a:extLst>
          </p:cNvPr>
          <p:cNvSpPr/>
          <p:nvPr userDrawn="1"/>
        </p:nvSpPr>
        <p:spPr>
          <a:xfrm>
            <a:off x="10365345" y="1888368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329879-B6C0-5D30-4A51-1D451472A3DC}"/>
              </a:ext>
            </a:extLst>
          </p:cNvPr>
          <p:cNvGrpSpPr/>
          <p:nvPr userDrawn="1"/>
        </p:nvGrpSpPr>
        <p:grpSpPr>
          <a:xfrm>
            <a:off x="6235762" y="719790"/>
            <a:ext cx="160578" cy="154466"/>
            <a:chOff x="6235762" y="719790"/>
            <a:chExt cx="160578" cy="15446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25BEF3B-37D9-76F5-3137-EFD107C5A77C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51" y="719790"/>
              <a:ext cx="0" cy="154466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BDA3C9-892B-B437-0167-54EF8E6AA9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5762" y="797023"/>
              <a:ext cx="16057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777457-105B-B491-2A63-01DA6CF1767A}"/>
              </a:ext>
            </a:extLst>
          </p:cNvPr>
          <p:cNvGrpSpPr/>
          <p:nvPr userDrawn="1"/>
        </p:nvGrpSpPr>
        <p:grpSpPr>
          <a:xfrm>
            <a:off x="4568991" y="5358967"/>
            <a:ext cx="160578" cy="154466"/>
            <a:chOff x="6235762" y="719790"/>
            <a:chExt cx="160578" cy="15446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9B9867-629D-79C7-21B2-83485248D17E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51" y="719790"/>
              <a:ext cx="0" cy="154466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5BD2B55-F790-A23D-528C-8EB2975EC8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5762" y="797023"/>
              <a:ext cx="16057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3C2CDCC4-D9C1-3D17-D61F-51EA6700AE52}"/>
              </a:ext>
            </a:extLst>
          </p:cNvPr>
          <p:cNvSpPr/>
          <p:nvPr userDrawn="1"/>
        </p:nvSpPr>
        <p:spPr>
          <a:xfrm>
            <a:off x="2023975" y="4719539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446C6CA-00CA-E55D-B47A-68DA3BB337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5821" b="52372"/>
          <a:stretch/>
        </p:blipFill>
        <p:spPr>
          <a:xfrm>
            <a:off x="10072049" y="4315703"/>
            <a:ext cx="2119951" cy="2542298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BA958420-5144-731B-E121-9C412CDD5E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5821" b="52372"/>
          <a:stretch/>
        </p:blipFill>
        <p:spPr>
          <a:xfrm>
            <a:off x="941696" y="4731980"/>
            <a:ext cx="1772828" cy="21260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33AFBE-EB34-DCFD-3A89-F9234A8F8E88}"/>
              </a:ext>
            </a:extLst>
          </p:cNvPr>
          <p:cNvSpPr txBox="1"/>
          <p:nvPr userDrawn="1"/>
        </p:nvSpPr>
        <p:spPr>
          <a:xfrm>
            <a:off x="9421690" y="225288"/>
            <a:ext cx="2770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Fakultas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Ilmu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Komputer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E88741-08B0-F401-1B55-1F2ECF79F376}"/>
              </a:ext>
            </a:extLst>
          </p:cNvPr>
          <p:cNvSpPr txBox="1"/>
          <p:nvPr userDrawn="1"/>
        </p:nvSpPr>
        <p:spPr>
          <a:xfrm>
            <a:off x="934832" y="225288"/>
            <a:ext cx="4389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Universitas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Singaperbangsa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Karawang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514E0B-1699-1DCA-C5CA-108A386B22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16" y="49738"/>
            <a:ext cx="637086" cy="65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98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DENTIFICATION OF 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BE20FB-3544-C128-E38C-2876462517DC}"/>
              </a:ext>
            </a:extLst>
          </p:cNvPr>
          <p:cNvSpPr txBox="1"/>
          <p:nvPr userDrawn="1"/>
        </p:nvSpPr>
        <p:spPr>
          <a:xfrm>
            <a:off x="1032759" y="1613119"/>
            <a:ext cx="10126491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TARGET</a:t>
            </a:r>
          </a:p>
          <a:p>
            <a:pPr algn="ctr"/>
            <a:r>
              <a:rPr lang="en-US" sz="115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PENGUNJUNG</a:t>
            </a:r>
            <a:endParaRPr lang="en-ID" sz="11500" b="1" dirty="0">
              <a:ln>
                <a:solidFill>
                  <a:srgbClr val="4F566F"/>
                </a:solidFill>
              </a:ln>
              <a:noFill/>
              <a:latin typeface="Century Gothic" panose="020B0502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C8DD9E-AFE7-74B1-5767-7E19C69B6049}"/>
              </a:ext>
            </a:extLst>
          </p:cNvPr>
          <p:cNvSpPr/>
          <p:nvPr userDrawn="1"/>
        </p:nvSpPr>
        <p:spPr>
          <a:xfrm>
            <a:off x="11716475" y="1792834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4E3194-A5BB-265D-429A-DA0367D6288D}"/>
              </a:ext>
            </a:extLst>
          </p:cNvPr>
          <p:cNvGrpSpPr/>
          <p:nvPr userDrawn="1"/>
        </p:nvGrpSpPr>
        <p:grpSpPr>
          <a:xfrm>
            <a:off x="6288610" y="4471862"/>
            <a:ext cx="160578" cy="154466"/>
            <a:chOff x="6235762" y="719790"/>
            <a:chExt cx="160578" cy="15446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55A3CB-2807-FB53-2452-6FC463CCD7D3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51" y="719790"/>
              <a:ext cx="0" cy="154466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FEB3A3-241A-6845-D5D6-F93FE1D764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5762" y="797023"/>
              <a:ext cx="16057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0DF3BB01-C84B-C995-D9FA-C9E8F99DBA88}"/>
              </a:ext>
            </a:extLst>
          </p:cNvPr>
          <p:cNvSpPr/>
          <p:nvPr userDrawn="1"/>
        </p:nvSpPr>
        <p:spPr>
          <a:xfrm>
            <a:off x="2023975" y="4978848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B68EF2D-91CE-3105-BAC2-27CBC47B24A9}"/>
              </a:ext>
            </a:extLst>
          </p:cNvPr>
          <p:cNvSpPr/>
          <p:nvPr userDrawn="1"/>
        </p:nvSpPr>
        <p:spPr>
          <a:xfrm rot="2151559">
            <a:off x="8390905" y="5957553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957C2ADB-96E3-1338-658B-3DD7078874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5821" b="52372"/>
          <a:stretch/>
        </p:blipFill>
        <p:spPr>
          <a:xfrm>
            <a:off x="10072049" y="4315703"/>
            <a:ext cx="2119951" cy="25422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94C18A-E9B7-54E9-A588-4A8F0C97CE47}"/>
              </a:ext>
            </a:extLst>
          </p:cNvPr>
          <p:cNvSpPr txBox="1"/>
          <p:nvPr userDrawn="1"/>
        </p:nvSpPr>
        <p:spPr>
          <a:xfrm>
            <a:off x="934832" y="225288"/>
            <a:ext cx="4389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Universitas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Singaperbangsa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Karawang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09C57-5125-BFDD-8789-4A86F80478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16" y="49738"/>
            <a:ext cx="637086" cy="6593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1F2799-52B3-D9DC-96C1-7F55224F83E0}"/>
              </a:ext>
            </a:extLst>
          </p:cNvPr>
          <p:cNvSpPr txBox="1"/>
          <p:nvPr userDrawn="1"/>
        </p:nvSpPr>
        <p:spPr>
          <a:xfrm>
            <a:off x="9421690" y="225288"/>
            <a:ext cx="2770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Fakultas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Ilmu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Komputer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62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EC96DF3-B250-ED0E-E10E-8BC39CCDD880}"/>
              </a:ext>
            </a:extLst>
          </p:cNvPr>
          <p:cNvSpPr txBox="1"/>
          <p:nvPr userDrawn="1"/>
        </p:nvSpPr>
        <p:spPr>
          <a:xfrm>
            <a:off x="2170893" y="1613119"/>
            <a:ext cx="7850227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PEMILIHAN</a:t>
            </a:r>
          </a:p>
          <a:p>
            <a:pPr algn="ctr"/>
            <a:r>
              <a:rPr lang="en-US" sz="115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WARNA</a:t>
            </a:r>
            <a:endParaRPr lang="en-ID" sz="11500" b="1" dirty="0">
              <a:ln>
                <a:solidFill>
                  <a:srgbClr val="4F566F"/>
                </a:solidFill>
              </a:ln>
              <a:noFill/>
              <a:latin typeface="Century Gothic" panose="020B0502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7ADC79-1D52-1F7F-3AE1-759A17406885}"/>
              </a:ext>
            </a:extLst>
          </p:cNvPr>
          <p:cNvSpPr/>
          <p:nvPr userDrawn="1"/>
        </p:nvSpPr>
        <p:spPr>
          <a:xfrm>
            <a:off x="11716475" y="1792834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363F00-7FA9-C2B4-AC5E-721549B56E68}"/>
              </a:ext>
            </a:extLst>
          </p:cNvPr>
          <p:cNvSpPr/>
          <p:nvPr userDrawn="1"/>
        </p:nvSpPr>
        <p:spPr>
          <a:xfrm>
            <a:off x="2023975" y="4978848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DFCB326-72F4-6CE9-1F78-155880AB7D08}"/>
              </a:ext>
            </a:extLst>
          </p:cNvPr>
          <p:cNvSpPr/>
          <p:nvPr userDrawn="1"/>
        </p:nvSpPr>
        <p:spPr>
          <a:xfrm rot="2151559">
            <a:off x="8390905" y="5957553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C27A865-1D99-309C-CA3A-B4AEAFFEAA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5821" b="52372"/>
          <a:stretch/>
        </p:blipFill>
        <p:spPr>
          <a:xfrm>
            <a:off x="10072049" y="4315703"/>
            <a:ext cx="2119951" cy="25422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8AB95F-4077-3B28-47CE-F57A6260493D}"/>
              </a:ext>
            </a:extLst>
          </p:cNvPr>
          <p:cNvSpPr txBox="1"/>
          <p:nvPr userDrawn="1"/>
        </p:nvSpPr>
        <p:spPr>
          <a:xfrm>
            <a:off x="934832" y="225288"/>
            <a:ext cx="4389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Universitas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Singaperbangsa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Karawang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3A031-D4D6-645D-289C-13BBD7B8AA4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16" y="49738"/>
            <a:ext cx="637086" cy="6593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35AB70-850C-1E1F-D1CD-C402A45F43B2}"/>
              </a:ext>
            </a:extLst>
          </p:cNvPr>
          <p:cNvSpPr txBox="1"/>
          <p:nvPr userDrawn="1"/>
        </p:nvSpPr>
        <p:spPr>
          <a:xfrm>
            <a:off x="9421690" y="225288"/>
            <a:ext cx="2770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Fakultas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Ilmu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Komputer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364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SC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DD36F0-A662-6BEB-9063-76D7378B8AF7}"/>
              </a:ext>
            </a:extLst>
          </p:cNvPr>
          <p:cNvSpPr txBox="1"/>
          <p:nvPr userDrawn="1"/>
        </p:nvSpPr>
        <p:spPr>
          <a:xfrm>
            <a:off x="2743967" y="1613119"/>
            <a:ext cx="6704079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STRUKTUR</a:t>
            </a:r>
          </a:p>
          <a:p>
            <a:pPr algn="ctr"/>
            <a:r>
              <a:rPr lang="en-US" sz="115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MENU</a:t>
            </a:r>
            <a:endParaRPr lang="en-ID" sz="11500" b="1" dirty="0">
              <a:ln>
                <a:solidFill>
                  <a:srgbClr val="4F566F"/>
                </a:solidFill>
              </a:ln>
              <a:noFill/>
              <a:latin typeface="Century Gothic" panose="020B0502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CE407C-BC51-05B0-FB58-A2E733EECCEB}"/>
              </a:ext>
            </a:extLst>
          </p:cNvPr>
          <p:cNvSpPr/>
          <p:nvPr userDrawn="1"/>
        </p:nvSpPr>
        <p:spPr>
          <a:xfrm>
            <a:off x="7677875" y="4269334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014123-D8B4-7029-8EF2-2B38277C18D9}"/>
              </a:ext>
            </a:extLst>
          </p:cNvPr>
          <p:cNvSpPr/>
          <p:nvPr userDrawn="1"/>
        </p:nvSpPr>
        <p:spPr>
          <a:xfrm>
            <a:off x="2036675" y="4115248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750BAEE-62A5-30D4-A0DF-289CFAD2999F}"/>
              </a:ext>
            </a:extLst>
          </p:cNvPr>
          <p:cNvSpPr/>
          <p:nvPr userDrawn="1"/>
        </p:nvSpPr>
        <p:spPr>
          <a:xfrm rot="2151559">
            <a:off x="8390905" y="5957553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C0397F0-61B7-6DA0-6262-D00B31D9CC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5821" b="52372"/>
          <a:stretch/>
        </p:blipFill>
        <p:spPr>
          <a:xfrm>
            <a:off x="10072049" y="4315703"/>
            <a:ext cx="2119951" cy="2542298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D805A1E-27CD-D612-8CA1-5F089812890B}"/>
              </a:ext>
            </a:extLst>
          </p:cNvPr>
          <p:cNvSpPr/>
          <p:nvPr userDrawn="1"/>
        </p:nvSpPr>
        <p:spPr>
          <a:xfrm rot="2151559">
            <a:off x="6574805" y="953753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B2F5016-0F0F-D55D-41AB-80C8615B1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5821" b="52372"/>
          <a:stretch/>
        </p:blipFill>
        <p:spPr>
          <a:xfrm flipH="1">
            <a:off x="0" y="4315702"/>
            <a:ext cx="2119951" cy="25422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C03039-5E69-A8D8-5115-24306E191D3E}"/>
              </a:ext>
            </a:extLst>
          </p:cNvPr>
          <p:cNvSpPr txBox="1"/>
          <p:nvPr userDrawn="1"/>
        </p:nvSpPr>
        <p:spPr>
          <a:xfrm>
            <a:off x="934832" y="225288"/>
            <a:ext cx="4389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Universitas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Singaperbangsa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Karawang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4C12B-2B58-C644-5130-88167CC6B4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16" y="49738"/>
            <a:ext cx="637086" cy="6593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0E24AA-FAB7-48CB-5418-604CA01A04E1}"/>
              </a:ext>
            </a:extLst>
          </p:cNvPr>
          <p:cNvSpPr txBox="1"/>
          <p:nvPr userDrawn="1"/>
        </p:nvSpPr>
        <p:spPr>
          <a:xfrm>
            <a:off x="9421690" y="225288"/>
            <a:ext cx="2770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Fakultas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Ilmu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Komputer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58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49D948-357C-125A-E95D-6EBEEAF98FAB}"/>
              </a:ext>
            </a:extLst>
          </p:cNvPr>
          <p:cNvSpPr txBox="1"/>
          <p:nvPr userDrawn="1"/>
        </p:nvSpPr>
        <p:spPr>
          <a:xfrm>
            <a:off x="3247311" y="1613119"/>
            <a:ext cx="5697394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JENIS</a:t>
            </a:r>
          </a:p>
          <a:p>
            <a:pPr algn="ctr"/>
            <a:r>
              <a:rPr lang="en-US" sz="115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WEBSITE</a:t>
            </a:r>
            <a:endParaRPr lang="en-ID" sz="11500" b="1" dirty="0">
              <a:ln>
                <a:solidFill>
                  <a:srgbClr val="4F566F"/>
                </a:solidFill>
              </a:ln>
              <a:noFill/>
              <a:latin typeface="Century Gothic" panose="020B0502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E4D5B6-0882-4F86-DC66-BE1201190A7C}"/>
              </a:ext>
            </a:extLst>
          </p:cNvPr>
          <p:cNvSpPr/>
          <p:nvPr userDrawn="1"/>
        </p:nvSpPr>
        <p:spPr>
          <a:xfrm>
            <a:off x="663791" y="1351322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D35594-FC12-9E10-E820-8FCC78F1ABFA}"/>
              </a:ext>
            </a:extLst>
          </p:cNvPr>
          <p:cNvSpPr/>
          <p:nvPr userDrawn="1"/>
        </p:nvSpPr>
        <p:spPr>
          <a:xfrm>
            <a:off x="11368934" y="3967330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B371FFA-F7A4-8A65-F2B1-65B68D4B69FE}"/>
              </a:ext>
            </a:extLst>
          </p:cNvPr>
          <p:cNvSpPr/>
          <p:nvPr userDrawn="1"/>
        </p:nvSpPr>
        <p:spPr>
          <a:xfrm rot="2151559">
            <a:off x="7395821" y="5984447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521CDDC-37D9-3982-05E1-9A221FE613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5821" b="52372"/>
          <a:stretch/>
        </p:blipFill>
        <p:spPr>
          <a:xfrm>
            <a:off x="10072049" y="4315703"/>
            <a:ext cx="2119951" cy="2542298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D5ED59E-709B-EE7A-2B2E-FB9B1AD78742}"/>
              </a:ext>
            </a:extLst>
          </p:cNvPr>
          <p:cNvSpPr/>
          <p:nvPr userDrawn="1"/>
        </p:nvSpPr>
        <p:spPr>
          <a:xfrm rot="2151559">
            <a:off x="10087873" y="1014461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A6215DB-DAF8-595F-1733-140629855B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5821" b="52372"/>
          <a:stretch/>
        </p:blipFill>
        <p:spPr>
          <a:xfrm flipH="1">
            <a:off x="0" y="4315702"/>
            <a:ext cx="2119951" cy="25422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B94773-AD43-3ECF-54F8-4ABCF4971158}"/>
              </a:ext>
            </a:extLst>
          </p:cNvPr>
          <p:cNvSpPr txBox="1"/>
          <p:nvPr userDrawn="1"/>
        </p:nvSpPr>
        <p:spPr>
          <a:xfrm>
            <a:off x="934832" y="225288"/>
            <a:ext cx="4389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Universitas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Singaperbangsa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Karawang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B19BBF-6148-315E-73D8-522EA3F159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16" y="49738"/>
            <a:ext cx="637086" cy="6593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BCA53E-0840-46D2-4A34-5C45DD4CA23A}"/>
              </a:ext>
            </a:extLst>
          </p:cNvPr>
          <p:cNvSpPr txBox="1"/>
          <p:nvPr userDrawn="1"/>
        </p:nvSpPr>
        <p:spPr>
          <a:xfrm>
            <a:off x="9421690" y="225288"/>
            <a:ext cx="2770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Fakultas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Ilmu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Komputer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1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49D948-357C-125A-E95D-6EBEEAF98FAB}"/>
              </a:ext>
            </a:extLst>
          </p:cNvPr>
          <p:cNvSpPr txBox="1"/>
          <p:nvPr userDrawn="1"/>
        </p:nvSpPr>
        <p:spPr>
          <a:xfrm>
            <a:off x="-27911" y="1737863"/>
            <a:ext cx="124550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CARA</a:t>
            </a:r>
          </a:p>
          <a:p>
            <a:pPr algn="ctr"/>
            <a:r>
              <a:rPr lang="en-US" sz="110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MENGOPRASIKAN</a:t>
            </a:r>
            <a:endParaRPr lang="en-ID" sz="11000" b="1" dirty="0">
              <a:ln>
                <a:solidFill>
                  <a:srgbClr val="4F566F"/>
                </a:solidFill>
              </a:ln>
              <a:noFill/>
              <a:latin typeface="Century Gothic" panose="020B0502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E4D5B6-0882-4F86-DC66-BE1201190A7C}"/>
              </a:ext>
            </a:extLst>
          </p:cNvPr>
          <p:cNvSpPr/>
          <p:nvPr userDrawn="1"/>
        </p:nvSpPr>
        <p:spPr>
          <a:xfrm>
            <a:off x="663791" y="1351322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D35594-FC12-9E10-E820-8FCC78F1ABFA}"/>
              </a:ext>
            </a:extLst>
          </p:cNvPr>
          <p:cNvSpPr/>
          <p:nvPr userDrawn="1"/>
        </p:nvSpPr>
        <p:spPr>
          <a:xfrm>
            <a:off x="11368934" y="3967330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B371FFA-F7A4-8A65-F2B1-65B68D4B69FE}"/>
              </a:ext>
            </a:extLst>
          </p:cNvPr>
          <p:cNvSpPr/>
          <p:nvPr userDrawn="1"/>
        </p:nvSpPr>
        <p:spPr>
          <a:xfrm rot="2151559">
            <a:off x="7395821" y="5984447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521CDDC-37D9-3982-05E1-9A221FE613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5821" b="52372"/>
          <a:stretch/>
        </p:blipFill>
        <p:spPr>
          <a:xfrm>
            <a:off x="10072049" y="4315703"/>
            <a:ext cx="2119951" cy="2542298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D5ED59E-709B-EE7A-2B2E-FB9B1AD78742}"/>
              </a:ext>
            </a:extLst>
          </p:cNvPr>
          <p:cNvSpPr/>
          <p:nvPr userDrawn="1"/>
        </p:nvSpPr>
        <p:spPr>
          <a:xfrm rot="2151559">
            <a:off x="10087873" y="1014461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A6215DB-DAF8-595F-1733-140629855B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5821" b="52372"/>
          <a:stretch/>
        </p:blipFill>
        <p:spPr>
          <a:xfrm flipH="1">
            <a:off x="0" y="4315702"/>
            <a:ext cx="2119951" cy="25422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B94773-AD43-3ECF-54F8-4ABCF4971158}"/>
              </a:ext>
            </a:extLst>
          </p:cNvPr>
          <p:cNvSpPr txBox="1"/>
          <p:nvPr userDrawn="1"/>
        </p:nvSpPr>
        <p:spPr>
          <a:xfrm>
            <a:off x="934832" y="225288"/>
            <a:ext cx="4389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Universitas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Singaperbangsa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Karawang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B19BBF-6148-315E-73D8-522EA3F159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16" y="49738"/>
            <a:ext cx="637086" cy="6593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BCA53E-0840-46D2-4A34-5C45DD4CA23A}"/>
              </a:ext>
            </a:extLst>
          </p:cNvPr>
          <p:cNvSpPr txBox="1"/>
          <p:nvPr userDrawn="1"/>
        </p:nvSpPr>
        <p:spPr>
          <a:xfrm>
            <a:off x="9421690" y="225288"/>
            <a:ext cx="2770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Fakultas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Ilmu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Komputer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538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0B59550-1741-71ED-E59F-D0DD20999882}"/>
              </a:ext>
            </a:extLst>
          </p:cNvPr>
          <p:cNvSpPr/>
          <p:nvPr userDrawn="1"/>
        </p:nvSpPr>
        <p:spPr>
          <a:xfrm>
            <a:off x="1" y="1"/>
            <a:ext cx="2743097" cy="6858000"/>
          </a:xfrm>
          <a:custGeom>
            <a:avLst/>
            <a:gdLst>
              <a:gd name="connsiteX0" fmla="*/ 0 w 2743097"/>
              <a:gd name="connsiteY0" fmla="*/ 0 h 6858000"/>
              <a:gd name="connsiteX1" fmla="*/ 2743097 w 2743097"/>
              <a:gd name="connsiteY1" fmla="*/ 0 h 6858000"/>
              <a:gd name="connsiteX2" fmla="*/ 1400947 w 2743097"/>
              <a:gd name="connsiteY2" fmla="*/ 6858000 h 6858000"/>
              <a:gd name="connsiteX3" fmla="*/ 0 w 274309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097" h="6858000">
                <a:moveTo>
                  <a:pt x="0" y="0"/>
                </a:moveTo>
                <a:lnTo>
                  <a:pt x="2743097" y="0"/>
                </a:lnTo>
                <a:lnTo>
                  <a:pt x="1400947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84000">
                <a:srgbClr val="262A36">
                  <a:alpha val="7000"/>
                </a:srgbClr>
              </a:gs>
              <a:gs pos="6000">
                <a:srgbClr val="323748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905448-E02A-3B27-1A0B-1F723FA82414}"/>
              </a:ext>
            </a:extLst>
          </p:cNvPr>
          <p:cNvSpPr/>
          <p:nvPr userDrawn="1"/>
        </p:nvSpPr>
        <p:spPr>
          <a:xfrm>
            <a:off x="10365345" y="1888368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E5A7B7-C5FF-D840-BD7F-B81ED87E27D1}"/>
              </a:ext>
            </a:extLst>
          </p:cNvPr>
          <p:cNvGrpSpPr/>
          <p:nvPr userDrawn="1"/>
        </p:nvGrpSpPr>
        <p:grpSpPr>
          <a:xfrm>
            <a:off x="6235762" y="719790"/>
            <a:ext cx="160578" cy="154466"/>
            <a:chOff x="6235762" y="719790"/>
            <a:chExt cx="160578" cy="15446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AA21429-E388-9AF5-B61A-DD949C50D9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51" y="719790"/>
              <a:ext cx="0" cy="154466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FC4B6D-B556-E7C2-42EC-B76150180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5762" y="797023"/>
              <a:ext cx="16057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835A403-5AD2-63A7-7CD1-ADB250F72804}"/>
              </a:ext>
            </a:extLst>
          </p:cNvPr>
          <p:cNvSpPr/>
          <p:nvPr userDrawn="1"/>
        </p:nvSpPr>
        <p:spPr>
          <a:xfrm rot="2151559">
            <a:off x="7395821" y="5984447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E005EA0-8B5E-AB56-75D8-4942D039E5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7570" b="56982"/>
          <a:stretch/>
        </p:blipFill>
        <p:spPr>
          <a:xfrm flipH="1">
            <a:off x="-1" y="3222757"/>
            <a:ext cx="3240741" cy="36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9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rgbClr val="262A36"/>
            </a:gs>
            <a:gs pos="35000">
              <a:srgbClr val="323748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A8CC4F-1A93-9B6D-DD14-E97362B4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53F6B-0363-F2EC-3848-E0F711F8B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4C130-6293-335B-64B6-FCA023FC9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434BC-AFEE-4244-A438-51A26202987C}" type="datetimeFigureOut">
              <a:rPr lang="en-ID" smtClean="0"/>
              <a:t>09/06/2025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0D7FA-A9C2-0AF4-930B-DBBA3434B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DB8E2-4F35-33AE-364E-594F86D6B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7142-0A8C-4689-8EAE-A90B2B4D51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384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60" r:id="rId7"/>
    <p:sldLayoutId id="2147483659" r:id="rId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3.xml"/><Relationship Id="rId7" Type="http://schemas.openxmlformats.org/officeDocument/2006/relationships/image" Target="../media/image7.svg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sv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slide" Target="slide1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30.svg"/><Relationship Id="rId7" Type="http://schemas.openxmlformats.org/officeDocument/2006/relationships/image" Target="../media/image1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slide" Target="slide3.xml"/><Relationship Id="rId9" Type="http://schemas.openxmlformats.org/officeDocument/2006/relationships/hyperlink" Target="https://nafhaniqi14.github.io/uasku-portofolio/index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slide" Target="slide3.xml"/><Relationship Id="rId18" Type="http://schemas.openxmlformats.org/officeDocument/2006/relationships/image" Target="../media/image8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slide" Target="slide1.xml"/><Relationship Id="rId17" Type="http://schemas.openxmlformats.org/officeDocument/2006/relationships/image" Target="../media/image7.svg"/><Relationship Id="rId2" Type="http://schemas.openxmlformats.org/officeDocument/2006/relationships/image" Target="../media/image10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5.svg"/><Relationship Id="rId10" Type="http://schemas.openxmlformats.org/officeDocument/2006/relationships/image" Target="../media/image18.png"/><Relationship Id="rId19" Type="http://schemas.openxmlformats.org/officeDocument/2006/relationships/image" Target="../media/image9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17.svg"/><Relationship Id="rId18" Type="http://schemas.openxmlformats.org/officeDocument/2006/relationships/slide" Target="slide2.xml"/><Relationship Id="rId3" Type="http://schemas.openxmlformats.org/officeDocument/2006/relationships/image" Target="../media/image10.png"/><Relationship Id="rId21" Type="http://schemas.openxmlformats.org/officeDocument/2006/relationships/image" Target="../media/image6.png"/><Relationship Id="rId7" Type="http://schemas.openxmlformats.org/officeDocument/2006/relationships/image" Target="../media/image13.svg"/><Relationship Id="rId12" Type="http://schemas.openxmlformats.org/officeDocument/2006/relationships/image" Target="../media/image16.png"/><Relationship Id="rId17" Type="http://schemas.openxmlformats.org/officeDocument/2006/relationships/slide" Target="slide1.xml"/><Relationship Id="rId25" Type="http://schemas.openxmlformats.org/officeDocument/2006/relationships/image" Target="../media/image20.png"/><Relationship Id="rId2" Type="http://schemas.openxmlformats.org/officeDocument/2006/relationships/slide" Target="slide4.xml"/><Relationship Id="rId16" Type="http://schemas.openxmlformats.org/officeDocument/2006/relationships/image" Target="../media/image19.svg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1" Type="http://schemas.openxmlformats.org/officeDocument/2006/relationships/slide" Target="slide9.xml"/><Relationship Id="rId24" Type="http://schemas.openxmlformats.org/officeDocument/2006/relationships/image" Target="../media/image9.svg"/><Relationship Id="rId5" Type="http://schemas.openxmlformats.org/officeDocument/2006/relationships/slide" Target="slide6.xml"/><Relationship Id="rId15" Type="http://schemas.openxmlformats.org/officeDocument/2006/relationships/image" Target="../media/image18.png"/><Relationship Id="rId23" Type="http://schemas.openxmlformats.org/officeDocument/2006/relationships/image" Target="../media/image8.png"/><Relationship Id="rId10" Type="http://schemas.openxmlformats.org/officeDocument/2006/relationships/image" Target="../media/image15.svg"/><Relationship Id="rId19" Type="http://schemas.openxmlformats.org/officeDocument/2006/relationships/image" Target="../media/image4.png"/><Relationship Id="rId4" Type="http://schemas.openxmlformats.org/officeDocument/2006/relationships/image" Target="../media/image11.svg"/><Relationship Id="rId9" Type="http://schemas.openxmlformats.org/officeDocument/2006/relationships/image" Target="../media/image14.png"/><Relationship Id="rId14" Type="http://schemas.openxmlformats.org/officeDocument/2006/relationships/slide" Target="slide10.xml"/><Relationship Id="rId22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1.png"/><Relationship Id="rId2" Type="http://schemas.openxmlformats.org/officeDocument/2006/relationships/image" Target="../media/image10.png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1.png"/><Relationship Id="rId2" Type="http://schemas.openxmlformats.org/officeDocument/2006/relationships/image" Target="../media/image10.png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6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5.svg"/><Relationship Id="rId7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8.svg"/><Relationship Id="rId7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30.svg"/><Relationship Id="rId7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slide" Target="slide3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297C81-A646-58F8-FDE3-7EFCCA630DE9}"/>
              </a:ext>
            </a:extLst>
          </p:cNvPr>
          <p:cNvSpPr txBox="1"/>
          <p:nvPr/>
        </p:nvSpPr>
        <p:spPr>
          <a:xfrm>
            <a:off x="8775205" y="242608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HOME</a:t>
            </a:r>
            <a:endParaRPr lang="en-ID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BD6E7349-24E7-63A5-826C-C4B5C7998001}"/>
              </a:ext>
            </a:extLst>
          </p:cNvPr>
          <p:cNvSpPr txBox="1"/>
          <p:nvPr/>
        </p:nvSpPr>
        <p:spPr>
          <a:xfrm>
            <a:off x="9512537" y="242607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IDENTITY</a:t>
            </a:r>
            <a:endParaRPr lang="en-ID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hlinkClick r:id="rId3" action="ppaction://hlinksldjump"/>
            <a:extLst>
              <a:ext uri="{FF2B5EF4-FFF2-40B4-BE49-F238E27FC236}">
                <a16:creationId xmlns:a16="http://schemas.microsoft.com/office/drawing/2014/main" id="{58B266A1-E87A-AA01-9C2B-53F9B1D08863}"/>
              </a:ext>
            </a:extLst>
          </p:cNvPr>
          <p:cNvSpPr txBox="1"/>
          <p:nvPr/>
        </p:nvSpPr>
        <p:spPr>
          <a:xfrm>
            <a:off x="10410169" y="242606"/>
            <a:ext cx="1576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TABLE OF CONTENT</a:t>
            </a:r>
            <a:endParaRPr lang="en-ID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D12C36-A14C-57CD-FCB9-0DA0AC1ABEA7}"/>
              </a:ext>
            </a:extLst>
          </p:cNvPr>
          <p:cNvCxnSpPr>
            <a:cxnSpLocks/>
          </p:cNvCxnSpPr>
          <p:nvPr/>
        </p:nvCxnSpPr>
        <p:spPr>
          <a:xfrm>
            <a:off x="8775205" y="519605"/>
            <a:ext cx="445285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2CDC257-3CCC-6783-F3F8-C63AE1893EB7}"/>
              </a:ext>
            </a:extLst>
          </p:cNvPr>
          <p:cNvSpPr txBox="1"/>
          <p:nvPr/>
        </p:nvSpPr>
        <p:spPr>
          <a:xfrm>
            <a:off x="1790764" y="1492419"/>
            <a:ext cx="8594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PORTOFOLIO WEBSITE</a:t>
            </a:r>
            <a:endParaRPr lang="en-ID" sz="5400" b="1" spc="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5CC2AB0-E978-A868-3A9C-A545BFF25E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7794" t="9856" r="28517" b="36317"/>
          <a:stretch/>
        </p:blipFill>
        <p:spPr>
          <a:xfrm>
            <a:off x="-3480184" y="717997"/>
            <a:ext cx="4053385" cy="614000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CEB5872-38B6-99CE-331E-06B1028C8536}"/>
              </a:ext>
            </a:extLst>
          </p:cNvPr>
          <p:cNvGrpSpPr/>
          <p:nvPr/>
        </p:nvGrpSpPr>
        <p:grpSpPr>
          <a:xfrm>
            <a:off x="12337600" y="2257473"/>
            <a:ext cx="5257998" cy="3381736"/>
            <a:chOff x="4558355" y="2257473"/>
            <a:chExt cx="5257998" cy="338173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A092AA-D429-33C1-46EB-ADC15679E4D8}"/>
                </a:ext>
              </a:extLst>
            </p:cNvPr>
            <p:cNvSpPr txBox="1"/>
            <p:nvPr/>
          </p:nvSpPr>
          <p:spPr>
            <a:xfrm>
              <a:off x="4558355" y="2257473"/>
              <a:ext cx="2435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HI, MY NAME IS</a:t>
              </a:r>
              <a:endParaRPr lang="en-ID" sz="2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699B14-E99F-9F92-C7F4-B6EDC13505D4}"/>
                </a:ext>
              </a:extLst>
            </p:cNvPr>
            <p:cNvSpPr txBox="1"/>
            <p:nvPr/>
          </p:nvSpPr>
          <p:spPr>
            <a:xfrm>
              <a:off x="4558355" y="2666129"/>
              <a:ext cx="448392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JHON DOE</a:t>
              </a:r>
              <a:endParaRPr lang="en-ID" sz="6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D33C6C-B816-5FC2-A17B-CB9142220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8355" y="3655409"/>
              <a:ext cx="1537645" cy="578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599C6E-DEE8-573C-6627-773FAF76AD41}"/>
                </a:ext>
              </a:extLst>
            </p:cNvPr>
            <p:cNvSpPr txBox="1"/>
            <p:nvPr/>
          </p:nvSpPr>
          <p:spPr>
            <a:xfrm>
              <a:off x="4558355" y="3892590"/>
              <a:ext cx="525799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Lorem ipsum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dolor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sit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amet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consectetur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adipiscing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elit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sed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do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eiusmod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tempor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incididunt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ut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labore et dolore magna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aliqua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. Ut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enim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ad minim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veniam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quis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nostrud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exercitation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ullamco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laboris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nisi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ut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aliquip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ex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ea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commodo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consequat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.</a:t>
              </a:r>
              <a:endParaRPr lang="en-ID" sz="12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EEDEBD7-E42C-EC8F-3042-A07C6E69889E}"/>
                </a:ext>
              </a:extLst>
            </p:cNvPr>
            <p:cNvCxnSpPr>
              <a:cxnSpLocks/>
            </p:cNvCxnSpPr>
            <p:nvPr/>
          </p:nvCxnSpPr>
          <p:spPr>
            <a:xfrm>
              <a:off x="4558355" y="4808678"/>
              <a:ext cx="282408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phic 13" descr="Employee badge">
              <a:extLst>
                <a:ext uri="{FF2B5EF4-FFF2-40B4-BE49-F238E27FC236}">
                  <a16:creationId xmlns:a16="http://schemas.microsoft.com/office/drawing/2014/main" id="{2C09F212-48F7-7FB6-5F4A-89097CBBC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19409" y="5080824"/>
              <a:ext cx="558385" cy="558385"/>
            </a:xfrm>
            <a:prstGeom prst="rect">
              <a:avLst/>
            </a:prstGeom>
          </p:spPr>
        </p:pic>
        <p:pic>
          <p:nvPicPr>
            <p:cNvPr id="15" name="Graphic 14" descr="Graduation cap">
              <a:extLst>
                <a:ext uri="{FF2B5EF4-FFF2-40B4-BE49-F238E27FC236}">
                  <a16:creationId xmlns:a16="http://schemas.microsoft.com/office/drawing/2014/main" id="{64244BED-4756-D16E-3D03-0C51B4D8E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908161" y="5080824"/>
              <a:ext cx="558385" cy="55838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75234A-2C95-7790-25FD-845342736885}"/>
                </a:ext>
              </a:extLst>
            </p:cNvPr>
            <p:cNvSpPr txBox="1"/>
            <p:nvPr/>
          </p:nvSpPr>
          <p:spPr>
            <a:xfrm>
              <a:off x="5284951" y="5221516"/>
              <a:ext cx="1370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STUDENT ID</a:t>
              </a:r>
              <a:endParaRPr lang="en-ID" sz="12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AD9FAB-1112-4769-E3F0-FDA6559D5608}"/>
                </a:ext>
              </a:extLst>
            </p:cNvPr>
            <p:cNvSpPr txBox="1"/>
            <p:nvPr/>
          </p:nvSpPr>
          <p:spPr>
            <a:xfrm>
              <a:off x="7540762" y="5221515"/>
              <a:ext cx="10871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FACULTY</a:t>
              </a:r>
              <a:endParaRPr lang="en-ID" sz="12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21AFD72-AFE4-9D0D-8195-04E6DE675A20}"/>
              </a:ext>
            </a:extLst>
          </p:cNvPr>
          <p:cNvSpPr txBox="1"/>
          <p:nvPr/>
        </p:nvSpPr>
        <p:spPr>
          <a:xfrm>
            <a:off x="2572807" y="2623568"/>
            <a:ext cx="70463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Presentasi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ini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dibuat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untuk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menjelaskan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website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portofolio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yang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telah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dibuat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untuk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memenuhi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tugas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ujian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akhir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semester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matakuliah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Interaksi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Manusia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dan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Komputer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endParaRPr lang="en-ID" sz="1400" dirty="0">
              <a:solidFill>
                <a:schemeClr val="bg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457511-18B6-B28C-2FD8-051D7A276454}"/>
              </a:ext>
            </a:extLst>
          </p:cNvPr>
          <p:cNvGrpSpPr/>
          <p:nvPr/>
        </p:nvGrpSpPr>
        <p:grpSpPr>
          <a:xfrm>
            <a:off x="5021499" y="3774125"/>
            <a:ext cx="2149002" cy="2149002"/>
            <a:chOff x="5021499" y="3774125"/>
            <a:chExt cx="2149002" cy="214900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3BF03B3-3DE5-8A97-AC77-158D8A0E363C}"/>
                </a:ext>
              </a:extLst>
            </p:cNvPr>
            <p:cNvSpPr/>
            <p:nvPr/>
          </p:nvSpPr>
          <p:spPr>
            <a:xfrm>
              <a:off x="5021499" y="3774125"/>
              <a:ext cx="2149002" cy="2149002"/>
            </a:xfrm>
            <a:prstGeom prst="ellipse">
              <a:avLst/>
            </a:prstGeom>
            <a:solidFill>
              <a:srgbClr val="323748"/>
            </a:solidFill>
            <a:ln>
              <a:noFill/>
            </a:ln>
            <a:effectLst>
              <a:outerShdw blurRad="190500" dist="38100" dir="8100000" sx="103000" sy="103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9427A6-17A9-2BDC-45DB-C498B18FFFA1}"/>
                </a:ext>
              </a:extLst>
            </p:cNvPr>
            <p:cNvSpPr/>
            <p:nvPr/>
          </p:nvSpPr>
          <p:spPr>
            <a:xfrm>
              <a:off x="5021499" y="3774125"/>
              <a:ext cx="2149002" cy="2149002"/>
            </a:xfrm>
            <a:prstGeom prst="ellipse">
              <a:avLst/>
            </a:prstGeom>
            <a:solidFill>
              <a:srgbClr val="323748"/>
            </a:solidFill>
            <a:ln>
              <a:noFill/>
            </a:ln>
            <a:effectLst>
              <a:innerShdw blurRad="127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 b="1" dirty="0">
                <a:latin typeface="Century Gothic" panose="020B0502020202020204" pitchFamily="34" charset="0"/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5F53BC3E-021C-D1B6-9C62-7A772ED599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907" y="3819935"/>
            <a:ext cx="1746186" cy="180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32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2296F6-D0FE-833B-E4BA-EFB106F0DE48}"/>
              </a:ext>
            </a:extLst>
          </p:cNvPr>
          <p:cNvGrpSpPr/>
          <p:nvPr/>
        </p:nvGrpSpPr>
        <p:grpSpPr>
          <a:xfrm>
            <a:off x="11395056" y="6322748"/>
            <a:ext cx="666870" cy="392559"/>
            <a:chOff x="11395056" y="6322748"/>
            <a:chExt cx="666870" cy="39255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6FF952D-8D94-ECB7-A014-940C12FEA0C7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2B4C40E-008B-16D3-3992-B6E750EFA98D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22EED9-B9F5-63C5-4A5A-FB109192F038}"/>
              </a:ext>
            </a:extLst>
          </p:cNvPr>
          <p:cNvGrpSpPr/>
          <p:nvPr/>
        </p:nvGrpSpPr>
        <p:grpSpPr>
          <a:xfrm>
            <a:off x="5271681" y="906878"/>
            <a:ext cx="5229972" cy="2842163"/>
            <a:chOff x="821984" y="906878"/>
            <a:chExt cx="5229972" cy="284216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FF821F8-8C60-032D-7702-4A8D1B655592}"/>
                </a:ext>
              </a:extLst>
            </p:cNvPr>
            <p:cNvSpPr/>
            <p:nvPr/>
          </p:nvSpPr>
          <p:spPr>
            <a:xfrm>
              <a:off x="821985" y="906881"/>
              <a:ext cx="5229971" cy="2842160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5A718B3-DDDB-1538-7AD2-6324F3569E14}"/>
                </a:ext>
              </a:extLst>
            </p:cNvPr>
            <p:cNvSpPr/>
            <p:nvPr/>
          </p:nvSpPr>
          <p:spPr>
            <a:xfrm>
              <a:off x="821984" y="906878"/>
              <a:ext cx="5229972" cy="2842162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innerShdw blurRad="254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83D92C-E615-2264-9A2C-328C610E57D6}"/>
                </a:ext>
              </a:extLst>
            </p:cNvPr>
            <p:cNvSpPr txBox="1"/>
            <p:nvPr/>
          </p:nvSpPr>
          <p:spPr>
            <a:xfrm>
              <a:off x="1150126" y="1066801"/>
              <a:ext cx="237116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JENIS</a:t>
              </a:r>
            </a:p>
            <a:p>
              <a:r>
                <a:rPr lang="en-US" sz="40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WEBSITE</a:t>
              </a:r>
              <a:endParaRPr lang="en-ID" sz="40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8AA7D7-3468-4B8E-4601-151B3DCC5F9C}"/>
                </a:ext>
              </a:extLst>
            </p:cNvPr>
            <p:cNvSpPr txBox="1"/>
            <p:nvPr/>
          </p:nvSpPr>
          <p:spPr>
            <a:xfrm>
              <a:off x="1103718" y="2591349"/>
              <a:ext cx="4620096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20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Personal Portfolio Website : </a:t>
              </a:r>
            </a:p>
            <a:p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Menampilkan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hasil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karya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atau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proyek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yang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pernah</a:t>
              </a:r>
              <a:endParaRPr lang="en-ID" sz="12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  <a:p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dilakukan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sering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digunakan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untuk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tujuan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personal</a:t>
              </a:r>
            </a:p>
            <a:p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branding.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Cocok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untuk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freelancer dan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profesional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kreatif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.</a:t>
              </a:r>
            </a:p>
          </p:txBody>
        </p:sp>
        <p:pic>
          <p:nvPicPr>
            <p:cNvPr id="16" name="Graphic 15" descr="Splash">
              <a:extLst>
                <a:ext uri="{FF2B5EF4-FFF2-40B4-BE49-F238E27FC236}">
                  <a16:creationId xmlns:a16="http://schemas.microsoft.com/office/drawing/2014/main" id="{B4F5CF49-060C-0209-0FE2-84920278B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9157" r="17265"/>
            <a:stretch>
              <a:fillRect/>
            </a:stretch>
          </p:blipFill>
          <p:spPr>
            <a:xfrm>
              <a:off x="4479440" y="906881"/>
              <a:ext cx="1572516" cy="1536550"/>
            </a:xfrm>
            <a:custGeom>
              <a:avLst/>
              <a:gdLst>
                <a:gd name="connsiteX0" fmla="*/ 0 w 1572516"/>
                <a:gd name="connsiteY0" fmla="*/ 0 h 1536550"/>
                <a:gd name="connsiteX1" fmla="*/ 1231069 w 1572516"/>
                <a:gd name="connsiteY1" fmla="*/ 0 h 1536550"/>
                <a:gd name="connsiteX2" fmla="*/ 1572516 w 1572516"/>
                <a:gd name="connsiteY2" fmla="*/ 341447 h 1536550"/>
                <a:gd name="connsiteX3" fmla="*/ 1572516 w 1572516"/>
                <a:gd name="connsiteY3" fmla="*/ 1536550 h 1536550"/>
                <a:gd name="connsiteX4" fmla="*/ 0 w 1572516"/>
                <a:gd name="connsiteY4" fmla="*/ 1536550 h 15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2516" h="1536550">
                  <a:moveTo>
                    <a:pt x="0" y="0"/>
                  </a:moveTo>
                  <a:lnTo>
                    <a:pt x="1231069" y="0"/>
                  </a:lnTo>
                  <a:cubicBezTo>
                    <a:pt x="1419645" y="0"/>
                    <a:pt x="1572516" y="152871"/>
                    <a:pt x="1572516" y="341447"/>
                  </a:cubicBezTo>
                  <a:lnTo>
                    <a:pt x="1572516" y="1536550"/>
                  </a:lnTo>
                  <a:lnTo>
                    <a:pt x="0" y="1536550"/>
                  </a:lnTo>
                  <a:close/>
                </a:path>
              </a:pathLst>
            </a:cu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</p:pic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143C8E4E-9B91-B54B-E1E4-4CB00617AB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7794" t="9856" r="28517" b="36317"/>
          <a:stretch/>
        </p:blipFill>
        <p:spPr>
          <a:xfrm>
            <a:off x="504970" y="717997"/>
            <a:ext cx="4053385" cy="6140004"/>
          </a:xfrm>
          <a:prstGeom prst="rect">
            <a:avLst/>
          </a:prstGeom>
          <a:effectLst>
            <a:outerShdw blurRad="127000" sx="103000" sy="103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Graphic 9" descr="Arrow Slight curve">
            <a:hlinkClick r:id="rId6" action="ppaction://hlinksldjump"/>
            <a:extLst>
              <a:ext uri="{FF2B5EF4-FFF2-40B4-BE49-F238E27FC236}">
                <a16:creationId xmlns:a16="http://schemas.microsoft.com/office/drawing/2014/main" id="{18337043-2087-D6C4-DDF4-DA944479D3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502714" y="6291618"/>
            <a:ext cx="452482" cy="4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11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B8411-5F9A-53CD-9209-8676E97F5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BA9D5B-25EB-43D9-4FB1-B87C3FE87F91}"/>
              </a:ext>
            </a:extLst>
          </p:cNvPr>
          <p:cNvGrpSpPr/>
          <p:nvPr/>
        </p:nvGrpSpPr>
        <p:grpSpPr>
          <a:xfrm>
            <a:off x="11395056" y="6322748"/>
            <a:ext cx="666870" cy="392559"/>
            <a:chOff x="11395056" y="6322748"/>
            <a:chExt cx="666870" cy="39255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63A6533-04D7-F226-9430-161EF4D42CC6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5386346-53C1-16BF-3119-D7D256E31996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E00E22B8-68A7-6CEA-0191-2C4A861A5D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733" t="22988" r="23867" b="21067"/>
          <a:stretch/>
        </p:blipFill>
        <p:spPr>
          <a:xfrm>
            <a:off x="7679327" y="3427180"/>
            <a:ext cx="3581400" cy="3430819"/>
          </a:xfrm>
          <a:prstGeom prst="rect">
            <a:avLst/>
          </a:prstGeom>
          <a:effectLst>
            <a:outerShdw blurRad="127000" sx="105000" sy="105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C9F4FBC7-48FC-7454-D34C-06F8B9FAF085}"/>
              </a:ext>
            </a:extLst>
          </p:cNvPr>
          <p:cNvGrpSpPr/>
          <p:nvPr/>
        </p:nvGrpSpPr>
        <p:grpSpPr>
          <a:xfrm>
            <a:off x="3289019" y="1794032"/>
            <a:ext cx="147951" cy="124920"/>
            <a:chOff x="3289019" y="1794032"/>
            <a:chExt cx="147951" cy="12492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62B6E98-F2D8-D3F5-0300-E687EBE5DDE2}"/>
                </a:ext>
              </a:extLst>
            </p:cNvPr>
            <p:cNvCxnSpPr>
              <a:cxnSpLocks/>
            </p:cNvCxnSpPr>
            <p:nvPr/>
          </p:nvCxnSpPr>
          <p:spPr>
            <a:xfrm>
              <a:off x="3362994" y="1794032"/>
              <a:ext cx="0" cy="124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BF9F2E2-2F6D-ABDC-5ED1-47E32E11CB69}"/>
                </a:ext>
              </a:extLst>
            </p:cNvPr>
            <p:cNvCxnSpPr>
              <a:cxnSpLocks/>
            </p:cNvCxnSpPr>
            <p:nvPr/>
          </p:nvCxnSpPr>
          <p:spPr>
            <a:xfrm>
              <a:off x="3289019" y="1856492"/>
              <a:ext cx="14795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phic 12" descr="Arrow Slight curve">
            <a:hlinkClick r:id="rId4" action="ppaction://hlinksldjump"/>
            <a:extLst>
              <a:ext uri="{FF2B5EF4-FFF2-40B4-BE49-F238E27FC236}">
                <a16:creationId xmlns:a16="http://schemas.microsoft.com/office/drawing/2014/main" id="{AC0A5467-EAEA-A441-369E-AB62E0FD94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1502714" y="6291618"/>
            <a:ext cx="452482" cy="45248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3DDF0F8-74FB-A850-23E6-C5536880AC62}"/>
              </a:ext>
            </a:extLst>
          </p:cNvPr>
          <p:cNvGrpSpPr/>
          <p:nvPr/>
        </p:nvGrpSpPr>
        <p:grpSpPr>
          <a:xfrm>
            <a:off x="821984" y="906880"/>
            <a:ext cx="5827701" cy="3171825"/>
            <a:chOff x="821984" y="906880"/>
            <a:chExt cx="5827701" cy="317182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97FA960-5906-7964-9937-627F899430AB}"/>
                </a:ext>
              </a:extLst>
            </p:cNvPr>
            <p:cNvGrpSpPr/>
            <p:nvPr/>
          </p:nvGrpSpPr>
          <p:grpSpPr>
            <a:xfrm>
              <a:off x="821984" y="906880"/>
              <a:ext cx="5827701" cy="3171825"/>
              <a:chOff x="821984" y="906880"/>
              <a:chExt cx="5827701" cy="317182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2FE67288-6F90-B259-1D92-330B17D12075}"/>
                  </a:ext>
                </a:extLst>
              </p:cNvPr>
              <p:cNvGrpSpPr/>
              <p:nvPr/>
            </p:nvGrpSpPr>
            <p:grpSpPr>
              <a:xfrm>
                <a:off x="821984" y="906880"/>
                <a:ext cx="5802336" cy="3171825"/>
                <a:chOff x="821984" y="906880"/>
                <a:chExt cx="5802336" cy="3171825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D595E089-CA8D-95AE-0AF9-56018E672B13}"/>
                    </a:ext>
                  </a:extLst>
                </p:cNvPr>
                <p:cNvSpPr/>
                <p:nvPr/>
              </p:nvSpPr>
              <p:spPr>
                <a:xfrm>
                  <a:off x="821985" y="906881"/>
                  <a:ext cx="5229971" cy="3171824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C2E0FF71-6E62-6686-BD77-3DA1E6AC46F7}"/>
                    </a:ext>
                  </a:extLst>
                </p:cNvPr>
                <p:cNvSpPr/>
                <p:nvPr/>
              </p:nvSpPr>
              <p:spPr>
                <a:xfrm>
                  <a:off x="821984" y="906880"/>
                  <a:ext cx="5802336" cy="3171825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innerShdw blurRad="2540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B4F31BA-2CE6-FDCE-08C9-9453BEE91D92}"/>
                    </a:ext>
                  </a:extLst>
                </p:cNvPr>
                <p:cNvSpPr txBox="1"/>
                <p:nvPr/>
              </p:nvSpPr>
              <p:spPr>
                <a:xfrm>
                  <a:off x="1150126" y="1066801"/>
                  <a:ext cx="4075155" cy="1323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b="1" spc="300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DEMONSTRASI</a:t>
                  </a:r>
                </a:p>
                <a:p>
                  <a:r>
                    <a:rPr lang="en-US" sz="4000" b="1" spc="300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WEBSITE</a:t>
                  </a:r>
                </a:p>
              </p:txBody>
            </p:sp>
          </p:grpSp>
          <p:pic>
            <p:nvPicPr>
              <p:cNvPr id="67" name="Graphic 66" descr="Bullseye">
                <a:extLst>
                  <a:ext uri="{FF2B5EF4-FFF2-40B4-BE49-F238E27FC236}">
                    <a16:creationId xmlns:a16="http://schemas.microsoft.com/office/drawing/2014/main" id="{29B8FAB2-D7D5-D6DA-5AEF-06FB4AC8FA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t="18719" r="17623"/>
              <a:stretch>
                <a:fillRect/>
              </a:stretch>
            </p:blipFill>
            <p:spPr>
              <a:xfrm>
                <a:off x="5299256" y="906881"/>
                <a:ext cx="1350429" cy="1332464"/>
              </a:xfrm>
              <a:custGeom>
                <a:avLst/>
                <a:gdLst>
                  <a:gd name="connsiteX0" fmla="*/ 0 w 1350429"/>
                  <a:gd name="connsiteY0" fmla="*/ 0 h 1332464"/>
                  <a:gd name="connsiteX1" fmla="*/ 1008982 w 1350429"/>
                  <a:gd name="connsiteY1" fmla="*/ 0 h 1332464"/>
                  <a:gd name="connsiteX2" fmla="*/ 1350429 w 1350429"/>
                  <a:gd name="connsiteY2" fmla="*/ 341447 h 1332464"/>
                  <a:gd name="connsiteX3" fmla="*/ 1350429 w 1350429"/>
                  <a:gd name="connsiteY3" fmla="*/ 1332464 h 1332464"/>
                  <a:gd name="connsiteX4" fmla="*/ 0 w 1350429"/>
                  <a:gd name="connsiteY4" fmla="*/ 1332464 h 1332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0429" h="1332464">
                    <a:moveTo>
                      <a:pt x="0" y="0"/>
                    </a:moveTo>
                    <a:lnTo>
                      <a:pt x="1008982" y="0"/>
                    </a:lnTo>
                    <a:cubicBezTo>
                      <a:pt x="1197558" y="0"/>
                      <a:pt x="1350429" y="152871"/>
                      <a:pt x="1350429" y="341447"/>
                    </a:cubicBezTo>
                    <a:lnTo>
                      <a:pt x="1350429" y="1332464"/>
                    </a:lnTo>
                    <a:lnTo>
                      <a:pt x="0" y="1332464"/>
                    </a:lnTo>
                    <a:close/>
                  </a:path>
                </a:pathLst>
              </a:custGeom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573349-EE6F-875F-EFEF-215725C033F1}"/>
                </a:ext>
              </a:extLst>
            </p:cNvPr>
            <p:cNvSpPr txBox="1"/>
            <p:nvPr/>
          </p:nvSpPr>
          <p:spPr>
            <a:xfrm>
              <a:off x="1192207" y="2492792"/>
              <a:ext cx="50872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pc="300" dirty="0">
                  <a:solidFill>
                    <a:schemeClr val="bg1"/>
                  </a:solidFill>
                  <a:latin typeface="Century Gothic" panose="020B0502020202020204" pitchFamily="34" charset="0"/>
                  <a:hlinkClick r:id="rId9"/>
                </a:rPr>
                <a:t>https://nafhaniqi14.github.io/uasku-portofolio/index.html</a:t>
              </a:r>
              <a:endParaRPr lang="en-US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2332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rgbClr val="262A36"/>
            </a:gs>
            <a:gs pos="35000">
              <a:srgbClr val="323748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6962D6-84DB-29B6-ABB4-D645DF9B66C3}"/>
              </a:ext>
            </a:extLst>
          </p:cNvPr>
          <p:cNvGrpSpPr/>
          <p:nvPr/>
        </p:nvGrpSpPr>
        <p:grpSpPr>
          <a:xfrm>
            <a:off x="-2148327" y="2786447"/>
            <a:ext cx="2042950" cy="2129172"/>
            <a:chOff x="486596" y="3429000"/>
            <a:chExt cx="2042950" cy="212917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1D06A5A-0A7E-0F6F-874E-D416A093DF48}"/>
                </a:ext>
              </a:extLst>
            </p:cNvPr>
            <p:cNvSpPr/>
            <p:nvPr/>
          </p:nvSpPr>
          <p:spPr>
            <a:xfrm>
              <a:off x="486597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574598" y="136162"/>
                  </a:moveTo>
                  <a:lnTo>
                    <a:pt x="493980" y="267042"/>
                  </a:lnTo>
                  <a:lnTo>
                    <a:pt x="644766" y="267042"/>
                  </a:lnTo>
                  <a:lnTo>
                    <a:pt x="644766" y="868196"/>
                  </a:lnTo>
                  <a:lnTo>
                    <a:pt x="783111" y="868196"/>
                  </a:lnTo>
                  <a:lnTo>
                    <a:pt x="783111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10" name="Graphic 9" descr="Atom">
              <a:extLst>
                <a:ext uri="{FF2B5EF4-FFF2-40B4-BE49-F238E27FC236}">
                  <a16:creationId xmlns:a16="http://schemas.microsoft.com/office/drawing/2014/main" id="{7D4F44DA-6B9F-8840-0A08-FA596A3A5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15540" y="3700401"/>
              <a:ext cx="658352" cy="65835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91B8E4-0A8B-16C2-5B9B-255953507456}"/>
                </a:ext>
              </a:extLst>
            </p:cNvPr>
            <p:cNvSpPr txBox="1"/>
            <p:nvPr/>
          </p:nvSpPr>
          <p:spPr>
            <a:xfrm>
              <a:off x="999961" y="4349968"/>
              <a:ext cx="14895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rgbClr val="47CACE"/>
                  </a:solidFill>
                  <a:latin typeface="Century Gothic" panose="020B0502020202020204" pitchFamily="34" charset="0"/>
                </a:rPr>
                <a:t>PRELIMINARY</a:t>
              </a:r>
              <a:endParaRPr lang="en-ID" sz="1100" b="1" spc="300" dirty="0">
                <a:solidFill>
                  <a:srgbClr val="47CAC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84D537-DB28-DA5D-1964-61F5BAA619EB}"/>
                </a:ext>
              </a:extLst>
            </p:cNvPr>
            <p:cNvSpPr txBox="1"/>
            <p:nvPr/>
          </p:nvSpPr>
          <p:spPr>
            <a:xfrm>
              <a:off x="486596" y="4654948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028527-8E89-F6A2-8DFD-1FCECD88D228}"/>
                </a:ext>
              </a:extLst>
            </p:cNvPr>
            <p:cNvCxnSpPr/>
            <p:nvPr/>
          </p:nvCxnSpPr>
          <p:spPr>
            <a:xfrm>
              <a:off x="994231" y="4610068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DE2077-C9DC-66D1-D4DC-24239744939C}"/>
                </a:ext>
              </a:extLst>
            </p:cNvPr>
            <p:cNvSpPr/>
            <p:nvPr/>
          </p:nvSpPr>
          <p:spPr>
            <a:xfrm>
              <a:off x="811135" y="4256679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9D245C-E8F6-5748-394D-7ECEB056EEF0}"/>
                </a:ext>
              </a:extLst>
            </p:cNvPr>
            <p:cNvSpPr/>
            <p:nvPr/>
          </p:nvSpPr>
          <p:spPr>
            <a:xfrm>
              <a:off x="2107035" y="3597061"/>
              <a:ext cx="157112" cy="1571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3B4DE8A-1E5C-BE31-CCD1-59C22907AE11}"/>
              </a:ext>
            </a:extLst>
          </p:cNvPr>
          <p:cNvGrpSpPr/>
          <p:nvPr/>
        </p:nvGrpSpPr>
        <p:grpSpPr>
          <a:xfrm>
            <a:off x="-2152873" y="2786447"/>
            <a:ext cx="2042950" cy="2129172"/>
            <a:chOff x="2780082" y="3429000"/>
            <a:chExt cx="2042950" cy="2129172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509219C-CA17-2CF6-0829-F3B11EE0BC00}"/>
                </a:ext>
              </a:extLst>
            </p:cNvPr>
            <p:cNvSpPr/>
            <p:nvPr/>
          </p:nvSpPr>
          <p:spPr>
            <a:xfrm>
              <a:off x="2780083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00004" y="117749"/>
                  </a:moveTo>
                  <a:cubicBezTo>
                    <a:pt x="628012" y="117749"/>
                    <a:pt x="569041" y="140392"/>
                    <a:pt x="523092" y="185677"/>
                  </a:cubicBezTo>
                  <a:cubicBezTo>
                    <a:pt x="477143" y="230963"/>
                    <a:pt x="452344" y="293086"/>
                    <a:pt x="448694" y="372045"/>
                  </a:cubicBezTo>
                  <a:lnTo>
                    <a:pt x="584551" y="372045"/>
                  </a:lnTo>
                  <a:cubicBezTo>
                    <a:pt x="585878" y="333892"/>
                    <a:pt x="596495" y="303702"/>
                    <a:pt x="616400" y="281474"/>
                  </a:cubicBezTo>
                  <a:cubicBezTo>
                    <a:pt x="636306" y="259246"/>
                    <a:pt x="661188" y="248132"/>
                    <a:pt x="691047" y="248132"/>
                  </a:cubicBezTo>
                  <a:cubicBezTo>
                    <a:pt x="720574" y="248132"/>
                    <a:pt x="744709" y="257338"/>
                    <a:pt x="763454" y="275751"/>
                  </a:cubicBezTo>
                  <a:cubicBezTo>
                    <a:pt x="782199" y="294164"/>
                    <a:pt x="791571" y="317470"/>
                    <a:pt x="791571" y="345670"/>
                  </a:cubicBezTo>
                  <a:cubicBezTo>
                    <a:pt x="791571" y="372874"/>
                    <a:pt x="782530" y="403314"/>
                    <a:pt x="764449" y="436988"/>
                  </a:cubicBezTo>
                  <a:cubicBezTo>
                    <a:pt x="746368" y="470662"/>
                    <a:pt x="709957" y="515201"/>
                    <a:pt x="655217" y="570605"/>
                  </a:cubicBezTo>
                  <a:lnTo>
                    <a:pt x="428789" y="801512"/>
                  </a:lnTo>
                  <a:lnTo>
                    <a:pt x="428789" y="868196"/>
                  </a:lnTo>
                  <a:lnTo>
                    <a:pt x="935888" y="868196"/>
                  </a:lnTo>
                  <a:lnTo>
                    <a:pt x="935888" y="739306"/>
                  </a:lnTo>
                  <a:lnTo>
                    <a:pt x="674998" y="739306"/>
                  </a:lnTo>
                  <a:lnTo>
                    <a:pt x="757148" y="652716"/>
                  </a:lnTo>
                  <a:cubicBezTo>
                    <a:pt x="822868" y="584373"/>
                    <a:pt x="868093" y="525154"/>
                    <a:pt x="892822" y="475057"/>
                  </a:cubicBezTo>
                  <a:cubicBezTo>
                    <a:pt x="917551" y="424961"/>
                    <a:pt x="929916" y="378183"/>
                    <a:pt x="929916" y="334722"/>
                  </a:cubicBezTo>
                  <a:cubicBezTo>
                    <a:pt x="929916" y="298228"/>
                    <a:pt x="919714" y="262315"/>
                    <a:pt x="899311" y="226982"/>
                  </a:cubicBezTo>
                  <a:cubicBezTo>
                    <a:pt x="878907" y="191649"/>
                    <a:pt x="851703" y="164610"/>
                    <a:pt x="817697" y="145866"/>
                  </a:cubicBezTo>
                  <a:cubicBezTo>
                    <a:pt x="783692" y="127121"/>
                    <a:pt x="744461" y="117749"/>
                    <a:pt x="700004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33" name="Graphic 32" descr="Maze">
              <a:extLst>
                <a:ext uri="{FF2B5EF4-FFF2-40B4-BE49-F238E27FC236}">
                  <a16:creationId xmlns:a16="http://schemas.microsoft.com/office/drawing/2014/main" id="{AED067A1-2AAA-66FC-7A09-A72410A74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28863" y="3673059"/>
              <a:ext cx="658352" cy="65835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367592E-8839-279D-362F-07C27CBDAB40}"/>
                </a:ext>
              </a:extLst>
            </p:cNvPr>
            <p:cNvSpPr txBox="1"/>
            <p:nvPr/>
          </p:nvSpPr>
          <p:spPr>
            <a:xfrm>
              <a:off x="2998430" y="4297962"/>
              <a:ext cx="17845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IDENTIFICATION</a:t>
              </a:r>
            </a:p>
            <a:p>
              <a:pPr algn="r"/>
              <a:r>
                <a:rPr lang="en-US" sz="1100" b="1" spc="300" dirty="0">
                  <a:solidFill>
                    <a:srgbClr val="41D568"/>
                  </a:solidFill>
                  <a:latin typeface="Century Gothic" panose="020B0502020202020204" pitchFamily="34" charset="0"/>
                </a:rPr>
                <a:t>OF PROBLEM</a:t>
              </a:r>
              <a:endParaRPr lang="en-ID" sz="1100" b="1" spc="300" dirty="0">
                <a:solidFill>
                  <a:srgbClr val="41D568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77BF186-FAA1-D60A-EB4C-F1413D981C65}"/>
                </a:ext>
              </a:extLst>
            </p:cNvPr>
            <p:cNvSpPr txBox="1"/>
            <p:nvPr/>
          </p:nvSpPr>
          <p:spPr>
            <a:xfrm>
              <a:off x="2780082" y="4758954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A75FC7-304E-938A-C4FE-22D8D7B653E9}"/>
                </a:ext>
              </a:extLst>
            </p:cNvPr>
            <p:cNvCxnSpPr/>
            <p:nvPr/>
          </p:nvCxnSpPr>
          <p:spPr>
            <a:xfrm>
              <a:off x="3287717" y="4714074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CC0C92-C716-C792-12D6-9A937A7762A2}"/>
                </a:ext>
              </a:extLst>
            </p:cNvPr>
            <p:cNvSpPr/>
            <p:nvPr/>
          </p:nvSpPr>
          <p:spPr>
            <a:xfrm>
              <a:off x="3037180" y="4558953"/>
              <a:ext cx="153950" cy="1539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D560D2B-C327-E591-4718-44BBD45FE5FB}"/>
                </a:ext>
              </a:extLst>
            </p:cNvPr>
            <p:cNvSpPr/>
            <p:nvPr/>
          </p:nvSpPr>
          <p:spPr>
            <a:xfrm>
              <a:off x="3115396" y="4610068"/>
              <a:ext cx="106349" cy="1063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8682389-7E8B-ED6C-9C64-2684E0F2DE5A}"/>
              </a:ext>
            </a:extLst>
          </p:cNvPr>
          <p:cNvGrpSpPr/>
          <p:nvPr/>
        </p:nvGrpSpPr>
        <p:grpSpPr>
          <a:xfrm>
            <a:off x="-2157418" y="2786447"/>
            <a:ext cx="2044865" cy="2129172"/>
            <a:chOff x="5073568" y="3429000"/>
            <a:chExt cx="2044865" cy="2129172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A120C79-FC4D-104F-226F-08E749682584}"/>
                </a:ext>
              </a:extLst>
            </p:cNvPr>
            <p:cNvSpPr/>
            <p:nvPr/>
          </p:nvSpPr>
          <p:spPr>
            <a:xfrm>
              <a:off x="5073568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692540" y="117749"/>
                  </a:moveTo>
                  <a:cubicBezTo>
                    <a:pt x="625192" y="117749"/>
                    <a:pt x="569290" y="140641"/>
                    <a:pt x="524834" y="186424"/>
                  </a:cubicBezTo>
                  <a:cubicBezTo>
                    <a:pt x="492985" y="219268"/>
                    <a:pt x="473577" y="262729"/>
                    <a:pt x="466609" y="316807"/>
                  </a:cubicBezTo>
                  <a:lnTo>
                    <a:pt x="600476" y="316807"/>
                  </a:lnTo>
                  <a:cubicBezTo>
                    <a:pt x="606447" y="297564"/>
                    <a:pt x="617561" y="281889"/>
                    <a:pt x="633818" y="269779"/>
                  </a:cubicBezTo>
                  <a:cubicBezTo>
                    <a:pt x="650074" y="257670"/>
                    <a:pt x="668155" y="251615"/>
                    <a:pt x="688061" y="251615"/>
                  </a:cubicBezTo>
                  <a:cubicBezTo>
                    <a:pt x="710621" y="251615"/>
                    <a:pt x="728868" y="258167"/>
                    <a:pt x="742802" y="271272"/>
                  </a:cubicBezTo>
                  <a:cubicBezTo>
                    <a:pt x="756736" y="284377"/>
                    <a:pt x="763703" y="300882"/>
                    <a:pt x="763703" y="320788"/>
                  </a:cubicBezTo>
                  <a:cubicBezTo>
                    <a:pt x="763703" y="336049"/>
                    <a:pt x="759141" y="350480"/>
                    <a:pt x="750018" y="364083"/>
                  </a:cubicBezTo>
                  <a:cubicBezTo>
                    <a:pt x="740894" y="377685"/>
                    <a:pt x="728121" y="388384"/>
                    <a:pt x="711699" y="396181"/>
                  </a:cubicBezTo>
                  <a:cubicBezTo>
                    <a:pt x="695277" y="403977"/>
                    <a:pt x="670312" y="409202"/>
                    <a:pt x="636804" y="411857"/>
                  </a:cubicBezTo>
                  <a:lnTo>
                    <a:pt x="636804" y="531291"/>
                  </a:lnTo>
                  <a:cubicBezTo>
                    <a:pt x="691213" y="531955"/>
                    <a:pt x="732849" y="543732"/>
                    <a:pt x="761712" y="566624"/>
                  </a:cubicBezTo>
                  <a:cubicBezTo>
                    <a:pt x="790576" y="589516"/>
                    <a:pt x="805007" y="617549"/>
                    <a:pt x="805007" y="650726"/>
                  </a:cubicBezTo>
                  <a:cubicBezTo>
                    <a:pt x="805007" y="680916"/>
                    <a:pt x="794308" y="706462"/>
                    <a:pt x="772909" y="727363"/>
                  </a:cubicBezTo>
                  <a:cubicBezTo>
                    <a:pt x="751511" y="748264"/>
                    <a:pt x="724555" y="758714"/>
                    <a:pt x="692042" y="758714"/>
                  </a:cubicBezTo>
                  <a:cubicBezTo>
                    <a:pt x="660856" y="758714"/>
                    <a:pt x="635062" y="749508"/>
                    <a:pt x="614659" y="731095"/>
                  </a:cubicBezTo>
                  <a:cubicBezTo>
                    <a:pt x="594255" y="712682"/>
                    <a:pt x="581068" y="684566"/>
                    <a:pt x="575096" y="646745"/>
                  </a:cubicBezTo>
                  <a:lnTo>
                    <a:pt x="437249" y="646745"/>
                  </a:lnTo>
                  <a:cubicBezTo>
                    <a:pt x="441561" y="720728"/>
                    <a:pt x="466112" y="779201"/>
                    <a:pt x="510900" y="822164"/>
                  </a:cubicBezTo>
                  <a:cubicBezTo>
                    <a:pt x="555688" y="865127"/>
                    <a:pt x="613580" y="886609"/>
                    <a:pt x="684578" y="886609"/>
                  </a:cubicBezTo>
                  <a:cubicBezTo>
                    <a:pt x="759556" y="886609"/>
                    <a:pt x="821264" y="863800"/>
                    <a:pt x="869701" y="818183"/>
                  </a:cubicBezTo>
                  <a:cubicBezTo>
                    <a:pt x="918139" y="772566"/>
                    <a:pt x="942357" y="716912"/>
                    <a:pt x="942357" y="651223"/>
                  </a:cubicBezTo>
                  <a:cubicBezTo>
                    <a:pt x="942357" y="606435"/>
                    <a:pt x="929833" y="567536"/>
                    <a:pt x="904785" y="534526"/>
                  </a:cubicBezTo>
                  <a:cubicBezTo>
                    <a:pt x="879737" y="501515"/>
                    <a:pt x="844985" y="478375"/>
                    <a:pt x="800529" y="465105"/>
                  </a:cubicBezTo>
                  <a:cubicBezTo>
                    <a:pt x="834368" y="448516"/>
                    <a:pt x="860163" y="426786"/>
                    <a:pt x="877912" y="399913"/>
                  </a:cubicBezTo>
                  <a:cubicBezTo>
                    <a:pt x="895662" y="373040"/>
                    <a:pt x="904536" y="343348"/>
                    <a:pt x="904536" y="310835"/>
                  </a:cubicBezTo>
                  <a:cubicBezTo>
                    <a:pt x="904536" y="258416"/>
                    <a:pt x="884216" y="213131"/>
                    <a:pt x="843575" y="174978"/>
                  </a:cubicBezTo>
                  <a:cubicBezTo>
                    <a:pt x="802934" y="136825"/>
                    <a:pt x="752589" y="117749"/>
                    <a:pt x="692540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2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39E7F45-9AE7-C8E8-0146-B8F013561A97}"/>
                </a:ext>
              </a:extLst>
            </p:cNvPr>
            <p:cNvSpPr/>
            <p:nvPr/>
          </p:nvSpPr>
          <p:spPr>
            <a:xfrm>
              <a:off x="5310700" y="457268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BECE0B5-B90C-7FAC-40B9-0FD5E53DB1E7}"/>
                </a:ext>
              </a:extLst>
            </p:cNvPr>
            <p:cNvSpPr txBox="1"/>
            <p:nvPr/>
          </p:nvSpPr>
          <p:spPr>
            <a:xfrm>
              <a:off x="5813269" y="4283187"/>
              <a:ext cx="126509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PROBLEM</a:t>
              </a:r>
            </a:p>
            <a:p>
              <a:pPr algn="r"/>
              <a:r>
                <a:rPr lang="en-US" sz="1100" b="1" spc="300" dirty="0">
                  <a:solidFill>
                    <a:srgbClr val="D7D03F"/>
                  </a:solidFill>
                  <a:latin typeface="Century Gothic" panose="020B0502020202020204" pitchFamily="34" charset="0"/>
                </a:rPr>
                <a:t>STATEMENT</a:t>
              </a:r>
              <a:endParaRPr lang="en-ID" sz="1100" b="1" spc="300" dirty="0">
                <a:solidFill>
                  <a:srgbClr val="D7D03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25D2F21-9EF0-A3BB-D2C7-7B57518A79C6}"/>
                </a:ext>
              </a:extLst>
            </p:cNvPr>
            <p:cNvSpPr txBox="1"/>
            <p:nvPr/>
          </p:nvSpPr>
          <p:spPr>
            <a:xfrm>
              <a:off x="5075484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79EFB50-D854-5542-D9CB-CE5538EE0749}"/>
                </a:ext>
              </a:extLst>
            </p:cNvPr>
            <p:cNvCxnSpPr/>
            <p:nvPr/>
          </p:nvCxnSpPr>
          <p:spPr>
            <a:xfrm>
              <a:off x="5583119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Graphic 44" descr="Fingerprint">
              <a:extLst>
                <a:ext uri="{FF2B5EF4-FFF2-40B4-BE49-F238E27FC236}">
                  <a16:creationId xmlns:a16="http://schemas.microsoft.com/office/drawing/2014/main" id="{DC324B11-A5CD-0129-D7FB-07F8FD436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22348" y="3659965"/>
              <a:ext cx="658352" cy="658352"/>
            </a:xfrm>
            <a:prstGeom prst="rect">
              <a:avLst/>
            </a:prstGeom>
          </p:spPr>
        </p:pic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951BA7D-C12C-1274-9816-5454448646CC}"/>
                </a:ext>
              </a:extLst>
            </p:cNvPr>
            <p:cNvSpPr/>
            <p:nvPr/>
          </p:nvSpPr>
          <p:spPr>
            <a:xfrm>
              <a:off x="6021154" y="386446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BE1DFB-7A41-CFFC-7C00-8BF51836557E}"/>
              </a:ext>
            </a:extLst>
          </p:cNvPr>
          <p:cNvGrpSpPr/>
          <p:nvPr/>
        </p:nvGrpSpPr>
        <p:grpSpPr>
          <a:xfrm>
            <a:off x="-2148024" y="2786447"/>
            <a:ext cx="2042949" cy="2129172"/>
            <a:chOff x="7368969" y="3429000"/>
            <a:chExt cx="2042949" cy="2129172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4D11360-DCB0-C250-8232-4FD62F78F67B}"/>
                </a:ext>
              </a:extLst>
            </p:cNvPr>
            <p:cNvSpPr/>
            <p:nvPr/>
          </p:nvSpPr>
          <p:spPr>
            <a:xfrm>
              <a:off x="7368969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747280" y="343679"/>
                  </a:moveTo>
                  <a:lnTo>
                    <a:pt x="747280" y="589018"/>
                  </a:lnTo>
                  <a:lnTo>
                    <a:pt x="580072" y="589018"/>
                  </a:lnTo>
                  <a:close/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1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44753" y="117749"/>
                  </a:moveTo>
                  <a:lnTo>
                    <a:pt x="427793" y="589018"/>
                  </a:lnTo>
                  <a:lnTo>
                    <a:pt x="427793" y="717908"/>
                  </a:lnTo>
                  <a:lnTo>
                    <a:pt x="747280" y="717908"/>
                  </a:lnTo>
                  <a:lnTo>
                    <a:pt x="747280" y="868196"/>
                  </a:lnTo>
                  <a:lnTo>
                    <a:pt x="883635" y="868196"/>
                  </a:lnTo>
                  <a:lnTo>
                    <a:pt x="883635" y="717908"/>
                  </a:lnTo>
                  <a:lnTo>
                    <a:pt x="948826" y="717908"/>
                  </a:lnTo>
                  <a:lnTo>
                    <a:pt x="948826" y="589018"/>
                  </a:lnTo>
                  <a:lnTo>
                    <a:pt x="883635" y="589018"/>
                  </a:lnTo>
                  <a:lnTo>
                    <a:pt x="883635" y="117749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8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DDF11FE-C401-80F7-095F-47AA15EEB1C5}"/>
                </a:ext>
              </a:extLst>
            </p:cNvPr>
            <p:cNvSpPr/>
            <p:nvPr/>
          </p:nvSpPr>
          <p:spPr>
            <a:xfrm>
              <a:off x="7466750" y="4446941"/>
              <a:ext cx="125896" cy="12589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68CB93-E9BB-B7C5-8BDE-8320839D3EFA}"/>
                </a:ext>
              </a:extLst>
            </p:cNvPr>
            <p:cNvSpPr txBox="1"/>
            <p:nvPr/>
          </p:nvSpPr>
          <p:spPr>
            <a:xfrm>
              <a:off x="8294305" y="4283187"/>
              <a:ext cx="10775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PROBLEM</a:t>
              </a:r>
            </a:p>
            <a:p>
              <a:pPr algn="r"/>
              <a:r>
                <a:rPr lang="en-US" sz="1100" b="1" spc="300" dirty="0">
                  <a:solidFill>
                    <a:srgbClr val="D88B3E"/>
                  </a:solidFill>
                  <a:latin typeface="Century Gothic" panose="020B0502020202020204" pitchFamily="34" charset="0"/>
                </a:rPr>
                <a:t>SCOPE</a:t>
              </a:r>
              <a:endParaRPr lang="en-ID" sz="1100" b="1" spc="300" dirty="0">
                <a:solidFill>
                  <a:srgbClr val="D88B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D63A03-7ED5-5832-FA9B-0D135E7C6E54}"/>
                </a:ext>
              </a:extLst>
            </p:cNvPr>
            <p:cNvSpPr txBox="1"/>
            <p:nvPr/>
          </p:nvSpPr>
          <p:spPr>
            <a:xfrm>
              <a:off x="7368969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476FFA-8B20-D9A6-B35D-3838BA5E3D03}"/>
                </a:ext>
              </a:extLst>
            </p:cNvPr>
            <p:cNvCxnSpPr/>
            <p:nvPr/>
          </p:nvCxnSpPr>
          <p:spPr>
            <a:xfrm>
              <a:off x="7876604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Graphic 21" descr="Bullseye">
              <a:extLst>
                <a:ext uri="{FF2B5EF4-FFF2-40B4-BE49-F238E27FC236}">
                  <a16:creationId xmlns:a16="http://schemas.microsoft.com/office/drawing/2014/main" id="{7C8F0B00-BC65-932C-25F9-2B81F81A3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17749" y="3675617"/>
              <a:ext cx="658352" cy="65835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C21E813-BDF9-1D19-DA7A-A61C8696A269}"/>
              </a:ext>
            </a:extLst>
          </p:cNvPr>
          <p:cNvGrpSpPr/>
          <p:nvPr/>
        </p:nvGrpSpPr>
        <p:grpSpPr>
          <a:xfrm>
            <a:off x="-2152575" y="2786447"/>
            <a:ext cx="2042949" cy="2129172"/>
            <a:chOff x="9662455" y="3429000"/>
            <a:chExt cx="2042949" cy="2129172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3DCD2CF-49AF-E0C8-7463-0106A4B8775D}"/>
                </a:ext>
              </a:extLst>
            </p:cNvPr>
            <p:cNvSpPr/>
            <p:nvPr/>
          </p:nvSpPr>
          <p:spPr>
            <a:xfrm>
              <a:off x="9662455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3" y="706960"/>
                  </a:cubicBezTo>
                  <a:cubicBezTo>
                    <a:pt x="182369" y="740467"/>
                    <a:pt x="155553" y="757222"/>
                    <a:pt x="121786" y="757222"/>
                  </a:cubicBezTo>
                  <a:cubicBezTo>
                    <a:pt x="86692" y="757222"/>
                    <a:pt x="58137" y="739555"/>
                    <a:pt x="36121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19" y="257670"/>
                    <a:pt x="98278" y="250122"/>
                    <a:pt x="121786" y="250122"/>
                  </a:cubicBezTo>
                  <a:close/>
                  <a:moveTo>
                    <a:pt x="577086" y="136162"/>
                  </a:moveTo>
                  <a:lnTo>
                    <a:pt x="488506" y="542737"/>
                  </a:lnTo>
                  <a:lnTo>
                    <a:pt x="601968" y="568117"/>
                  </a:lnTo>
                  <a:cubicBezTo>
                    <a:pt x="616234" y="552856"/>
                    <a:pt x="630749" y="541410"/>
                    <a:pt x="645512" y="533779"/>
                  </a:cubicBezTo>
                  <a:cubicBezTo>
                    <a:pt x="660276" y="526149"/>
                    <a:pt x="675288" y="522334"/>
                    <a:pt x="690549" y="522334"/>
                  </a:cubicBezTo>
                  <a:cubicBezTo>
                    <a:pt x="719081" y="522334"/>
                    <a:pt x="743382" y="533199"/>
                    <a:pt x="763454" y="554929"/>
                  </a:cubicBezTo>
                  <a:cubicBezTo>
                    <a:pt x="783526" y="576660"/>
                    <a:pt x="793561" y="604445"/>
                    <a:pt x="793561" y="638285"/>
                  </a:cubicBezTo>
                  <a:cubicBezTo>
                    <a:pt x="793561" y="673120"/>
                    <a:pt x="782779" y="701651"/>
                    <a:pt x="761215" y="723879"/>
                  </a:cubicBezTo>
                  <a:cubicBezTo>
                    <a:pt x="739650" y="746107"/>
                    <a:pt x="713441" y="757222"/>
                    <a:pt x="682587" y="757222"/>
                  </a:cubicBezTo>
                  <a:cubicBezTo>
                    <a:pt x="660359" y="757222"/>
                    <a:pt x="640038" y="751333"/>
                    <a:pt x="621625" y="739555"/>
                  </a:cubicBezTo>
                  <a:cubicBezTo>
                    <a:pt x="603213" y="727778"/>
                    <a:pt x="588366" y="710443"/>
                    <a:pt x="577086" y="687551"/>
                  </a:cubicBezTo>
                  <a:lnTo>
                    <a:pt x="430779" y="687551"/>
                  </a:lnTo>
                  <a:cubicBezTo>
                    <a:pt x="444713" y="749259"/>
                    <a:pt x="474074" y="797863"/>
                    <a:pt x="518862" y="833361"/>
                  </a:cubicBezTo>
                  <a:cubicBezTo>
                    <a:pt x="563650" y="868860"/>
                    <a:pt x="617230" y="886609"/>
                    <a:pt x="679601" y="886609"/>
                  </a:cubicBezTo>
                  <a:cubicBezTo>
                    <a:pt x="749271" y="886609"/>
                    <a:pt x="808408" y="862142"/>
                    <a:pt x="857011" y="813207"/>
                  </a:cubicBezTo>
                  <a:cubicBezTo>
                    <a:pt x="905614" y="764271"/>
                    <a:pt x="929916" y="704139"/>
                    <a:pt x="929916" y="632811"/>
                  </a:cubicBezTo>
                  <a:cubicBezTo>
                    <a:pt x="929916" y="562145"/>
                    <a:pt x="907937" y="504170"/>
                    <a:pt x="863978" y="458884"/>
                  </a:cubicBezTo>
                  <a:cubicBezTo>
                    <a:pt x="820020" y="413598"/>
                    <a:pt x="764864" y="390956"/>
                    <a:pt x="698511" y="390956"/>
                  </a:cubicBezTo>
                  <a:cubicBezTo>
                    <a:pt x="691213" y="390956"/>
                    <a:pt x="683582" y="391536"/>
                    <a:pt x="675620" y="392697"/>
                  </a:cubicBezTo>
                  <a:cubicBezTo>
                    <a:pt x="667657" y="393858"/>
                    <a:pt x="659529" y="395600"/>
                    <a:pt x="651235" y="397923"/>
                  </a:cubicBezTo>
                  <a:lnTo>
                    <a:pt x="681094" y="265052"/>
                  </a:lnTo>
                  <a:lnTo>
                    <a:pt x="919963" y="265052"/>
                  </a:lnTo>
                  <a:lnTo>
                    <a:pt x="919963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1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0BEB62F-0CE8-B775-3027-A0822AB27E59}"/>
                </a:ext>
              </a:extLst>
            </p:cNvPr>
            <p:cNvSpPr/>
            <p:nvPr/>
          </p:nvSpPr>
          <p:spPr>
            <a:xfrm>
              <a:off x="9847760" y="4321265"/>
              <a:ext cx="199517" cy="19951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BDDA3C-EA5C-54B4-DE7C-0821D98AB6DD}"/>
                </a:ext>
              </a:extLst>
            </p:cNvPr>
            <p:cNvSpPr txBox="1"/>
            <p:nvPr/>
          </p:nvSpPr>
          <p:spPr>
            <a:xfrm>
              <a:off x="10477121" y="4283187"/>
              <a:ext cx="11882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RESEARCH</a:t>
              </a:r>
            </a:p>
            <a:p>
              <a:pPr algn="r"/>
              <a:r>
                <a:rPr lang="en-US" sz="1100" b="1" spc="300" dirty="0">
                  <a:solidFill>
                    <a:srgbClr val="D73F3F"/>
                  </a:solidFill>
                  <a:latin typeface="Century Gothic" panose="020B0502020202020204" pitchFamily="34" charset="0"/>
                </a:rPr>
                <a:t>PURPOSES</a:t>
              </a:r>
              <a:endParaRPr lang="en-ID" sz="1100" b="1" spc="300" dirty="0">
                <a:solidFill>
                  <a:srgbClr val="D73F3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1A4CEB-DC3C-4901-A1AC-F9E8D15C1C4B}"/>
                </a:ext>
              </a:extLst>
            </p:cNvPr>
            <p:cNvSpPr txBox="1"/>
            <p:nvPr/>
          </p:nvSpPr>
          <p:spPr>
            <a:xfrm>
              <a:off x="9662455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4480AC0-39AF-E336-1534-94615F330848}"/>
                </a:ext>
              </a:extLst>
            </p:cNvPr>
            <p:cNvCxnSpPr/>
            <p:nvPr/>
          </p:nvCxnSpPr>
          <p:spPr>
            <a:xfrm>
              <a:off x="10170090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Graphic 28" descr="Splash">
              <a:extLst>
                <a:ext uri="{FF2B5EF4-FFF2-40B4-BE49-F238E27FC236}">
                  <a16:creationId xmlns:a16="http://schemas.microsoft.com/office/drawing/2014/main" id="{90AB06D7-4B93-7BC0-5D1B-47517988C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42049" y="3647129"/>
              <a:ext cx="658352" cy="658352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6135A51-3F72-001E-2BF0-06C2A70B9F80}"/>
                </a:ext>
              </a:extLst>
            </p:cNvPr>
            <p:cNvSpPr/>
            <p:nvPr/>
          </p:nvSpPr>
          <p:spPr>
            <a:xfrm>
              <a:off x="11439791" y="3534926"/>
              <a:ext cx="89973" cy="8997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7" name="TextBox 46">
            <a:hlinkClick r:id="rId12" action="ppaction://hlinksldjump"/>
            <a:extLst>
              <a:ext uri="{FF2B5EF4-FFF2-40B4-BE49-F238E27FC236}">
                <a16:creationId xmlns:a16="http://schemas.microsoft.com/office/drawing/2014/main" id="{CB8B993E-98B5-2F8C-FCBB-D0F959F0F955}"/>
              </a:ext>
            </a:extLst>
          </p:cNvPr>
          <p:cNvSpPr txBox="1"/>
          <p:nvPr/>
        </p:nvSpPr>
        <p:spPr>
          <a:xfrm>
            <a:off x="8775205" y="242608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HOME</a:t>
            </a:r>
            <a:endParaRPr lang="en-ID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8F3784-2E6A-3354-4FF2-C55902649AE5}"/>
              </a:ext>
            </a:extLst>
          </p:cNvPr>
          <p:cNvSpPr txBox="1"/>
          <p:nvPr/>
        </p:nvSpPr>
        <p:spPr>
          <a:xfrm>
            <a:off x="9512537" y="242607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IDENTITY</a:t>
            </a:r>
            <a:endParaRPr lang="en-ID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TextBox 48">
            <a:hlinkClick r:id="rId13" action="ppaction://hlinksldjump"/>
            <a:extLst>
              <a:ext uri="{FF2B5EF4-FFF2-40B4-BE49-F238E27FC236}">
                <a16:creationId xmlns:a16="http://schemas.microsoft.com/office/drawing/2014/main" id="{6788AC76-7F3F-47AC-2EAA-6203F4D42381}"/>
              </a:ext>
            </a:extLst>
          </p:cNvPr>
          <p:cNvSpPr txBox="1"/>
          <p:nvPr/>
        </p:nvSpPr>
        <p:spPr>
          <a:xfrm>
            <a:off x="10410169" y="242606"/>
            <a:ext cx="1576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TABLE OF CONTENT</a:t>
            </a:r>
            <a:endParaRPr lang="en-ID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5B855E0-05D6-B68F-4155-33FB45B1E59B}"/>
              </a:ext>
            </a:extLst>
          </p:cNvPr>
          <p:cNvCxnSpPr>
            <a:cxnSpLocks/>
          </p:cNvCxnSpPr>
          <p:nvPr/>
        </p:nvCxnSpPr>
        <p:spPr>
          <a:xfrm>
            <a:off x="9505335" y="519605"/>
            <a:ext cx="445285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61644FD4-D981-4EBC-20F7-0A03F139167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47794" t="9856" r="28517" b="36317"/>
          <a:stretch/>
        </p:blipFill>
        <p:spPr>
          <a:xfrm>
            <a:off x="504970" y="717997"/>
            <a:ext cx="4053385" cy="6140004"/>
          </a:xfrm>
          <a:prstGeom prst="rect">
            <a:avLst/>
          </a:prstGeom>
          <a:effectLst>
            <a:outerShdw blurRad="127000" sx="103000" sy="103000" algn="ctr" rotWithShape="0">
              <a:prstClr val="black">
                <a:alpha val="50000"/>
              </a:prstClr>
            </a:outerShdw>
          </a:effec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03EE6FD0-05AD-7E81-A2D6-643375E05CDE}"/>
              </a:ext>
            </a:extLst>
          </p:cNvPr>
          <p:cNvGrpSpPr/>
          <p:nvPr/>
        </p:nvGrpSpPr>
        <p:grpSpPr>
          <a:xfrm>
            <a:off x="4558355" y="2257473"/>
            <a:ext cx="6082114" cy="3381736"/>
            <a:chOff x="4558355" y="2257473"/>
            <a:chExt cx="6082114" cy="338173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450F53-DE89-799C-0D8A-212A04D30E07}"/>
                </a:ext>
              </a:extLst>
            </p:cNvPr>
            <p:cNvSpPr txBox="1"/>
            <p:nvPr/>
          </p:nvSpPr>
          <p:spPr>
            <a:xfrm>
              <a:off x="4558355" y="2257473"/>
              <a:ext cx="671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Hai</a:t>
              </a:r>
              <a:endParaRPr lang="en-ID" sz="2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20E762-BB3C-5CB1-F751-1B1694EE0735}"/>
                </a:ext>
              </a:extLst>
            </p:cNvPr>
            <p:cNvSpPr txBox="1"/>
            <p:nvPr/>
          </p:nvSpPr>
          <p:spPr>
            <a:xfrm>
              <a:off x="4558355" y="2666129"/>
              <a:ext cx="608211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Nafhan Haqiqi</a:t>
              </a:r>
              <a:endParaRPr lang="en-ID" sz="6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0D49811-64CC-3E1F-97C8-222D228F3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8355" y="3655409"/>
              <a:ext cx="1537645" cy="578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AB41DA-AF1E-3BDD-7818-11AF4FA5A909}"/>
                </a:ext>
              </a:extLst>
            </p:cNvPr>
            <p:cNvSpPr txBox="1"/>
            <p:nvPr/>
          </p:nvSpPr>
          <p:spPr>
            <a:xfrm>
              <a:off x="4558355" y="3892590"/>
              <a:ext cx="525799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Saya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adalah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seorang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mahasiswa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di Universitas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Singaperbangs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a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Karawang,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Fakultas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Ilmu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Komputer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, Program Study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Informatika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, Semester 2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4C8C09C-AAC9-DD43-6185-CDE8E979D4B8}"/>
                </a:ext>
              </a:extLst>
            </p:cNvPr>
            <p:cNvCxnSpPr>
              <a:cxnSpLocks/>
            </p:cNvCxnSpPr>
            <p:nvPr/>
          </p:nvCxnSpPr>
          <p:spPr>
            <a:xfrm>
              <a:off x="4558355" y="4808678"/>
              <a:ext cx="282408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Graphic 52" descr="Employee badge">
              <a:extLst>
                <a:ext uri="{FF2B5EF4-FFF2-40B4-BE49-F238E27FC236}">
                  <a16:creationId xmlns:a16="http://schemas.microsoft.com/office/drawing/2014/main" id="{AD78C4A0-11B2-87E3-25CD-D2644FBC8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619409" y="5080824"/>
              <a:ext cx="558385" cy="558385"/>
            </a:xfrm>
            <a:prstGeom prst="rect">
              <a:avLst/>
            </a:prstGeom>
          </p:spPr>
        </p:pic>
        <p:pic>
          <p:nvPicPr>
            <p:cNvPr id="55" name="Graphic 54" descr="Graduation cap">
              <a:extLst>
                <a:ext uri="{FF2B5EF4-FFF2-40B4-BE49-F238E27FC236}">
                  <a16:creationId xmlns:a16="http://schemas.microsoft.com/office/drawing/2014/main" id="{E58327EE-2198-6E21-A076-6A2C8B47E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908161" y="5080824"/>
              <a:ext cx="558385" cy="558385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FF6E112-B4F5-6F20-A5FA-E8871054B507}"/>
                </a:ext>
              </a:extLst>
            </p:cNvPr>
            <p:cNvSpPr txBox="1"/>
            <p:nvPr/>
          </p:nvSpPr>
          <p:spPr>
            <a:xfrm>
              <a:off x="5284951" y="5221516"/>
              <a:ext cx="1454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pc="3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Informatika</a:t>
              </a:r>
              <a:endParaRPr lang="en-ID" sz="12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7818165-28DC-E268-0620-B7623C8B1BC9}"/>
                </a:ext>
              </a:extLst>
            </p:cNvPr>
            <p:cNvSpPr txBox="1"/>
            <p:nvPr/>
          </p:nvSpPr>
          <p:spPr>
            <a:xfrm>
              <a:off x="7540762" y="5221515"/>
              <a:ext cx="17716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pc="3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Ilmu</a:t>
              </a:r>
              <a:r>
                <a:rPr lang="en-US" sz="12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200" b="1" spc="3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Komputer</a:t>
              </a:r>
              <a:endParaRPr lang="en-ID" sz="12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7599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51EBD7D-D70E-5A8D-6D6B-ACDC2FAD5342}"/>
              </a:ext>
            </a:extLst>
          </p:cNvPr>
          <p:cNvSpPr txBox="1"/>
          <p:nvPr/>
        </p:nvSpPr>
        <p:spPr>
          <a:xfrm>
            <a:off x="3777898" y="904347"/>
            <a:ext cx="4636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pc="6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PRESENTATION</a:t>
            </a:r>
            <a:endParaRPr lang="en-ID" sz="4000" b="1" spc="600" dirty="0">
              <a:solidFill>
                <a:schemeClr val="bg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5898016-D8A8-B5F6-14DF-322CB4500944}"/>
              </a:ext>
            </a:extLst>
          </p:cNvPr>
          <p:cNvGrpSpPr/>
          <p:nvPr/>
        </p:nvGrpSpPr>
        <p:grpSpPr>
          <a:xfrm>
            <a:off x="171636" y="2786447"/>
            <a:ext cx="1919946" cy="2000977"/>
            <a:chOff x="486596" y="3429000"/>
            <a:chExt cx="2042950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50" name="Freeform: Shape 49">
              <a:hlinkClick r:id="rId2" action="ppaction://hlinksldjump"/>
              <a:extLst>
                <a:ext uri="{FF2B5EF4-FFF2-40B4-BE49-F238E27FC236}">
                  <a16:creationId xmlns:a16="http://schemas.microsoft.com/office/drawing/2014/main" id="{1F1529DC-81D6-A1C4-17A5-4EDDFB7C4036}"/>
                </a:ext>
              </a:extLst>
            </p:cNvPr>
            <p:cNvSpPr/>
            <p:nvPr/>
          </p:nvSpPr>
          <p:spPr>
            <a:xfrm>
              <a:off x="486597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574598" y="136162"/>
                  </a:moveTo>
                  <a:lnTo>
                    <a:pt x="493980" y="267042"/>
                  </a:lnTo>
                  <a:lnTo>
                    <a:pt x="644766" y="267042"/>
                  </a:lnTo>
                  <a:lnTo>
                    <a:pt x="644766" y="868196"/>
                  </a:lnTo>
                  <a:lnTo>
                    <a:pt x="783111" y="868196"/>
                  </a:lnTo>
                  <a:lnTo>
                    <a:pt x="783111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pic>
          <p:nvPicPr>
            <p:cNvPr id="30" name="Graphic 29" descr="Atom">
              <a:extLst>
                <a:ext uri="{FF2B5EF4-FFF2-40B4-BE49-F238E27FC236}">
                  <a16:creationId xmlns:a16="http://schemas.microsoft.com/office/drawing/2014/main" id="{663AE606-48BD-AC81-91C0-C558C4118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15540" y="3700401"/>
              <a:ext cx="658352" cy="65835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4E047C-E51B-634A-1CDA-919808BFAC23}"/>
                </a:ext>
              </a:extLst>
            </p:cNvPr>
            <p:cNvSpPr txBox="1"/>
            <p:nvPr/>
          </p:nvSpPr>
          <p:spPr>
            <a:xfrm>
              <a:off x="1629940" y="4349968"/>
              <a:ext cx="8595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rgbClr val="47CACE"/>
                  </a:solidFill>
                  <a:latin typeface="Century Gothic" panose="020B0502020202020204" pitchFamily="34" charset="0"/>
                </a:rPr>
                <a:t>Tujuan</a:t>
              </a:r>
              <a:endParaRPr lang="en-ID" sz="1100" b="1" spc="300" dirty="0">
                <a:solidFill>
                  <a:srgbClr val="47CAC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A6A07B5-C503-2858-6C3B-34FB4DBC8CD3}"/>
                </a:ext>
              </a:extLst>
            </p:cNvPr>
            <p:cNvSpPr txBox="1"/>
            <p:nvPr/>
          </p:nvSpPr>
          <p:spPr>
            <a:xfrm>
              <a:off x="486596" y="4654948"/>
              <a:ext cx="2042949" cy="589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Menjelaskan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mengenai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tujuan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dibuatkannya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website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ini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83A38B9-7DA1-2C3E-CD20-81064B9933B8}"/>
                </a:ext>
              </a:extLst>
            </p:cNvPr>
            <p:cNvCxnSpPr/>
            <p:nvPr/>
          </p:nvCxnSpPr>
          <p:spPr>
            <a:xfrm>
              <a:off x="994231" y="4610068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D8A9BA2-17AB-414D-4B1E-D14730806A16}"/>
                </a:ext>
              </a:extLst>
            </p:cNvPr>
            <p:cNvSpPr/>
            <p:nvPr/>
          </p:nvSpPr>
          <p:spPr>
            <a:xfrm>
              <a:off x="811135" y="4256679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7EFCAF3-72C3-AE66-C77F-A5659BD6FA21}"/>
                </a:ext>
              </a:extLst>
            </p:cNvPr>
            <p:cNvSpPr/>
            <p:nvPr/>
          </p:nvSpPr>
          <p:spPr>
            <a:xfrm>
              <a:off x="2107035" y="3597061"/>
              <a:ext cx="157112" cy="1571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84C373A-0B82-18AA-9CE3-A611203D9F6D}"/>
              </a:ext>
            </a:extLst>
          </p:cNvPr>
          <p:cNvGrpSpPr/>
          <p:nvPr/>
        </p:nvGrpSpPr>
        <p:grpSpPr>
          <a:xfrm>
            <a:off x="2150162" y="2786447"/>
            <a:ext cx="1919946" cy="2000977"/>
            <a:chOff x="2780082" y="3429000"/>
            <a:chExt cx="2042950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99" name="Freeform: Shape 98">
              <a:hlinkClick r:id="rId5" action="ppaction://hlinksldjump"/>
              <a:extLst>
                <a:ext uri="{FF2B5EF4-FFF2-40B4-BE49-F238E27FC236}">
                  <a16:creationId xmlns:a16="http://schemas.microsoft.com/office/drawing/2014/main" id="{227668DA-7334-0F0B-B756-FEE16444E05A}"/>
                </a:ext>
              </a:extLst>
            </p:cNvPr>
            <p:cNvSpPr/>
            <p:nvPr/>
          </p:nvSpPr>
          <p:spPr>
            <a:xfrm>
              <a:off x="2780083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00004" y="117749"/>
                  </a:moveTo>
                  <a:cubicBezTo>
                    <a:pt x="628012" y="117749"/>
                    <a:pt x="569041" y="140392"/>
                    <a:pt x="523092" y="185677"/>
                  </a:cubicBezTo>
                  <a:cubicBezTo>
                    <a:pt x="477143" y="230963"/>
                    <a:pt x="452344" y="293086"/>
                    <a:pt x="448694" y="372045"/>
                  </a:cubicBezTo>
                  <a:lnTo>
                    <a:pt x="584551" y="372045"/>
                  </a:lnTo>
                  <a:cubicBezTo>
                    <a:pt x="585878" y="333892"/>
                    <a:pt x="596495" y="303702"/>
                    <a:pt x="616400" y="281474"/>
                  </a:cubicBezTo>
                  <a:cubicBezTo>
                    <a:pt x="636306" y="259246"/>
                    <a:pt x="661188" y="248132"/>
                    <a:pt x="691047" y="248132"/>
                  </a:cubicBezTo>
                  <a:cubicBezTo>
                    <a:pt x="720574" y="248132"/>
                    <a:pt x="744709" y="257338"/>
                    <a:pt x="763454" y="275751"/>
                  </a:cubicBezTo>
                  <a:cubicBezTo>
                    <a:pt x="782199" y="294164"/>
                    <a:pt x="791571" y="317470"/>
                    <a:pt x="791571" y="345670"/>
                  </a:cubicBezTo>
                  <a:cubicBezTo>
                    <a:pt x="791571" y="372874"/>
                    <a:pt x="782530" y="403314"/>
                    <a:pt x="764449" y="436988"/>
                  </a:cubicBezTo>
                  <a:cubicBezTo>
                    <a:pt x="746368" y="470662"/>
                    <a:pt x="709957" y="515201"/>
                    <a:pt x="655217" y="570605"/>
                  </a:cubicBezTo>
                  <a:lnTo>
                    <a:pt x="428789" y="801512"/>
                  </a:lnTo>
                  <a:lnTo>
                    <a:pt x="428789" y="868196"/>
                  </a:lnTo>
                  <a:lnTo>
                    <a:pt x="935888" y="868196"/>
                  </a:lnTo>
                  <a:lnTo>
                    <a:pt x="935888" y="739306"/>
                  </a:lnTo>
                  <a:lnTo>
                    <a:pt x="674998" y="739306"/>
                  </a:lnTo>
                  <a:lnTo>
                    <a:pt x="757148" y="652716"/>
                  </a:lnTo>
                  <a:cubicBezTo>
                    <a:pt x="822868" y="584373"/>
                    <a:pt x="868093" y="525154"/>
                    <a:pt x="892822" y="475057"/>
                  </a:cubicBezTo>
                  <a:cubicBezTo>
                    <a:pt x="917551" y="424961"/>
                    <a:pt x="929916" y="378183"/>
                    <a:pt x="929916" y="334722"/>
                  </a:cubicBezTo>
                  <a:cubicBezTo>
                    <a:pt x="929916" y="298228"/>
                    <a:pt x="919714" y="262315"/>
                    <a:pt x="899311" y="226982"/>
                  </a:cubicBezTo>
                  <a:cubicBezTo>
                    <a:pt x="878907" y="191649"/>
                    <a:pt x="851703" y="164610"/>
                    <a:pt x="817697" y="145866"/>
                  </a:cubicBezTo>
                  <a:cubicBezTo>
                    <a:pt x="783692" y="127121"/>
                    <a:pt x="744461" y="117749"/>
                    <a:pt x="700004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32" name="Graphic 31" descr="Maze">
              <a:extLst>
                <a:ext uri="{FF2B5EF4-FFF2-40B4-BE49-F238E27FC236}">
                  <a16:creationId xmlns:a16="http://schemas.microsoft.com/office/drawing/2014/main" id="{2112EDD9-A6CD-B509-0D15-73EEC0F58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28863" y="3673059"/>
              <a:ext cx="658352" cy="658352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5AC55D3-026A-C137-4C7A-5EFF5885D34E}"/>
                </a:ext>
              </a:extLst>
            </p:cNvPr>
            <p:cNvSpPr txBox="1"/>
            <p:nvPr/>
          </p:nvSpPr>
          <p:spPr>
            <a:xfrm>
              <a:off x="3397641" y="4297962"/>
              <a:ext cx="13853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Target</a:t>
              </a:r>
            </a:p>
            <a:p>
              <a:pPr algn="r"/>
              <a:r>
                <a:rPr lang="en-US" sz="1100" b="1" spc="300" dirty="0" err="1">
                  <a:solidFill>
                    <a:srgbClr val="41D568"/>
                  </a:solidFill>
                  <a:latin typeface="Century Gothic" panose="020B0502020202020204" pitchFamily="34" charset="0"/>
                </a:rPr>
                <a:t>Pengunjung</a:t>
              </a:r>
              <a:endParaRPr lang="en-ID" sz="1100" b="1" spc="300" dirty="0">
                <a:solidFill>
                  <a:srgbClr val="41D568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3C2F13E-B696-5424-E4C6-917D434FA9D3}"/>
                </a:ext>
              </a:extLst>
            </p:cNvPr>
            <p:cNvSpPr txBox="1"/>
            <p:nvPr/>
          </p:nvSpPr>
          <p:spPr>
            <a:xfrm>
              <a:off x="2780082" y="4758954"/>
              <a:ext cx="2042949" cy="589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Target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Pengunujungnya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siapa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apakah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anak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anak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pelajar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atau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pebisnis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D39EE50-BE6B-819C-AE59-35A83BF633A3}"/>
                </a:ext>
              </a:extLst>
            </p:cNvPr>
            <p:cNvCxnSpPr/>
            <p:nvPr/>
          </p:nvCxnSpPr>
          <p:spPr>
            <a:xfrm>
              <a:off x="3287717" y="4714074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A0C19F0-850E-EC39-B7FF-66DD9A33F8DB}"/>
                </a:ext>
              </a:extLst>
            </p:cNvPr>
            <p:cNvSpPr/>
            <p:nvPr/>
          </p:nvSpPr>
          <p:spPr>
            <a:xfrm>
              <a:off x="3037180" y="4558953"/>
              <a:ext cx="153950" cy="1539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B4896C1-72C5-4FC0-FE9C-225739EE2D43}"/>
                </a:ext>
              </a:extLst>
            </p:cNvPr>
            <p:cNvSpPr/>
            <p:nvPr/>
          </p:nvSpPr>
          <p:spPr>
            <a:xfrm>
              <a:off x="3115396" y="4610068"/>
              <a:ext cx="106349" cy="1063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0494C39-E42C-2F67-ABAC-DCED15C4A2D7}"/>
              </a:ext>
            </a:extLst>
          </p:cNvPr>
          <p:cNvGrpSpPr/>
          <p:nvPr/>
        </p:nvGrpSpPr>
        <p:grpSpPr>
          <a:xfrm>
            <a:off x="4169329" y="2786447"/>
            <a:ext cx="1921746" cy="2000977"/>
            <a:chOff x="5073568" y="3429000"/>
            <a:chExt cx="2044865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100" name="Freeform: Shape 99">
              <a:hlinkClick r:id="rId8" action="ppaction://hlinksldjump"/>
              <a:extLst>
                <a:ext uri="{FF2B5EF4-FFF2-40B4-BE49-F238E27FC236}">
                  <a16:creationId xmlns:a16="http://schemas.microsoft.com/office/drawing/2014/main" id="{02AE391B-8D4E-1011-9ABC-F445F3979157}"/>
                </a:ext>
              </a:extLst>
            </p:cNvPr>
            <p:cNvSpPr/>
            <p:nvPr/>
          </p:nvSpPr>
          <p:spPr>
            <a:xfrm>
              <a:off x="5073568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692540" y="117749"/>
                  </a:moveTo>
                  <a:cubicBezTo>
                    <a:pt x="625192" y="117749"/>
                    <a:pt x="569290" y="140641"/>
                    <a:pt x="524834" y="186424"/>
                  </a:cubicBezTo>
                  <a:cubicBezTo>
                    <a:pt x="492985" y="219268"/>
                    <a:pt x="473577" y="262729"/>
                    <a:pt x="466609" y="316807"/>
                  </a:cubicBezTo>
                  <a:lnTo>
                    <a:pt x="600476" y="316807"/>
                  </a:lnTo>
                  <a:cubicBezTo>
                    <a:pt x="606447" y="297564"/>
                    <a:pt x="617561" y="281889"/>
                    <a:pt x="633818" y="269779"/>
                  </a:cubicBezTo>
                  <a:cubicBezTo>
                    <a:pt x="650074" y="257670"/>
                    <a:pt x="668155" y="251615"/>
                    <a:pt x="688061" y="251615"/>
                  </a:cubicBezTo>
                  <a:cubicBezTo>
                    <a:pt x="710621" y="251615"/>
                    <a:pt x="728868" y="258167"/>
                    <a:pt x="742802" y="271272"/>
                  </a:cubicBezTo>
                  <a:cubicBezTo>
                    <a:pt x="756736" y="284377"/>
                    <a:pt x="763703" y="300882"/>
                    <a:pt x="763703" y="320788"/>
                  </a:cubicBezTo>
                  <a:cubicBezTo>
                    <a:pt x="763703" y="336049"/>
                    <a:pt x="759141" y="350480"/>
                    <a:pt x="750018" y="364083"/>
                  </a:cubicBezTo>
                  <a:cubicBezTo>
                    <a:pt x="740894" y="377685"/>
                    <a:pt x="728121" y="388384"/>
                    <a:pt x="711699" y="396181"/>
                  </a:cubicBezTo>
                  <a:cubicBezTo>
                    <a:pt x="695277" y="403977"/>
                    <a:pt x="670312" y="409202"/>
                    <a:pt x="636804" y="411857"/>
                  </a:cubicBezTo>
                  <a:lnTo>
                    <a:pt x="636804" y="531291"/>
                  </a:lnTo>
                  <a:cubicBezTo>
                    <a:pt x="691213" y="531955"/>
                    <a:pt x="732849" y="543732"/>
                    <a:pt x="761712" y="566624"/>
                  </a:cubicBezTo>
                  <a:cubicBezTo>
                    <a:pt x="790576" y="589516"/>
                    <a:pt x="805007" y="617549"/>
                    <a:pt x="805007" y="650726"/>
                  </a:cubicBezTo>
                  <a:cubicBezTo>
                    <a:pt x="805007" y="680916"/>
                    <a:pt x="794308" y="706462"/>
                    <a:pt x="772909" y="727363"/>
                  </a:cubicBezTo>
                  <a:cubicBezTo>
                    <a:pt x="751511" y="748264"/>
                    <a:pt x="724555" y="758714"/>
                    <a:pt x="692042" y="758714"/>
                  </a:cubicBezTo>
                  <a:cubicBezTo>
                    <a:pt x="660856" y="758714"/>
                    <a:pt x="635062" y="749508"/>
                    <a:pt x="614659" y="731095"/>
                  </a:cubicBezTo>
                  <a:cubicBezTo>
                    <a:pt x="594255" y="712682"/>
                    <a:pt x="581068" y="684566"/>
                    <a:pt x="575096" y="646745"/>
                  </a:cubicBezTo>
                  <a:lnTo>
                    <a:pt x="437249" y="646745"/>
                  </a:lnTo>
                  <a:cubicBezTo>
                    <a:pt x="441561" y="720728"/>
                    <a:pt x="466112" y="779201"/>
                    <a:pt x="510900" y="822164"/>
                  </a:cubicBezTo>
                  <a:cubicBezTo>
                    <a:pt x="555688" y="865127"/>
                    <a:pt x="613580" y="886609"/>
                    <a:pt x="684578" y="886609"/>
                  </a:cubicBezTo>
                  <a:cubicBezTo>
                    <a:pt x="759556" y="886609"/>
                    <a:pt x="821264" y="863800"/>
                    <a:pt x="869701" y="818183"/>
                  </a:cubicBezTo>
                  <a:cubicBezTo>
                    <a:pt x="918139" y="772566"/>
                    <a:pt x="942357" y="716912"/>
                    <a:pt x="942357" y="651223"/>
                  </a:cubicBezTo>
                  <a:cubicBezTo>
                    <a:pt x="942357" y="606435"/>
                    <a:pt x="929833" y="567536"/>
                    <a:pt x="904785" y="534526"/>
                  </a:cubicBezTo>
                  <a:cubicBezTo>
                    <a:pt x="879737" y="501515"/>
                    <a:pt x="844985" y="478375"/>
                    <a:pt x="800529" y="465105"/>
                  </a:cubicBezTo>
                  <a:cubicBezTo>
                    <a:pt x="834368" y="448516"/>
                    <a:pt x="860163" y="426786"/>
                    <a:pt x="877912" y="399913"/>
                  </a:cubicBezTo>
                  <a:cubicBezTo>
                    <a:pt x="895662" y="373040"/>
                    <a:pt x="904536" y="343348"/>
                    <a:pt x="904536" y="310835"/>
                  </a:cubicBezTo>
                  <a:cubicBezTo>
                    <a:pt x="904536" y="258416"/>
                    <a:pt x="884216" y="213131"/>
                    <a:pt x="843575" y="174978"/>
                  </a:cubicBezTo>
                  <a:cubicBezTo>
                    <a:pt x="802934" y="136825"/>
                    <a:pt x="752589" y="117749"/>
                    <a:pt x="692540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2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7BACDB8-5E94-35E2-594E-F46257A4F5BD}"/>
                </a:ext>
              </a:extLst>
            </p:cNvPr>
            <p:cNvSpPr/>
            <p:nvPr/>
          </p:nvSpPr>
          <p:spPr>
            <a:xfrm>
              <a:off x="5310700" y="457268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A553454-599E-91D8-867B-6C3C2CB703BA}"/>
                </a:ext>
              </a:extLst>
            </p:cNvPr>
            <p:cNvSpPr txBox="1"/>
            <p:nvPr/>
          </p:nvSpPr>
          <p:spPr>
            <a:xfrm>
              <a:off x="5882198" y="4283187"/>
              <a:ext cx="119616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Pemilihan</a:t>
              </a:r>
              <a:endParaRPr lang="en-US" sz="11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r"/>
              <a:r>
                <a:rPr lang="en-US" sz="1100" b="1" spc="300" dirty="0">
                  <a:solidFill>
                    <a:srgbClr val="D7D03F"/>
                  </a:solidFill>
                  <a:latin typeface="Century Gothic" panose="020B0502020202020204" pitchFamily="34" charset="0"/>
                </a:rPr>
                <a:t>Warna</a:t>
              </a:r>
              <a:endParaRPr lang="en-ID" sz="1100" b="1" spc="300" dirty="0">
                <a:solidFill>
                  <a:srgbClr val="D7D03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E19C10B-B624-1743-98BC-9B7A30BC2EFB}"/>
                </a:ext>
              </a:extLst>
            </p:cNvPr>
            <p:cNvSpPr txBox="1"/>
            <p:nvPr/>
          </p:nvSpPr>
          <p:spPr>
            <a:xfrm>
              <a:off x="5075484" y="4744179"/>
              <a:ext cx="2042949" cy="589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Menjelaskan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mengenai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pallet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warna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yang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dipakai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serta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tujuan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dipakainya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0CB7313-2419-E9E3-554F-82B582D6C983}"/>
                </a:ext>
              </a:extLst>
            </p:cNvPr>
            <p:cNvCxnSpPr/>
            <p:nvPr/>
          </p:nvCxnSpPr>
          <p:spPr>
            <a:xfrm>
              <a:off x="5583119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Graphic 27" descr="Fingerprint">
              <a:extLst>
                <a:ext uri="{FF2B5EF4-FFF2-40B4-BE49-F238E27FC236}">
                  <a16:creationId xmlns:a16="http://schemas.microsoft.com/office/drawing/2014/main" id="{0A39B4B1-9CB9-158E-A17C-B11624C4D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22348" y="3659965"/>
              <a:ext cx="658352" cy="658352"/>
            </a:xfrm>
            <a:prstGeom prst="rect">
              <a:avLst/>
            </a:prstGeom>
          </p:spPr>
        </p:pic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097D80A-1CDD-5EEE-A71B-66D917C60959}"/>
                </a:ext>
              </a:extLst>
            </p:cNvPr>
            <p:cNvSpPr/>
            <p:nvPr/>
          </p:nvSpPr>
          <p:spPr>
            <a:xfrm>
              <a:off x="6021154" y="386446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DF05DC-BE62-7FBF-273C-2504AB54FF2B}"/>
              </a:ext>
            </a:extLst>
          </p:cNvPr>
          <p:cNvGrpSpPr/>
          <p:nvPr/>
        </p:nvGrpSpPr>
        <p:grpSpPr>
          <a:xfrm>
            <a:off x="6159928" y="2786447"/>
            <a:ext cx="1919946" cy="2000977"/>
            <a:chOff x="7368969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101" name="Freeform: Shape 100">
              <a:hlinkClick r:id="rId11" action="ppaction://hlinksldjump"/>
              <a:extLst>
                <a:ext uri="{FF2B5EF4-FFF2-40B4-BE49-F238E27FC236}">
                  <a16:creationId xmlns:a16="http://schemas.microsoft.com/office/drawing/2014/main" id="{ED4FE0D9-1DAE-8475-72F7-E8CCFE5467F1}"/>
                </a:ext>
              </a:extLst>
            </p:cNvPr>
            <p:cNvSpPr/>
            <p:nvPr/>
          </p:nvSpPr>
          <p:spPr>
            <a:xfrm>
              <a:off x="7368969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747280" y="343679"/>
                  </a:moveTo>
                  <a:lnTo>
                    <a:pt x="747280" y="589018"/>
                  </a:lnTo>
                  <a:lnTo>
                    <a:pt x="580072" y="589018"/>
                  </a:lnTo>
                  <a:close/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1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44753" y="117749"/>
                  </a:moveTo>
                  <a:lnTo>
                    <a:pt x="427793" y="589018"/>
                  </a:lnTo>
                  <a:lnTo>
                    <a:pt x="427793" y="717908"/>
                  </a:lnTo>
                  <a:lnTo>
                    <a:pt x="747280" y="717908"/>
                  </a:lnTo>
                  <a:lnTo>
                    <a:pt x="747280" y="868196"/>
                  </a:lnTo>
                  <a:lnTo>
                    <a:pt x="883635" y="868196"/>
                  </a:lnTo>
                  <a:lnTo>
                    <a:pt x="883635" y="717908"/>
                  </a:lnTo>
                  <a:lnTo>
                    <a:pt x="948826" y="717908"/>
                  </a:lnTo>
                  <a:lnTo>
                    <a:pt x="948826" y="589018"/>
                  </a:lnTo>
                  <a:lnTo>
                    <a:pt x="883635" y="589018"/>
                  </a:lnTo>
                  <a:lnTo>
                    <a:pt x="883635" y="117749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8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DC5326E-3B48-B47D-2868-8ACF6DC52A38}"/>
                </a:ext>
              </a:extLst>
            </p:cNvPr>
            <p:cNvSpPr/>
            <p:nvPr/>
          </p:nvSpPr>
          <p:spPr>
            <a:xfrm>
              <a:off x="7466750" y="4446941"/>
              <a:ext cx="125896" cy="12589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0FE6A7D-F662-6CC7-B263-12D70151065F}"/>
                </a:ext>
              </a:extLst>
            </p:cNvPr>
            <p:cNvSpPr txBox="1"/>
            <p:nvPr/>
          </p:nvSpPr>
          <p:spPr>
            <a:xfrm>
              <a:off x="8380868" y="4283187"/>
              <a:ext cx="9909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Struktur</a:t>
              </a:r>
              <a:endParaRPr lang="en-US" sz="11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r"/>
              <a:r>
                <a:rPr lang="en-US" sz="1100" b="1" spc="300" dirty="0">
                  <a:solidFill>
                    <a:srgbClr val="D88B3E"/>
                  </a:solidFill>
                  <a:latin typeface="Century Gothic" panose="020B0502020202020204" pitchFamily="34" charset="0"/>
                </a:rPr>
                <a:t>Menu</a:t>
              </a:r>
              <a:endParaRPr lang="en-ID" sz="1100" b="1" spc="300" dirty="0">
                <a:solidFill>
                  <a:srgbClr val="D88B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74111E7-5D64-6838-4F10-1BA35ED908BA}"/>
                </a:ext>
              </a:extLst>
            </p:cNvPr>
            <p:cNvSpPr txBox="1"/>
            <p:nvPr/>
          </p:nvSpPr>
          <p:spPr>
            <a:xfrm>
              <a:off x="7368969" y="4744179"/>
              <a:ext cx="2042949" cy="425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Menjelaskan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seluruh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menu yang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ada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di website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41197ED-B08A-F823-799A-4808FA32A519}"/>
                </a:ext>
              </a:extLst>
            </p:cNvPr>
            <p:cNvCxnSpPr/>
            <p:nvPr/>
          </p:nvCxnSpPr>
          <p:spPr>
            <a:xfrm>
              <a:off x="7876604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Graphic 33" descr="Bullseye">
              <a:extLst>
                <a:ext uri="{FF2B5EF4-FFF2-40B4-BE49-F238E27FC236}">
                  <a16:creationId xmlns:a16="http://schemas.microsoft.com/office/drawing/2014/main" id="{3EBEDD18-D8C8-6235-95A8-34B4704E2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517749" y="3675617"/>
              <a:ext cx="658352" cy="658352"/>
            </a:xfrm>
            <a:prstGeom prst="rect">
              <a:avLst/>
            </a:prstGeom>
          </p:spPr>
        </p:pic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40F352F-1B73-09B8-C5AE-1A6794F5C652}"/>
              </a:ext>
            </a:extLst>
          </p:cNvPr>
          <p:cNvGrpSpPr/>
          <p:nvPr/>
        </p:nvGrpSpPr>
        <p:grpSpPr>
          <a:xfrm>
            <a:off x="8168767" y="2812002"/>
            <a:ext cx="1919946" cy="2000977"/>
            <a:chOff x="9662455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102" name="Freeform: Shape 101">
              <a:hlinkClick r:id="rId14" action="ppaction://hlinksldjump"/>
              <a:extLst>
                <a:ext uri="{FF2B5EF4-FFF2-40B4-BE49-F238E27FC236}">
                  <a16:creationId xmlns:a16="http://schemas.microsoft.com/office/drawing/2014/main" id="{462D4A2B-74B4-5350-0F2B-34CB23938E2E}"/>
                </a:ext>
              </a:extLst>
            </p:cNvPr>
            <p:cNvSpPr/>
            <p:nvPr/>
          </p:nvSpPr>
          <p:spPr>
            <a:xfrm>
              <a:off x="9662455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3" y="706960"/>
                  </a:cubicBezTo>
                  <a:cubicBezTo>
                    <a:pt x="182369" y="740467"/>
                    <a:pt x="155553" y="757222"/>
                    <a:pt x="121786" y="757222"/>
                  </a:cubicBezTo>
                  <a:cubicBezTo>
                    <a:pt x="86692" y="757222"/>
                    <a:pt x="58137" y="739555"/>
                    <a:pt x="36121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19" y="257670"/>
                    <a:pt x="98278" y="250122"/>
                    <a:pt x="121786" y="250122"/>
                  </a:cubicBezTo>
                  <a:close/>
                  <a:moveTo>
                    <a:pt x="577086" y="136162"/>
                  </a:moveTo>
                  <a:lnTo>
                    <a:pt x="488506" y="542737"/>
                  </a:lnTo>
                  <a:lnTo>
                    <a:pt x="601968" y="568117"/>
                  </a:lnTo>
                  <a:cubicBezTo>
                    <a:pt x="616234" y="552856"/>
                    <a:pt x="630749" y="541410"/>
                    <a:pt x="645512" y="533779"/>
                  </a:cubicBezTo>
                  <a:cubicBezTo>
                    <a:pt x="660276" y="526149"/>
                    <a:pt x="675288" y="522334"/>
                    <a:pt x="690549" y="522334"/>
                  </a:cubicBezTo>
                  <a:cubicBezTo>
                    <a:pt x="719081" y="522334"/>
                    <a:pt x="743382" y="533199"/>
                    <a:pt x="763454" y="554929"/>
                  </a:cubicBezTo>
                  <a:cubicBezTo>
                    <a:pt x="783526" y="576660"/>
                    <a:pt x="793561" y="604445"/>
                    <a:pt x="793561" y="638285"/>
                  </a:cubicBezTo>
                  <a:cubicBezTo>
                    <a:pt x="793561" y="673120"/>
                    <a:pt x="782779" y="701651"/>
                    <a:pt x="761215" y="723879"/>
                  </a:cubicBezTo>
                  <a:cubicBezTo>
                    <a:pt x="739650" y="746107"/>
                    <a:pt x="713441" y="757222"/>
                    <a:pt x="682587" y="757222"/>
                  </a:cubicBezTo>
                  <a:cubicBezTo>
                    <a:pt x="660359" y="757222"/>
                    <a:pt x="640038" y="751333"/>
                    <a:pt x="621625" y="739555"/>
                  </a:cubicBezTo>
                  <a:cubicBezTo>
                    <a:pt x="603213" y="727778"/>
                    <a:pt x="588366" y="710443"/>
                    <a:pt x="577086" y="687551"/>
                  </a:cubicBezTo>
                  <a:lnTo>
                    <a:pt x="430779" y="687551"/>
                  </a:lnTo>
                  <a:cubicBezTo>
                    <a:pt x="444713" y="749259"/>
                    <a:pt x="474074" y="797863"/>
                    <a:pt x="518862" y="833361"/>
                  </a:cubicBezTo>
                  <a:cubicBezTo>
                    <a:pt x="563650" y="868860"/>
                    <a:pt x="617230" y="886609"/>
                    <a:pt x="679601" y="886609"/>
                  </a:cubicBezTo>
                  <a:cubicBezTo>
                    <a:pt x="749271" y="886609"/>
                    <a:pt x="808408" y="862142"/>
                    <a:pt x="857011" y="813207"/>
                  </a:cubicBezTo>
                  <a:cubicBezTo>
                    <a:pt x="905614" y="764271"/>
                    <a:pt x="929916" y="704139"/>
                    <a:pt x="929916" y="632811"/>
                  </a:cubicBezTo>
                  <a:cubicBezTo>
                    <a:pt x="929916" y="562145"/>
                    <a:pt x="907937" y="504170"/>
                    <a:pt x="863978" y="458884"/>
                  </a:cubicBezTo>
                  <a:cubicBezTo>
                    <a:pt x="820020" y="413598"/>
                    <a:pt x="764864" y="390956"/>
                    <a:pt x="698511" y="390956"/>
                  </a:cubicBezTo>
                  <a:cubicBezTo>
                    <a:pt x="691213" y="390956"/>
                    <a:pt x="683582" y="391536"/>
                    <a:pt x="675620" y="392697"/>
                  </a:cubicBezTo>
                  <a:cubicBezTo>
                    <a:pt x="667657" y="393858"/>
                    <a:pt x="659529" y="395600"/>
                    <a:pt x="651235" y="397923"/>
                  </a:cubicBezTo>
                  <a:lnTo>
                    <a:pt x="681094" y="265052"/>
                  </a:lnTo>
                  <a:lnTo>
                    <a:pt x="919963" y="265052"/>
                  </a:lnTo>
                  <a:lnTo>
                    <a:pt x="919963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1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DCC7B85-B970-170E-D1B8-298158304A62}"/>
                </a:ext>
              </a:extLst>
            </p:cNvPr>
            <p:cNvSpPr/>
            <p:nvPr/>
          </p:nvSpPr>
          <p:spPr>
            <a:xfrm>
              <a:off x="9847760" y="4321265"/>
              <a:ext cx="199517" cy="19951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36F262E-19C0-41E2-90D6-C7CD941D73BC}"/>
                </a:ext>
              </a:extLst>
            </p:cNvPr>
            <p:cNvSpPr txBox="1"/>
            <p:nvPr/>
          </p:nvSpPr>
          <p:spPr>
            <a:xfrm>
              <a:off x="10610865" y="4283187"/>
              <a:ext cx="1054465" cy="458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Jenis</a:t>
              </a:r>
            </a:p>
            <a:p>
              <a:pPr algn="r"/>
              <a:r>
                <a:rPr lang="en-US" sz="1100" b="1" spc="300" dirty="0">
                  <a:solidFill>
                    <a:srgbClr val="D73F3F"/>
                  </a:solidFill>
                  <a:latin typeface="Century Gothic" panose="020B0502020202020204" pitchFamily="34" charset="0"/>
                </a:rPr>
                <a:t>Website</a:t>
              </a:r>
              <a:endParaRPr lang="en-ID" sz="1100" b="1" spc="300" dirty="0">
                <a:solidFill>
                  <a:srgbClr val="D73F3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E6B1CA2-3D2B-75A7-269A-104206A3A0CB}"/>
                </a:ext>
              </a:extLst>
            </p:cNvPr>
            <p:cNvSpPr txBox="1"/>
            <p:nvPr/>
          </p:nvSpPr>
          <p:spPr>
            <a:xfrm>
              <a:off x="9662455" y="4744179"/>
              <a:ext cx="2042949" cy="589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Menjelaskan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mengenai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jenis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website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apa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yang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dibuat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A566088-7DE1-A75A-956F-F8FDCE41DF24}"/>
                </a:ext>
              </a:extLst>
            </p:cNvPr>
            <p:cNvCxnSpPr/>
            <p:nvPr/>
          </p:nvCxnSpPr>
          <p:spPr>
            <a:xfrm>
              <a:off x="10170090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Graphic 35" descr="Splash">
              <a:extLst>
                <a:ext uri="{FF2B5EF4-FFF2-40B4-BE49-F238E27FC236}">
                  <a16:creationId xmlns:a16="http://schemas.microsoft.com/office/drawing/2014/main" id="{CC08F8F7-F7B1-965C-2439-293A01C08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742049" y="3647129"/>
              <a:ext cx="658352" cy="658352"/>
            </a:xfrm>
            <a:prstGeom prst="rect">
              <a:avLst/>
            </a:prstGeom>
          </p:spPr>
        </p:pic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7A6CA560-132D-DDAC-E813-CDFBFDD1E1E1}"/>
                </a:ext>
              </a:extLst>
            </p:cNvPr>
            <p:cNvSpPr/>
            <p:nvPr/>
          </p:nvSpPr>
          <p:spPr>
            <a:xfrm>
              <a:off x="11439791" y="3534926"/>
              <a:ext cx="89973" cy="8997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33" name="TextBox 132">
            <a:hlinkClick r:id="rId17" action="ppaction://hlinksldjump"/>
            <a:extLst>
              <a:ext uri="{FF2B5EF4-FFF2-40B4-BE49-F238E27FC236}">
                <a16:creationId xmlns:a16="http://schemas.microsoft.com/office/drawing/2014/main" id="{17787DAA-0F37-D100-6375-711222AF08BC}"/>
              </a:ext>
            </a:extLst>
          </p:cNvPr>
          <p:cNvSpPr txBox="1"/>
          <p:nvPr/>
        </p:nvSpPr>
        <p:spPr>
          <a:xfrm>
            <a:off x="8775205" y="242608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HOME</a:t>
            </a:r>
            <a:endParaRPr lang="en-ID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4" name="TextBox 133">
            <a:hlinkClick r:id="rId18" action="ppaction://hlinksldjump"/>
            <a:extLst>
              <a:ext uri="{FF2B5EF4-FFF2-40B4-BE49-F238E27FC236}">
                <a16:creationId xmlns:a16="http://schemas.microsoft.com/office/drawing/2014/main" id="{CFCDC108-9531-1EC8-24D9-2DC674E3DC6E}"/>
              </a:ext>
            </a:extLst>
          </p:cNvPr>
          <p:cNvSpPr txBox="1"/>
          <p:nvPr/>
        </p:nvSpPr>
        <p:spPr>
          <a:xfrm>
            <a:off x="9512537" y="242607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IDENTITY</a:t>
            </a:r>
            <a:endParaRPr lang="en-ID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AE7CD5E-4B7D-31BC-1A2C-DB881BE62A65}"/>
              </a:ext>
            </a:extLst>
          </p:cNvPr>
          <p:cNvSpPr txBox="1"/>
          <p:nvPr/>
        </p:nvSpPr>
        <p:spPr>
          <a:xfrm>
            <a:off x="10410169" y="242606"/>
            <a:ext cx="1576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TABLE OF CONTENT</a:t>
            </a:r>
            <a:endParaRPr lang="en-ID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BC266D9-D7BA-02F9-E265-0F1FC87E293D}"/>
              </a:ext>
            </a:extLst>
          </p:cNvPr>
          <p:cNvCxnSpPr>
            <a:cxnSpLocks/>
          </p:cNvCxnSpPr>
          <p:nvPr/>
        </p:nvCxnSpPr>
        <p:spPr>
          <a:xfrm>
            <a:off x="10364105" y="519605"/>
            <a:ext cx="445285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94B75317-729E-E9C9-41A4-25C42BA5E120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47794" t="9856" r="28517" b="36317"/>
          <a:stretch/>
        </p:blipFill>
        <p:spPr>
          <a:xfrm>
            <a:off x="-3480184" y="717997"/>
            <a:ext cx="4053385" cy="614000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7AF1661-2DE8-E44D-02C5-A9F8C5112A7A}"/>
              </a:ext>
            </a:extLst>
          </p:cNvPr>
          <p:cNvGrpSpPr/>
          <p:nvPr/>
        </p:nvGrpSpPr>
        <p:grpSpPr>
          <a:xfrm>
            <a:off x="12337600" y="2257473"/>
            <a:ext cx="5257998" cy="3381736"/>
            <a:chOff x="4558355" y="2257473"/>
            <a:chExt cx="5257998" cy="338173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E9A3419-A1D6-7747-301E-9A0B85A42AC9}"/>
                </a:ext>
              </a:extLst>
            </p:cNvPr>
            <p:cNvSpPr txBox="1"/>
            <p:nvPr/>
          </p:nvSpPr>
          <p:spPr>
            <a:xfrm>
              <a:off x="4558355" y="2257473"/>
              <a:ext cx="2435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HI, MY NAME IS</a:t>
              </a:r>
              <a:endParaRPr lang="en-ID" sz="2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B57FEF-5446-A13A-DDC2-B16383B9C35D}"/>
                </a:ext>
              </a:extLst>
            </p:cNvPr>
            <p:cNvSpPr txBox="1"/>
            <p:nvPr/>
          </p:nvSpPr>
          <p:spPr>
            <a:xfrm>
              <a:off x="4558355" y="2666129"/>
              <a:ext cx="448392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JHON DOE</a:t>
              </a:r>
              <a:endParaRPr lang="en-ID" sz="6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903BA5F-D841-3E0D-FF9E-3F34F27385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8355" y="3655409"/>
              <a:ext cx="1537645" cy="578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1AE2D7-136A-C43A-2187-029E6CADB1B0}"/>
                </a:ext>
              </a:extLst>
            </p:cNvPr>
            <p:cNvSpPr txBox="1"/>
            <p:nvPr/>
          </p:nvSpPr>
          <p:spPr>
            <a:xfrm>
              <a:off x="4558355" y="3892590"/>
              <a:ext cx="525799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Lorem ipsum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dolor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sit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amet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consectetur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adipiscing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elit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sed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do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eiusmod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tempor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incididunt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ut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labore et dolore magna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aliqua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. Ut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enim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ad minim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veniam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quis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nostrud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exercitation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ullamco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laboris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nisi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ut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aliquip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ex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ea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commodo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consequat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.</a:t>
              </a:r>
              <a:endParaRPr lang="en-ID" sz="12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0C6637D-3A1E-4780-5DEE-9041897ADE94}"/>
                </a:ext>
              </a:extLst>
            </p:cNvPr>
            <p:cNvCxnSpPr>
              <a:cxnSpLocks/>
            </p:cNvCxnSpPr>
            <p:nvPr/>
          </p:nvCxnSpPr>
          <p:spPr>
            <a:xfrm>
              <a:off x="4558355" y="4808678"/>
              <a:ext cx="282408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Graphic 8" descr="Employee badge">
              <a:extLst>
                <a:ext uri="{FF2B5EF4-FFF2-40B4-BE49-F238E27FC236}">
                  <a16:creationId xmlns:a16="http://schemas.microsoft.com/office/drawing/2014/main" id="{48201F8F-56D4-35F8-3986-CA7BDD066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619409" y="5080824"/>
              <a:ext cx="558385" cy="558385"/>
            </a:xfrm>
            <a:prstGeom prst="rect">
              <a:avLst/>
            </a:prstGeom>
          </p:spPr>
        </p:pic>
        <p:pic>
          <p:nvPicPr>
            <p:cNvPr id="10" name="Graphic 9" descr="Graduation cap">
              <a:extLst>
                <a:ext uri="{FF2B5EF4-FFF2-40B4-BE49-F238E27FC236}">
                  <a16:creationId xmlns:a16="http://schemas.microsoft.com/office/drawing/2014/main" id="{79C11ED9-5653-5415-C061-7E3496339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908161" y="5080824"/>
              <a:ext cx="558385" cy="55838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DF49C0-5CB3-8EC9-6415-34979A1EB520}"/>
                </a:ext>
              </a:extLst>
            </p:cNvPr>
            <p:cNvSpPr txBox="1"/>
            <p:nvPr/>
          </p:nvSpPr>
          <p:spPr>
            <a:xfrm>
              <a:off x="5284951" y="5221516"/>
              <a:ext cx="1370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STUDENT ID</a:t>
              </a:r>
              <a:endParaRPr lang="en-ID" sz="12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DD0415-6710-3E2B-097E-E1A47091745E}"/>
                </a:ext>
              </a:extLst>
            </p:cNvPr>
            <p:cNvSpPr txBox="1"/>
            <p:nvPr/>
          </p:nvSpPr>
          <p:spPr>
            <a:xfrm>
              <a:off x="7540762" y="5221515"/>
              <a:ext cx="10871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FACULTY</a:t>
              </a:r>
              <a:endParaRPr lang="en-ID" sz="12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59980F4-CDBD-1675-48F1-0FC064B41942}"/>
              </a:ext>
            </a:extLst>
          </p:cNvPr>
          <p:cNvGrpSpPr/>
          <p:nvPr/>
        </p:nvGrpSpPr>
        <p:grpSpPr>
          <a:xfrm>
            <a:off x="9868973" y="2806761"/>
            <a:ext cx="2238906" cy="1990992"/>
            <a:chOff x="9868973" y="2806761"/>
            <a:chExt cx="2238906" cy="199099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73303C0-6092-C8A3-692F-C299704BD1D4}"/>
                </a:ext>
              </a:extLst>
            </p:cNvPr>
            <p:cNvGrpSpPr/>
            <p:nvPr/>
          </p:nvGrpSpPr>
          <p:grpSpPr>
            <a:xfrm>
              <a:off x="9868973" y="2806761"/>
              <a:ext cx="2238906" cy="1990992"/>
              <a:chOff x="9868973" y="2806761"/>
              <a:chExt cx="2238906" cy="1990992"/>
            </a:xfrm>
            <a:effectLst>
              <a:outerShdw blurRad="50800" dist="50800" dir="5400000" algn="ctr" rotWithShape="0">
                <a:srgbClr val="000000">
                  <a:alpha val="37000"/>
                </a:srgbClr>
              </a:outerShdw>
              <a:reflection stA="95000" endPos="65000" dist="50800" dir="5400000" sy="-100000" algn="bl" rotWithShape="0"/>
            </a:effectLst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90BCF23B-51EE-F98A-494B-2FD717F43F1D}"/>
                  </a:ext>
                </a:extLst>
              </p:cNvPr>
              <p:cNvGrpSpPr/>
              <p:nvPr/>
            </p:nvGrpSpPr>
            <p:grpSpPr>
              <a:xfrm>
                <a:off x="9868973" y="2806761"/>
                <a:ext cx="2238906" cy="1990992"/>
                <a:chOff x="9868973" y="2806761"/>
                <a:chExt cx="2238906" cy="1990992"/>
              </a:xfrm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964A5ADC-FD86-F447-2F15-6364A6734D96}"/>
                    </a:ext>
                  </a:extLst>
                </p:cNvPr>
                <p:cNvSpPr/>
                <p:nvPr/>
              </p:nvSpPr>
              <p:spPr>
                <a:xfrm>
                  <a:off x="10187934" y="2806761"/>
                  <a:ext cx="1919945" cy="1990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9945" h="1990992">
                      <a:moveTo>
                        <a:pt x="588977" y="493507"/>
                      </a:moveTo>
                      <a:cubicBezTo>
                        <a:pt x="613385" y="493507"/>
                        <a:pt x="633700" y="501916"/>
                        <a:pt x="649922" y="518733"/>
                      </a:cubicBezTo>
                      <a:cubicBezTo>
                        <a:pt x="666144" y="535551"/>
                        <a:pt x="674255" y="556610"/>
                        <a:pt x="674255" y="581911"/>
                      </a:cubicBezTo>
                      <a:cubicBezTo>
                        <a:pt x="674255" y="607807"/>
                        <a:pt x="665921" y="629238"/>
                        <a:pt x="649252" y="646205"/>
                      </a:cubicBezTo>
                      <a:cubicBezTo>
                        <a:pt x="632583" y="663171"/>
                        <a:pt x="612640" y="671654"/>
                        <a:pt x="589423" y="671654"/>
                      </a:cubicBezTo>
                      <a:cubicBezTo>
                        <a:pt x="567397" y="671654"/>
                        <a:pt x="548123" y="663022"/>
                        <a:pt x="531604" y="645758"/>
                      </a:cubicBezTo>
                      <a:cubicBezTo>
                        <a:pt x="515084" y="628494"/>
                        <a:pt x="506824" y="607212"/>
                        <a:pt x="506824" y="581911"/>
                      </a:cubicBezTo>
                      <a:cubicBezTo>
                        <a:pt x="506824" y="556610"/>
                        <a:pt x="514712" y="535551"/>
                        <a:pt x="530487" y="518733"/>
                      </a:cubicBezTo>
                      <a:cubicBezTo>
                        <a:pt x="546263" y="501916"/>
                        <a:pt x="565760" y="493507"/>
                        <a:pt x="588977" y="493507"/>
                      </a:cubicBezTo>
                      <a:close/>
                      <a:moveTo>
                        <a:pt x="81994" y="217580"/>
                      </a:moveTo>
                      <a:cubicBezTo>
                        <a:pt x="112885" y="217580"/>
                        <a:pt x="138058" y="233951"/>
                        <a:pt x="157512" y="266693"/>
                      </a:cubicBezTo>
                      <a:cubicBezTo>
                        <a:pt x="176967" y="299435"/>
                        <a:pt x="186694" y="358966"/>
                        <a:pt x="186694" y="445287"/>
                      </a:cubicBezTo>
                      <a:cubicBezTo>
                        <a:pt x="186694" y="530416"/>
                        <a:pt x="175853" y="591138"/>
                        <a:pt x="154171" y="627452"/>
                      </a:cubicBezTo>
                      <a:cubicBezTo>
                        <a:pt x="136349" y="657516"/>
                        <a:pt x="112290" y="672547"/>
                        <a:pt x="81994" y="672547"/>
                      </a:cubicBezTo>
                      <a:cubicBezTo>
                        <a:pt x="50507" y="672547"/>
                        <a:pt x="24888" y="656697"/>
                        <a:pt x="5136" y="624997"/>
                      </a:cubicBezTo>
                      <a:lnTo>
                        <a:pt x="0" y="613669"/>
                      </a:lnTo>
                      <a:lnTo>
                        <a:pt x="0" y="319997"/>
                      </a:lnTo>
                      <a:lnTo>
                        <a:pt x="5676" y="263689"/>
                      </a:lnTo>
                      <a:lnTo>
                        <a:pt x="25852" y="237895"/>
                      </a:lnTo>
                      <a:cubicBezTo>
                        <a:pt x="42188" y="224351"/>
                        <a:pt x="60902" y="217580"/>
                        <a:pt x="81994" y="217580"/>
                      </a:cubicBezTo>
                      <a:close/>
                      <a:moveTo>
                        <a:pt x="604604" y="98815"/>
                      </a:moveTo>
                      <a:lnTo>
                        <a:pt x="435833" y="429213"/>
                      </a:lnTo>
                      <a:cubicBezTo>
                        <a:pt x="413806" y="471778"/>
                        <a:pt x="399742" y="503330"/>
                        <a:pt x="393640" y="523868"/>
                      </a:cubicBezTo>
                      <a:cubicBezTo>
                        <a:pt x="387538" y="544406"/>
                        <a:pt x="384487" y="564796"/>
                        <a:pt x="384487" y="585036"/>
                      </a:cubicBezTo>
                      <a:cubicBezTo>
                        <a:pt x="384487" y="638317"/>
                        <a:pt x="404207" y="685570"/>
                        <a:pt x="443646" y="726795"/>
                      </a:cubicBezTo>
                      <a:cubicBezTo>
                        <a:pt x="483086" y="768020"/>
                        <a:pt x="532422" y="788633"/>
                        <a:pt x="591656" y="788633"/>
                      </a:cubicBezTo>
                      <a:cubicBezTo>
                        <a:pt x="648210" y="788633"/>
                        <a:pt x="696505" y="768765"/>
                        <a:pt x="736540" y="729027"/>
                      </a:cubicBezTo>
                      <a:cubicBezTo>
                        <a:pt x="776575" y="689290"/>
                        <a:pt x="796592" y="640847"/>
                        <a:pt x="796592" y="583697"/>
                      </a:cubicBezTo>
                      <a:cubicBezTo>
                        <a:pt x="796592" y="524463"/>
                        <a:pt x="777096" y="474903"/>
                        <a:pt x="738103" y="435017"/>
                      </a:cubicBezTo>
                      <a:cubicBezTo>
                        <a:pt x="699110" y="395132"/>
                        <a:pt x="651782" y="375189"/>
                        <a:pt x="596120" y="375189"/>
                      </a:cubicBezTo>
                      <a:lnTo>
                        <a:pt x="711097" y="152065"/>
                      </a:lnTo>
                      <a:close/>
                      <a:moveTo>
                        <a:pt x="319997" y="0"/>
                      </a:moveTo>
                      <a:lnTo>
                        <a:pt x="1599948" y="0"/>
                      </a:lnTo>
                      <a:cubicBezTo>
                        <a:pt x="1776677" y="0"/>
                        <a:pt x="1919945" y="143268"/>
                        <a:pt x="1919945" y="319997"/>
                      </a:cubicBezTo>
                      <a:lnTo>
                        <a:pt x="1919945" y="1670995"/>
                      </a:lnTo>
                      <a:cubicBezTo>
                        <a:pt x="1919945" y="1847724"/>
                        <a:pt x="1776677" y="1990992"/>
                        <a:pt x="1599948" y="1990992"/>
                      </a:cubicBezTo>
                      <a:lnTo>
                        <a:pt x="319997" y="1990992"/>
                      </a:lnTo>
                      <a:cubicBezTo>
                        <a:pt x="143268" y="1990992"/>
                        <a:pt x="0" y="1847724"/>
                        <a:pt x="0" y="1670995"/>
                      </a:cubicBezTo>
                      <a:lnTo>
                        <a:pt x="0" y="773422"/>
                      </a:lnTo>
                      <a:lnTo>
                        <a:pt x="14463" y="780038"/>
                      </a:lnTo>
                      <a:cubicBezTo>
                        <a:pt x="35225" y="785768"/>
                        <a:pt x="57958" y="788633"/>
                        <a:pt x="82663" y="788633"/>
                      </a:cubicBezTo>
                      <a:cubicBezTo>
                        <a:pt x="132074" y="788633"/>
                        <a:pt x="173002" y="777248"/>
                        <a:pt x="205447" y="754477"/>
                      </a:cubicBezTo>
                      <a:cubicBezTo>
                        <a:pt x="237891" y="731706"/>
                        <a:pt x="263713" y="696062"/>
                        <a:pt x="282912" y="647544"/>
                      </a:cubicBezTo>
                      <a:cubicBezTo>
                        <a:pt x="302111" y="599026"/>
                        <a:pt x="311710" y="531160"/>
                        <a:pt x="311710" y="443947"/>
                      </a:cubicBezTo>
                      <a:cubicBezTo>
                        <a:pt x="311710" y="357627"/>
                        <a:pt x="302259" y="290282"/>
                        <a:pt x="283358" y="241913"/>
                      </a:cubicBezTo>
                      <a:cubicBezTo>
                        <a:pt x="264457" y="193544"/>
                        <a:pt x="237668" y="157602"/>
                        <a:pt x="202991" y="134087"/>
                      </a:cubicBezTo>
                      <a:cubicBezTo>
                        <a:pt x="185653" y="122330"/>
                        <a:pt x="166658" y="113511"/>
                        <a:pt x="146008" y="107633"/>
                      </a:cubicBezTo>
                      <a:lnTo>
                        <a:pt x="88503" y="100055"/>
                      </a:lnTo>
                      <a:lnTo>
                        <a:pt x="93725" y="93725"/>
                      </a:lnTo>
                      <a:cubicBezTo>
                        <a:pt x="151633" y="35817"/>
                        <a:pt x="231633" y="0"/>
                        <a:pt x="31999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4F566F"/>
                    </a:gs>
                    <a:gs pos="34000">
                      <a:srgbClr val="43495F"/>
                    </a:gs>
                    <a:gs pos="75000">
                      <a:srgbClr val="323748"/>
                    </a:gs>
                  </a:gsLst>
                  <a:lin ang="2400000" scaled="0"/>
                </a:gradFill>
                <a:ln>
                  <a:noFill/>
                </a:ln>
                <a:effectLst>
                  <a:outerShdw blurRad="50800" dist="50800" dir="5400000" algn="ctr" rotWithShape="0">
                    <a:srgbClr val="000000">
                      <a:alpha val="50000"/>
                    </a:srgbClr>
                  </a:outerShdw>
                  <a:reflection stA="2000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7D5A343-DD28-A967-8F6E-891F1566ED2A}"/>
                    </a:ext>
                  </a:extLst>
                </p:cNvPr>
                <p:cNvSpPr/>
                <p:nvPr/>
              </p:nvSpPr>
              <p:spPr>
                <a:xfrm>
                  <a:off x="10362081" y="3624987"/>
                  <a:ext cx="187504" cy="187504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8A035FD-E509-37B8-8C1C-9746D148FB8D}"/>
                    </a:ext>
                  </a:extLst>
                </p:cNvPr>
                <p:cNvSpPr txBox="1"/>
                <p:nvPr/>
              </p:nvSpPr>
              <p:spPr>
                <a:xfrm>
                  <a:off x="9868973" y="3589201"/>
                  <a:ext cx="2201245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b="1" spc="300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Cara </a:t>
                  </a:r>
                </a:p>
                <a:p>
                  <a:pPr algn="r"/>
                  <a:r>
                    <a:rPr lang="en-US" sz="1100" b="1" spc="300" dirty="0" err="1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Mengprasikan</a:t>
                  </a:r>
                  <a:endParaRPr lang="en-US" sz="1100" b="1" spc="300" dirty="0">
                    <a:solidFill>
                      <a:schemeClr val="bg1"/>
                    </a:solidFill>
                    <a:latin typeface="Century Gothic" panose="020B0502020202020204" pitchFamily="34" charset="0"/>
                  </a:endParaRPr>
                </a:p>
                <a:p>
                  <a:pPr algn="r"/>
                  <a:r>
                    <a:rPr lang="en-US" sz="1100" b="1" spc="300" dirty="0">
                      <a:solidFill>
                        <a:srgbClr val="D73F3F"/>
                      </a:solidFill>
                      <a:latin typeface="Century Gothic" panose="020B0502020202020204" pitchFamily="34" charset="0"/>
                    </a:rPr>
                    <a:t>Website</a:t>
                  </a:r>
                  <a:endParaRPr lang="en-ID" sz="1100" b="1" spc="300" dirty="0">
                    <a:solidFill>
                      <a:srgbClr val="D73F3F"/>
                    </a:solidFill>
                    <a:latin typeface="Century Gothic" panose="020B0502020202020204" pitchFamily="34" charset="0"/>
                  </a:endParaRPr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1EF072F6-8F08-C263-044E-3F1B383D93C1}"/>
                    </a:ext>
                  </a:extLst>
                </p:cNvPr>
                <p:cNvCxnSpPr/>
                <p:nvPr/>
              </p:nvCxnSpPr>
              <p:spPr>
                <a:xfrm>
                  <a:off x="10665004" y="4178380"/>
                  <a:ext cx="127781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8A63BCA2-3568-C72F-FB6B-E1B907107E18}"/>
                    </a:ext>
                  </a:extLst>
                </p:cNvPr>
                <p:cNvSpPr/>
                <p:nvPr/>
              </p:nvSpPr>
              <p:spPr>
                <a:xfrm>
                  <a:off x="11858258" y="2885993"/>
                  <a:ext cx="84556" cy="84556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02BFB0-6D1D-BB80-000E-450FBB5DDE95}"/>
                  </a:ext>
                </a:extLst>
              </p:cNvPr>
              <p:cNvSpPr txBox="1"/>
              <p:nvPr/>
            </p:nvSpPr>
            <p:spPr>
              <a:xfrm>
                <a:off x="10187933" y="4167217"/>
                <a:ext cx="19199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Mendemonstrasikan</a:t>
                </a:r>
                <a:r>
                  <a:rPr lang="en-US" sz="10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cara</a:t>
                </a:r>
                <a:r>
                  <a:rPr lang="en-US" sz="10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pengoprasian</a:t>
                </a:r>
                <a:r>
                  <a:rPr lang="en-US" sz="10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website</a:t>
                </a:r>
                <a:endParaRPr lang="en-ID" sz="10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AEA3224-278F-5C1E-6C4E-8DCC544DF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4719" y="2847056"/>
              <a:ext cx="777123" cy="798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4673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46BA100B-7765-C6D0-65BA-602B4FB66A3D}"/>
              </a:ext>
            </a:extLst>
          </p:cNvPr>
          <p:cNvGrpSpPr/>
          <p:nvPr/>
        </p:nvGrpSpPr>
        <p:grpSpPr>
          <a:xfrm>
            <a:off x="11395056" y="6322748"/>
            <a:ext cx="666870" cy="392559"/>
            <a:chOff x="11395056" y="6322748"/>
            <a:chExt cx="666870" cy="392559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C621CB5-CA4F-5819-D3F7-A0D1E049D18D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9B7923B-0DAB-138A-6442-D6C5E24248FB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2DDB64B-510D-EE49-36F0-8EF3FF71609C}"/>
              </a:ext>
            </a:extLst>
          </p:cNvPr>
          <p:cNvGrpSpPr/>
          <p:nvPr/>
        </p:nvGrpSpPr>
        <p:grpSpPr>
          <a:xfrm>
            <a:off x="821984" y="901661"/>
            <a:ext cx="4650768" cy="1709459"/>
            <a:chOff x="821984" y="901661"/>
            <a:chExt cx="4650768" cy="1709459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405381FE-D095-BEC9-004A-5D94EE6FD1A3}"/>
                </a:ext>
              </a:extLst>
            </p:cNvPr>
            <p:cNvSpPr/>
            <p:nvPr/>
          </p:nvSpPr>
          <p:spPr>
            <a:xfrm>
              <a:off x="821985" y="906881"/>
              <a:ext cx="4650767" cy="1704239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449D02E4-44BA-B614-43E7-79C024842A1A}"/>
                </a:ext>
              </a:extLst>
            </p:cNvPr>
            <p:cNvSpPr/>
            <p:nvPr/>
          </p:nvSpPr>
          <p:spPr>
            <a:xfrm>
              <a:off x="821984" y="906881"/>
              <a:ext cx="4650767" cy="1704239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innerShdw blurRad="254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E58A68E-63F0-0383-5294-8779937EB4AF}"/>
                </a:ext>
              </a:extLst>
            </p:cNvPr>
            <p:cNvSpPr txBox="1"/>
            <p:nvPr/>
          </p:nvSpPr>
          <p:spPr>
            <a:xfrm>
              <a:off x="1103718" y="1952110"/>
              <a:ext cx="40873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Adapun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tujuan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dibuatnya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website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ini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akan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dijelaskan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dalam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beberapa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point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Berikut</a:t>
              </a:r>
              <a:endParaRPr lang="en-ID" sz="12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F42E069-B144-C546-A53E-FCDA5168A92A}"/>
                </a:ext>
              </a:extLst>
            </p:cNvPr>
            <p:cNvSpPr/>
            <p:nvPr/>
          </p:nvSpPr>
          <p:spPr>
            <a:xfrm>
              <a:off x="823796" y="901661"/>
              <a:ext cx="859265" cy="1093882"/>
            </a:xfrm>
            <a:custGeom>
              <a:avLst/>
              <a:gdLst>
                <a:gd name="connsiteX0" fmla="*/ 206524 w 859265"/>
                <a:gd name="connsiteY0" fmla="*/ 695047 h 1093882"/>
                <a:gd name="connsiteX1" fmla="*/ 31692 w 859265"/>
                <a:gd name="connsiteY1" fmla="*/ 762430 h 1093882"/>
                <a:gd name="connsiteX2" fmla="*/ 201060 w 859265"/>
                <a:gd name="connsiteY2" fmla="*/ 1021035 h 1093882"/>
                <a:gd name="connsiteX3" fmla="*/ 370429 w 859265"/>
                <a:gd name="connsiteY3" fmla="*/ 758787 h 1093882"/>
                <a:gd name="connsiteX4" fmla="*/ 206524 w 859265"/>
                <a:gd name="connsiteY4" fmla="*/ 695047 h 1093882"/>
                <a:gd name="connsiteX5" fmla="*/ 405031 w 859265"/>
                <a:gd name="connsiteY5" fmla="*/ 589419 h 1093882"/>
                <a:gd name="connsiteX6" fmla="*/ 357680 w 859265"/>
                <a:gd name="connsiteY6" fmla="*/ 616737 h 1093882"/>
                <a:gd name="connsiteX7" fmla="*/ 292119 w 859265"/>
                <a:gd name="connsiteY7" fmla="*/ 653160 h 1093882"/>
                <a:gd name="connsiteX8" fmla="*/ 388640 w 859265"/>
                <a:gd name="connsiteY8" fmla="*/ 689583 h 1093882"/>
                <a:gd name="connsiteX9" fmla="*/ 405031 w 859265"/>
                <a:gd name="connsiteY9" fmla="*/ 589419 h 1093882"/>
                <a:gd name="connsiteX10" fmla="*/ 632676 w 859265"/>
                <a:gd name="connsiteY10" fmla="*/ 420051 h 1093882"/>
                <a:gd name="connsiteX11" fmla="*/ 485162 w 859265"/>
                <a:gd name="connsiteY11" fmla="*/ 536605 h 1093882"/>
                <a:gd name="connsiteX12" fmla="*/ 459666 w 859265"/>
                <a:gd name="connsiteY12" fmla="*/ 709616 h 1093882"/>
                <a:gd name="connsiteX13" fmla="*/ 638140 w 859265"/>
                <a:gd name="connsiteY13" fmla="*/ 735112 h 1093882"/>
                <a:gd name="connsiteX14" fmla="*/ 769264 w 859265"/>
                <a:gd name="connsiteY14" fmla="*/ 693226 h 1093882"/>
                <a:gd name="connsiteX15" fmla="*/ 632676 w 859265"/>
                <a:gd name="connsiteY15" fmla="*/ 420051 h 1093882"/>
                <a:gd name="connsiteX16" fmla="*/ 490625 w 859265"/>
                <a:gd name="connsiteY16" fmla="*/ 296212 h 1093882"/>
                <a:gd name="connsiteX17" fmla="*/ 492447 w 859265"/>
                <a:gd name="connsiteY17" fmla="*/ 367237 h 1093882"/>
                <a:gd name="connsiteX18" fmla="*/ 490625 w 859265"/>
                <a:gd name="connsiteY18" fmla="*/ 443726 h 1093882"/>
                <a:gd name="connsiteX19" fmla="*/ 579863 w 859265"/>
                <a:gd name="connsiteY19" fmla="*/ 370879 h 1093882"/>
                <a:gd name="connsiteX20" fmla="*/ 490625 w 859265"/>
                <a:gd name="connsiteY20" fmla="*/ 296212 h 1093882"/>
                <a:gd name="connsiteX21" fmla="*/ 388640 w 859265"/>
                <a:gd name="connsiteY21" fmla="*/ 44891 h 1093882"/>
                <a:gd name="connsiteX22" fmla="*/ 290297 w 859265"/>
                <a:gd name="connsiteY22" fmla="*/ 81314 h 1093882"/>
                <a:gd name="connsiteX23" fmla="*/ 346753 w 859265"/>
                <a:gd name="connsiteY23" fmla="*/ 112274 h 1093882"/>
                <a:gd name="connsiteX24" fmla="*/ 406852 w 859265"/>
                <a:gd name="connsiteY24" fmla="*/ 148697 h 1093882"/>
                <a:gd name="connsiteX25" fmla="*/ 388640 w 859265"/>
                <a:gd name="connsiteY25" fmla="*/ 44891 h 1093882"/>
                <a:gd name="connsiteX26" fmla="*/ 345505 w 859265"/>
                <a:gd name="connsiteY26" fmla="*/ 0 h 1093882"/>
                <a:gd name="connsiteX27" fmla="*/ 591308 w 859265"/>
                <a:gd name="connsiteY27" fmla="*/ 0 h 1093882"/>
                <a:gd name="connsiteX28" fmla="*/ 558009 w 859265"/>
                <a:gd name="connsiteY28" fmla="*/ 2549 h 1093882"/>
                <a:gd name="connsiteX29" fmla="*/ 457844 w 859265"/>
                <a:gd name="connsiteY29" fmla="*/ 23037 h 1093882"/>
                <a:gd name="connsiteX30" fmla="*/ 485162 w 859265"/>
                <a:gd name="connsiteY30" fmla="*/ 201511 h 1093882"/>
                <a:gd name="connsiteX31" fmla="*/ 632676 w 859265"/>
                <a:gd name="connsiteY31" fmla="*/ 319887 h 1093882"/>
                <a:gd name="connsiteX32" fmla="*/ 778370 w 859265"/>
                <a:gd name="connsiteY32" fmla="*/ 37606 h 1093882"/>
                <a:gd name="connsiteX33" fmla="*/ 732613 w 859265"/>
                <a:gd name="connsiteY33" fmla="*/ 7102 h 1093882"/>
                <a:gd name="connsiteX34" fmla="*/ 679353 w 859265"/>
                <a:gd name="connsiteY34" fmla="*/ 0 h 1093882"/>
                <a:gd name="connsiteX35" fmla="*/ 841075 w 859265"/>
                <a:gd name="connsiteY35" fmla="*/ 0 h 1093882"/>
                <a:gd name="connsiteX36" fmla="*/ 842110 w 859265"/>
                <a:gd name="connsiteY36" fmla="*/ 1183 h 1093882"/>
                <a:gd name="connsiteX37" fmla="*/ 683669 w 859265"/>
                <a:gd name="connsiteY37" fmla="*/ 372701 h 1093882"/>
                <a:gd name="connsiteX38" fmla="*/ 831183 w 859265"/>
                <a:gd name="connsiteY38" fmla="*/ 731470 h 1093882"/>
                <a:gd name="connsiteX39" fmla="*/ 636319 w 859265"/>
                <a:gd name="connsiteY39" fmla="*/ 809780 h 1093882"/>
                <a:gd name="connsiteX40" fmla="*/ 439633 w 859265"/>
                <a:gd name="connsiteY40" fmla="*/ 780641 h 1093882"/>
                <a:gd name="connsiteX41" fmla="*/ 201060 w 859265"/>
                <a:gd name="connsiteY41" fmla="*/ 1093882 h 1093882"/>
                <a:gd name="connsiteX42" fmla="*/ 8216 w 859265"/>
                <a:gd name="connsiteY42" fmla="*/ 909489 h 1093882"/>
                <a:gd name="connsiteX43" fmla="*/ 0 w 859265"/>
                <a:gd name="connsiteY43" fmla="*/ 888901 h 1093882"/>
                <a:gd name="connsiteX44" fmla="*/ 0 w 859265"/>
                <a:gd name="connsiteY44" fmla="*/ 599595 h 1093882"/>
                <a:gd name="connsiteX45" fmla="*/ 15301 w 859265"/>
                <a:gd name="connsiteY45" fmla="*/ 691404 h 1093882"/>
                <a:gd name="connsiteX46" fmla="*/ 120929 w 859265"/>
                <a:gd name="connsiteY46" fmla="*/ 653160 h 1093882"/>
                <a:gd name="connsiteX47" fmla="*/ 57188 w 859265"/>
                <a:gd name="connsiteY47" fmla="*/ 618558 h 1093882"/>
                <a:gd name="connsiteX48" fmla="*/ 0 w 859265"/>
                <a:gd name="connsiteY48" fmla="*/ 583898 h 1093882"/>
                <a:gd name="connsiteX49" fmla="*/ 0 w 859265"/>
                <a:gd name="connsiteY49" fmla="*/ 497844 h 1093882"/>
                <a:gd name="connsiteX50" fmla="*/ 91790 w 859265"/>
                <a:gd name="connsiteY50" fmla="*/ 554817 h 1093882"/>
                <a:gd name="connsiteX51" fmla="*/ 206524 w 859265"/>
                <a:gd name="connsiteY51" fmla="*/ 614915 h 1093882"/>
                <a:gd name="connsiteX52" fmla="*/ 321257 w 859265"/>
                <a:gd name="connsiteY52" fmla="*/ 554817 h 1093882"/>
                <a:gd name="connsiteX53" fmla="*/ 414137 w 859265"/>
                <a:gd name="connsiteY53" fmla="*/ 496540 h 1093882"/>
                <a:gd name="connsiteX54" fmla="*/ 419600 w 859265"/>
                <a:gd name="connsiteY54" fmla="*/ 365416 h 1093882"/>
                <a:gd name="connsiteX55" fmla="*/ 415958 w 859265"/>
                <a:gd name="connsiteY55" fmla="*/ 241577 h 1093882"/>
                <a:gd name="connsiteX56" fmla="*/ 310330 w 859265"/>
                <a:gd name="connsiteY56" fmla="*/ 176015 h 1093882"/>
                <a:gd name="connsiteX57" fmla="*/ 206524 w 859265"/>
                <a:gd name="connsiteY57" fmla="*/ 121380 h 1093882"/>
                <a:gd name="connsiteX58" fmla="*/ 102717 w 859265"/>
                <a:gd name="connsiteY58" fmla="*/ 176015 h 1093882"/>
                <a:gd name="connsiteX59" fmla="*/ 22444 w 859265"/>
                <a:gd name="connsiteY59" fmla="*/ 226186 h 1093882"/>
                <a:gd name="connsiteX60" fmla="*/ 27152 w 859265"/>
                <a:gd name="connsiteY60" fmla="*/ 211019 h 1093882"/>
                <a:gd name="connsiteX61" fmla="*/ 152330 w 859265"/>
                <a:gd name="connsiteY61" fmla="*/ 59007 h 1093882"/>
                <a:gd name="connsiteX62" fmla="*/ 196394 w 859265"/>
                <a:gd name="connsiteY62" fmla="*/ 35090 h 1093882"/>
                <a:gd name="connsiteX63" fmla="*/ 206524 w 859265"/>
                <a:gd name="connsiteY63" fmla="*/ 39427 h 1093882"/>
                <a:gd name="connsiteX64" fmla="*/ 292741 w 859265"/>
                <a:gd name="connsiteY64" fmla="*/ 5319 h 109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859265" h="1093882">
                  <a:moveTo>
                    <a:pt x="206524" y="695047"/>
                  </a:moveTo>
                  <a:cubicBezTo>
                    <a:pt x="146425" y="722364"/>
                    <a:pt x="88148" y="744218"/>
                    <a:pt x="31692" y="762430"/>
                  </a:cubicBezTo>
                  <a:cubicBezTo>
                    <a:pt x="77221" y="926335"/>
                    <a:pt x="146425" y="1021035"/>
                    <a:pt x="201060" y="1021035"/>
                  </a:cubicBezTo>
                  <a:cubicBezTo>
                    <a:pt x="255695" y="1021035"/>
                    <a:pt x="324899" y="926335"/>
                    <a:pt x="370429" y="758787"/>
                  </a:cubicBezTo>
                  <a:cubicBezTo>
                    <a:pt x="317615" y="742397"/>
                    <a:pt x="262980" y="720543"/>
                    <a:pt x="206524" y="695047"/>
                  </a:cubicBezTo>
                  <a:close/>
                  <a:moveTo>
                    <a:pt x="405031" y="589419"/>
                  </a:moveTo>
                  <a:cubicBezTo>
                    <a:pt x="390461" y="598525"/>
                    <a:pt x="374071" y="607631"/>
                    <a:pt x="357680" y="616737"/>
                  </a:cubicBezTo>
                  <a:cubicBezTo>
                    <a:pt x="335826" y="629485"/>
                    <a:pt x="313973" y="642233"/>
                    <a:pt x="292119" y="653160"/>
                  </a:cubicBezTo>
                  <a:cubicBezTo>
                    <a:pt x="324899" y="667729"/>
                    <a:pt x="357680" y="678656"/>
                    <a:pt x="388640" y="689583"/>
                  </a:cubicBezTo>
                  <a:cubicBezTo>
                    <a:pt x="394104" y="658623"/>
                    <a:pt x="399567" y="624021"/>
                    <a:pt x="405031" y="589419"/>
                  </a:cubicBezTo>
                  <a:close/>
                  <a:moveTo>
                    <a:pt x="632676" y="420051"/>
                  </a:moveTo>
                  <a:cubicBezTo>
                    <a:pt x="588968" y="460116"/>
                    <a:pt x="539797" y="498361"/>
                    <a:pt x="485162" y="536605"/>
                  </a:cubicBezTo>
                  <a:cubicBezTo>
                    <a:pt x="479698" y="598525"/>
                    <a:pt x="470593" y="654981"/>
                    <a:pt x="459666" y="709616"/>
                  </a:cubicBezTo>
                  <a:cubicBezTo>
                    <a:pt x="523406" y="726007"/>
                    <a:pt x="585326" y="735112"/>
                    <a:pt x="638140" y="735112"/>
                  </a:cubicBezTo>
                  <a:cubicBezTo>
                    <a:pt x="705523" y="735112"/>
                    <a:pt x="752873" y="720543"/>
                    <a:pt x="769264" y="693226"/>
                  </a:cubicBezTo>
                  <a:cubicBezTo>
                    <a:pt x="796581" y="645875"/>
                    <a:pt x="749231" y="540248"/>
                    <a:pt x="632676" y="420051"/>
                  </a:cubicBezTo>
                  <a:close/>
                  <a:moveTo>
                    <a:pt x="490625" y="296212"/>
                  </a:moveTo>
                  <a:cubicBezTo>
                    <a:pt x="492447" y="318066"/>
                    <a:pt x="492447" y="341741"/>
                    <a:pt x="492447" y="367237"/>
                  </a:cubicBezTo>
                  <a:cubicBezTo>
                    <a:pt x="492447" y="392733"/>
                    <a:pt x="492447" y="418230"/>
                    <a:pt x="490625" y="443726"/>
                  </a:cubicBezTo>
                  <a:cubicBezTo>
                    <a:pt x="523406" y="420051"/>
                    <a:pt x="552545" y="394554"/>
                    <a:pt x="579863" y="370879"/>
                  </a:cubicBezTo>
                  <a:cubicBezTo>
                    <a:pt x="552545" y="345383"/>
                    <a:pt x="523406" y="321708"/>
                    <a:pt x="490625" y="296212"/>
                  </a:cubicBezTo>
                  <a:close/>
                  <a:moveTo>
                    <a:pt x="388640" y="44891"/>
                  </a:moveTo>
                  <a:cubicBezTo>
                    <a:pt x="355859" y="55818"/>
                    <a:pt x="323078" y="66745"/>
                    <a:pt x="290297" y="81314"/>
                  </a:cubicBezTo>
                  <a:cubicBezTo>
                    <a:pt x="310330" y="92241"/>
                    <a:pt x="328542" y="103168"/>
                    <a:pt x="346753" y="112274"/>
                  </a:cubicBezTo>
                  <a:cubicBezTo>
                    <a:pt x="368607" y="125022"/>
                    <a:pt x="386819" y="135949"/>
                    <a:pt x="406852" y="148697"/>
                  </a:cubicBezTo>
                  <a:cubicBezTo>
                    <a:pt x="401388" y="112274"/>
                    <a:pt x="395925" y="77672"/>
                    <a:pt x="388640" y="44891"/>
                  </a:cubicBezTo>
                  <a:close/>
                  <a:moveTo>
                    <a:pt x="345505" y="0"/>
                  </a:moveTo>
                  <a:lnTo>
                    <a:pt x="591308" y="0"/>
                  </a:lnTo>
                  <a:lnTo>
                    <a:pt x="558009" y="2549"/>
                  </a:lnTo>
                  <a:cubicBezTo>
                    <a:pt x="526138" y="7102"/>
                    <a:pt x="492447" y="13931"/>
                    <a:pt x="457844" y="23037"/>
                  </a:cubicBezTo>
                  <a:cubicBezTo>
                    <a:pt x="470593" y="79493"/>
                    <a:pt x="479698" y="139591"/>
                    <a:pt x="485162" y="201511"/>
                  </a:cubicBezTo>
                  <a:cubicBezTo>
                    <a:pt x="539797" y="239755"/>
                    <a:pt x="588968" y="279821"/>
                    <a:pt x="632676" y="319887"/>
                  </a:cubicBezTo>
                  <a:cubicBezTo>
                    <a:pt x="756515" y="196048"/>
                    <a:pt x="805687" y="84956"/>
                    <a:pt x="778370" y="37606"/>
                  </a:cubicBezTo>
                  <a:cubicBezTo>
                    <a:pt x="771085" y="24858"/>
                    <a:pt x="755150" y="14386"/>
                    <a:pt x="732613" y="7102"/>
                  </a:cubicBezTo>
                  <a:lnTo>
                    <a:pt x="679353" y="0"/>
                  </a:lnTo>
                  <a:lnTo>
                    <a:pt x="841075" y="0"/>
                  </a:lnTo>
                  <a:lnTo>
                    <a:pt x="842110" y="1183"/>
                  </a:lnTo>
                  <a:cubicBezTo>
                    <a:pt x="893103" y="88599"/>
                    <a:pt x="827541" y="228829"/>
                    <a:pt x="683669" y="372701"/>
                  </a:cubicBezTo>
                  <a:cubicBezTo>
                    <a:pt x="818435" y="511109"/>
                    <a:pt x="880355" y="645875"/>
                    <a:pt x="831183" y="731470"/>
                  </a:cubicBezTo>
                  <a:cubicBezTo>
                    <a:pt x="800223" y="784284"/>
                    <a:pt x="731019" y="809780"/>
                    <a:pt x="636319" y="809780"/>
                  </a:cubicBezTo>
                  <a:cubicBezTo>
                    <a:pt x="578041" y="809780"/>
                    <a:pt x="512479" y="798853"/>
                    <a:pt x="439633" y="780641"/>
                  </a:cubicBezTo>
                  <a:cubicBezTo>
                    <a:pt x="388640" y="970042"/>
                    <a:pt x="299403" y="1093882"/>
                    <a:pt x="201060" y="1093882"/>
                  </a:cubicBezTo>
                  <a:cubicBezTo>
                    <a:pt x="127303" y="1093882"/>
                    <a:pt x="59692" y="1024222"/>
                    <a:pt x="8216" y="909489"/>
                  </a:cubicBezTo>
                  <a:lnTo>
                    <a:pt x="0" y="888901"/>
                  </a:lnTo>
                  <a:lnTo>
                    <a:pt x="0" y="599595"/>
                  </a:lnTo>
                  <a:lnTo>
                    <a:pt x="15301" y="691404"/>
                  </a:lnTo>
                  <a:cubicBezTo>
                    <a:pt x="49904" y="680477"/>
                    <a:pt x="84506" y="667729"/>
                    <a:pt x="120929" y="653160"/>
                  </a:cubicBezTo>
                  <a:cubicBezTo>
                    <a:pt x="99075" y="642233"/>
                    <a:pt x="77221" y="629485"/>
                    <a:pt x="57188" y="618558"/>
                  </a:cubicBezTo>
                  <a:lnTo>
                    <a:pt x="0" y="583898"/>
                  </a:lnTo>
                  <a:lnTo>
                    <a:pt x="0" y="497844"/>
                  </a:lnTo>
                  <a:lnTo>
                    <a:pt x="91790" y="554817"/>
                  </a:lnTo>
                  <a:cubicBezTo>
                    <a:pt x="130035" y="576671"/>
                    <a:pt x="168279" y="596704"/>
                    <a:pt x="206524" y="614915"/>
                  </a:cubicBezTo>
                  <a:cubicBezTo>
                    <a:pt x="244768" y="596704"/>
                    <a:pt x="283013" y="576671"/>
                    <a:pt x="321257" y="554817"/>
                  </a:cubicBezTo>
                  <a:cubicBezTo>
                    <a:pt x="354038" y="534784"/>
                    <a:pt x="384998" y="516573"/>
                    <a:pt x="414137" y="496540"/>
                  </a:cubicBezTo>
                  <a:cubicBezTo>
                    <a:pt x="417779" y="454653"/>
                    <a:pt x="419600" y="410945"/>
                    <a:pt x="419600" y="365416"/>
                  </a:cubicBezTo>
                  <a:cubicBezTo>
                    <a:pt x="419600" y="321708"/>
                    <a:pt x="419600" y="281642"/>
                    <a:pt x="415958" y="241577"/>
                  </a:cubicBezTo>
                  <a:cubicBezTo>
                    <a:pt x="383177" y="219723"/>
                    <a:pt x="346753" y="197869"/>
                    <a:pt x="310330" y="176015"/>
                  </a:cubicBezTo>
                  <a:cubicBezTo>
                    <a:pt x="275728" y="155982"/>
                    <a:pt x="241126" y="137770"/>
                    <a:pt x="206524" y="121380"/>
                  </a:cubicBezTo>
                  <a:cubicBezTo>
                    <a:pt x="171922" y="137770"/>
                    <a:pt x="137320" y="155982"/>
                    <a:pt x="102717" y="176015"/>
                  </a:cubicBezTo>
                  <a:lnTo>
                    <a:pt x="22444" y="226186"/>
                  </a:lnTo>
                  <a:lnTo>
                    <a:pt x="27152" y="211019"/>
                  </a:lnTo>
                  <a:cubicBezTo>
                    <a:pt x="53377" y="149016"/>
                    <a:pt x="97187" y="96261"/>
                    <a:pt x="152330" y="59007"/>
                  </a:cubicBezTo>
                  <a:lnTo>
                    <a:pt x="196394" y="35090"/>
                  </a:lnTo>
                  <a:lnTo>
                    <a:pt x="206524" y="39427"/>
                  </a:lnTo>
                  <a:lnTo>
                    <a:pt x="292741" y="5319"/>
                  </a:lnTo>
                  <a:close/>
                </a:path>
              </a:pathLst>
            </a:custGeom>
            <a:solidFill>
              <a:srgbClr val="47CACE"/>
            </a:solidFill>
            <a:ln w="18157" cap="flat">
              <a:noFill/>
              <a:prstDash val="solid"/>
              <a:miter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2B6EC09-9AEE-FB5D-7CE5-5CA3279C6F2F}"/>
                </a:ext>
              </a:extLst>
            </p:cNvPr>
            <p:cNvSpPr txBox="1"/>
            <p:nvPr/>
          </p:nvSpPr>
          <p:spPr>
            <a:xfrm>
              <a:off x="1242039" y="1066801"/>
              <a:ext cx="22942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TUJUAN</a:t>
              </a:r>
              <a:endParaRPr lang="en-ID" sz="40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6839E8A-EFE1-D957-38FE-03086F720C6B}"/>
              </a:ext>
            </a:extLst>
          </p:cNvPr>
          <p:cNvGrpSpPr/>
          <p:nvPr/>
        </p:nvGrpSpPr>
        <p:grpSpPr>
          <a:xfrm>
            <a:off x="-2148327" y="2786447"/>
            <a:ext cx="2042950" cy="2129172"/>
            <a:chOff x="486596" y="3429000"/>
            <a:chExt cx="2042950" cy="212917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EC61ED0-CD25-1088-9FBF-1AEBCA8AA510}"/>
                </a:ext>
              </a:extLst>
            </p:cNvPr>
            <p:cNvSpPr/>
            <p:nvPr/>
          </p:nvSpPr>
          <p:spPr>
            <a:xfrm>
              <a:off x="486597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574598" y="136162"/>
                  </a:moveTo>
                  <a:lnTo>
                    <a:pt x="493980" y="267042"/>
                  </a:lnTo>
                  <a:lnTo>
                    <a:pt x="644766" y="267042"/>
                  </a:lnTo>
                  <a:lnTo>
                    <a:pt x="644766" y="868196"/>
                  </a:lnTo>
                  <a:lnTo>
                    <a:pt x="783111" y="868196"/>
                  </a:lnTo>
                  <a:lnTo>
                    <a:pt x="783111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5" name="Graphic 4" descr="Atom">
              <a:extLst>
                <a:ext uri="{FF2B5EF4-FFF2-40B4-BE49-F238E27FC236}">
                  <a16:creationId xmlns:a16="http://schemas.microsoft.com/office/drawing/2014/main" id="{48A104F7-F8D5-0CF6-082E-81722ED7C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15540" y="3700401"/>
              <a:ext cx="658352" cy="65835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8DCFA7-710B-CE86-7E14-C5EDF8862BB9}"/>
                </a:ext>
              </a:extLst>
            </p:cNvPr>
            <p:cNvSpPr txBox="1"/>
            <p:nvPr/>
          </p:nvSpPr>
          <p:spPr>
            <a:xfrm>
              <a:off x="999961" y="4349968"/>
              <a:ext cx="14895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rgbClr val="47CACE"/>
                  </a:solidFill>
                  <a:latin typeface="Century Gothic" panose="020B0502020202020204" pitchFamily="34" charset="0"/>
                </a:rPr>
                <a:t>PRELIMINARY</a:t>
              </a:r>
              <a:endParaRPr lang="en-ID" sz="1100" b="1" spc="300" dirty="0">
                <a:solidFill>
                  <a:srgbClr val="47CAC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1AD4EC-33C5-7EEC-379A-42835246B4F5}"/>
                </a:ext>
              </a:extLst>
            </p:cNvPr>
            <p:cNvSpPr txBox="1"/>
            <p:nvPr/>
          </p:nvSpPr>
          <p:spPr>
            <a:xfrm>
              <a:off x="486596" y="4654948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7355308-2151-258B-5CFF-4504B77842A0}"/>
                </a:ext>
              </a:extLst>
            </p:cNvPr>
            <p:cNvCxnSpPr/>
            <p:nvPr/>
          </p:nvCxnSpPr>
          <p:spPr>
            <a:xfrm>
              <a:off x="994231" y="4610068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A7CF62-0A45-416C-1E24-BF8534BA51A9}"/>
                </a:ext>
              </a:extLst>
            </p:cNvPr>
            <p:cNvSpPr/>
            <p:nvPr/>
          </p:nvSpPr>
          <p:spPr>
            <a:xfrm>
              <a:off x="811135" y="4256679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8D19141-080D-86BB-F102-B8E26F408418}"/>
                </a:ext>
              </a:extLst>
            </p:cNvPr>
            <p:cNvSpPr/>
            <p:nvPr/>
          </p:nvSpPr>
          <p:spPr>
            <a:xfrm>
              <a:off x="2107035" y="3597061"/>
              <a:ext cx="157112" cy="1571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D940AA-BDF2-6645-8C32-2260953D4AEA}"/>
              </a:ext>
            </a:extLst>
          </p:cNvPr>
          <p:cNvGrpSpPr/>
          <p:nvPr/>
        </p:nvGrpSpPr>
        <p:grpSpPr>
          <a:xfrm>
            <a:off x="-2152873" y="2786447"/>
            <a:ext cx="2042950" cy="2129172"/>
            <a:chOff x="2780082" y="3429000"/>
            <a:chExt cx="2042950" cy="212917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341E436-3303-D1A2-27AC-6C1C5EE101F6}"/>
                </a:ext>
              </a:extLst>
            </p:cNvPr>
            <p:cNvSpPr/>
            <p:nvPr/>
          </p:nvSpPr>
          <p:spPr>
            <a:xfrm>
              <a:off x="2780083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00004" y="117749"/>
                  </a:moveTo>
                  <a:cubicBezTo>
                    <a:pt x="628012" y="117749"/>
                    <a:pt x="569041" y="140392"/>
                    <a:pt x="523092" y="185677"/>
                  </a:cubicBezTo>
                  <a:cubicBezTo>
                    <a:pt x="477143" y="230963"/>
                    <a:pt x="452344" y="293086"/>
                    <a:pt x="448694" y="372045"/>
                  </a:cubicBezTo>
                  <a:lnTo>
                    <a:pt x="584551" y="372045"/>
                  </a:lnTo>
                  <a:cubicBezTo>
                    <a:pt x="585878" y="333892"/>
                    <a:pt x="596495" y="303702"/>
                    <a:pt x="616400" y="281474"/>
                  </a:cubicBezTo>
                  <a:cubicBezTo>
                    <a:pt x="636306" y="259246"/>
                    <a:pt x="661188" y="248132"/>
                    <a:pt x="691047" y="248132"/>
                  </a:cubicBezTo>
                  <a:cubicBezTo>
                    <a:pt x="720574" y="248132"/>
                    <a:pt x="744709" y="257338"/>
                    <a:pt x="763454" y="275751"/>
                  </a:cubicBezTo>
                  <a:cubicBezTo>
                    <a:pt x="782199" y="294164"/>
                    <a:pt x="791571" y="317470"/>
                    <a:pt x="791571" y="345670"/>
                  </a:cubicBezTo>
                  <a:cubicBezTo>
                    <a:pt x="791571" y="372874"/>
                    <a:pt x="782530" y="403314"/>
                    <a:pt x="764449" y="436988"/>
                  </a:cubicBezTo>
                  <a:cubicBezTo>
                    <a:pt x="746368" y="470662"/>
                    <a:pt x="709957" y="515201"/>
                    <a:pt x="655217" y="570605"/>
                  </a:cubicBezTo>
                  <a:lnTo>
                    <a:pt x="428789" y="801512"/>
                  </a:lnTo>
                  <a:lnTo>
                    <a:pt x="428789" y="868196"/>
                  </a:lnTo>
                  <a:lnTo>
                    <a:pt x="935888" y="868196"/>
                  </a:lnTo>
                  <a:lnTo>
                    <a:pt x="935888" y="739306"/>
                  </a:lnTo>
                  <a:lnTo>
                    <a:pt x="674998" y="739306"/>
                  </a:lnTo>
                  <a:lnTo>
                    <a:pt x="757148" y="652716"/>
                  </a:lnTo>
                  <a:cubicBezTo>
                    <a:pt x="822868" y="584373"/>
                    <a:pt x="868093" y="525154"/>
                    <a:pt x="892822" y="475057"/>
                  </a:cubicBezTo>
                  <a:cubicBezTo>
                    <a:pt x="917551" y="424961"/>
                    <a:pt x="929916" y="378183"/>
                    <a:pt x="929916" y="334722"/>
                  </a:cubicBezTo>
                  <a:cubicBezTo>
                    <a:pt x="929916" y="298228"/>
                    <a:pt x="919714" y="262315"/>
                    <a:pt x="899311" y="226982"/>
                  </a:cubicBezTo>
                  <a:cubicBezTo>
                    <a:pt x="878907" y="191649"/>
                    <a:pt x="851703" y="164610"/>
                    <a:pt x="817697" y="145866"/>
                  </a:cubicBezTo>
                  <a:cubicBezTo>
                    <a:pt x="783692" y="127121"/>
                    <a:pt x="744461" y="117749"/>
                    <a:pt x="700004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13" name="Graphic 12" descr="Maze">
              <a:extLst>
                <a:ext uri="{FF2B5EF4-FFF2-40B4-BE49-F238E27FC236}">
                  <a16:creationId xmlns:a16="http://schemas.microsoft.com/office/drawing/2014/main" id="{E3930941-6B28-4092-6858-9910631AA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28863" y="3673059"/>
              <a:ext cx="658352" cy="65835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122AB3-185A-AA46-D712-2F66D93B885F}"/>
                </a:ext>
              </a:extLst>
            </p:cNvPr>
            <p:cNvSpPr txBox="1"/>
            <p:nvPr/>
          </p:nvSpPr>
          <p:spPr>
            <a:xfrm>
              <a:off x="2998430" y="4297962"/>
              <a:ext cx="17845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IDENTIFICATION</a:t>
              </a:r>
            </a:p>
            <a:p>
              <a:pPr algn="r"/>
              <a:r>
                <a:rPr lang="en-US" sz="1100" b="1" spc="300" dirty="0">
                  <a:solidFill>
                    <a:srgbClr val="41D568"/>
                  </a:solidFill>
                  <a:latin typeface="Century Gothic" panose="020B0502020202020204" pitchFamily="34" charset="0"/>
                </a:rPr>
                <a:t>OF PROBLEM</a:t>
              </a:r>
              <a:endParaRPr lang="en-ID" sz="1100" b="1" spc="300" dirty="0">
                <a:solidFill>
                  <a:srgbClr val="41D568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C88286-EFE9-2B50-5EDF-29D6DBA9F82C}"/>
                </a:ext>
              </a:extLst>
            </p:cNvPr>
            <p:cNvSpPr txBox="1"/>
            <p:nvPr/>
          </p:nvSpPr>
          <p:spPr>
            <a:xfrm>
              <a:off x="2780082" y="4758954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C198B57-BF47-79E9-EEC7-617BD7362CB3}"/>
                </a:ext>
              </a:extLst>
            </p:cNvPr>
            <p:cNvCxnSpPr/>
            <p:nvPr/>
          </p:nvCxnSpPr>
          <p:spPr>
            <a:xfrm>
              <a:off x="3287717" y="4714074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FD9748-6DB8-8C26-0F17-E16D998F3AF7}"/>
                </a:ext>
              </a:extLst>
            </p:cNvPr>
            <p:cNvSpPr/>
            <p:nvPr/>
          </p:nvSpPr>
          <p:spPr>
            <a:xfrm>
              <a:off x="3037180" y="4558953"/>
              <a:ext cx="153950" cy="1539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5D0B3B-B167-1683-C023-350892F77FDB}"/>
                </a:ext>
              </a:extLst>
            </p:cNvPr>
            <p:cNvSpPr/>
            <p:nvPr/>
          </p:nvSpPr>
          <p:spPr>
            <a:xfrm>
              <a:off x="3115396" y="4610068"/>
              <a:ext cx="106349" cy="1063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C37930-E609-EC09-4C5C-A48F34931633}"/>
              </a:ext>
            </a:extLst>
          </p:cNvPr>
          <p:cNvGrpSpPr/>
          <p:nvPr/>
        </p:nvGrpSpPr>
        <p:grpSpPr>
          <a:xfrm>
            <a:off x="-2157418" y="2786447"/>
            <a:ext cx="2044865" cy="2129172"/>
            <a:chOff x="5073568" y="3429000"/>
            <a:chExt cx="2044865" cy="2129172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0C0515F-3FC3-4666-8D44-4FF569BF852E}"/>
                </a:ext>
              </a:extLst>
            </p:cNvPr>
            <p:cNvSpPr/>
            <p:nvPr/>
          </p:nvSpPr>
          <p:spPr>
            <a:xfrm>
              <a:off x="5073568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692540" y="117749"/>
                  </a:moveTo>
                  <a:cubicBezTo>
                    <a:pt x="625192" y="117749"/>
                    <a:pt x="569290" y="140641"/>
                    <a:pt x="524834" y="186424"/>
                  </a:cubicBezTo>
                  <a:cubicBezTo>
                    <a:pt x="492985" y="219268"/>
                    <a:pt x="473577" y="262729"/>
                    <a:pt x="466609" y="316807"/>
                  </a:cubicBezTo>
                  <a:lnTo>
                    <a:pt x="600476" y="316807"/>
                  </a:lnTo>
                  <a:cubicBezTo>
                    <a:pt x="606447" y="297564"/>
                    <a:pt x="617561" y="281889"/>
                    <a:pt x="633818" y="269779"/>
                  </a:cubicBezTo>
                  <a:cubicBezTo>
                    <a:pt x="650074" y="257670"/>
                    <a:pt x="668155" y="251615"/>
                    <a:pt x="688061" y="251615"/>
                  </a:cubicBezTo>
                  <a:cubicBezTo>
                    <a:pt x="710621" y="251615"/>
                    <a:pt x="728868" y="258167"/>
                    <a:pt x="742802" y="271272"/>
                  </a:cubicBezTo>
                  <a:cubicBezTo>
                    <a:pt x="756736" y="284377"/>
                    <a:pt x="763703" y="300882"/>
                    <a:pt x="763703" y="320788"/>
                  </a:cubicBezTo>
                  <a:cubicBezTo>
                    <a:pt x="763703" y="336049"/>
                    <a:pt x="759141" y="350480"/>
                    <a:pt x="750018" y="364083"/>
                  </a:cubicBezTo>
                  <a:cubicBezTo>
                    <a:pt x="740894" y="377685"/>
                    <a:pt x="728121" y="388384"/>
                    <a:pt x="711699" y="396181"/>
                  </a:cubicBezTo>
                  <a:cubicBezTo>
                    <a:pt x="695277" y="403977"/>
                    <a:pt x="670312" y="409202"/>
                    <a:pt x="636804" y="411857"/>
                  </a:cubicBezTo>
                  <a:lnTo>
                    <a:pt x="636804" y="531291"/>
                  </a:lnTo>
                  <a:cubicBezTo>
                    <a:pt x="691213" y="531955"/>
                    <a:pt x="732849" y="543732"/>
                    <a:pt x="761712" y="566624"/>
                  </a:cubicBezTo>
                  <a:cubicBezTo>
                    <a:pt x="790576" y="589516"/>
                    <a:pt x="805007" y="617549"/>
                    <a:pt x="805007" y="650726"/>
                  </a:cubicBezTo>
                  <a:cubicBezTo>
                    <a:pt x="805007" y="680916"/>
                    <a:pt x="794308" y="706462"/>
                    <a:pt x="772909" y="727363"/>
                  </a:cubicBezTo>
                  <a:cubicBezTo>
                    <a:pt x="751511" y="748264"/>
                    <a:pt x="724555" y="758714"/>
                    <a:pt x="692042" y="758714"/>
                  </a:cubicBezTo>
                  <a:cubicBezTo>
                    <a:pt x="660856" y="758714"/>
                    <a:pt x="635062" y="749508"/>
                    <a:pt x="614659" y="731095"/>
                  </a:cubicBezTo>
                  <a:cubicBezTo>
                    <a:pt x="594255" y="712682"/>
                    <a:pt x="581068" y="684566"/>
                    <a:pt x="575096" y="646745"/>
                  </a:cubicBezTo>
                  <a:lnTo>
                    <a:pt x="437249" y="646745"/>
                  </a:lnTo>
                  <a:cubicBezTo>
                    <a:pt x="441561" y="720728"/>
                    <a:pt x="466112" y="779201"/>
                    <a:pt x="510900" y="822164"/>
                  </a:cubicBezTo>
                  <a:cubicBezTo>
                    <a:pt x="555688" y="865127"/>
                    <a:pt x="613580" y="886609"/>
                    <a:pt x="684578" y="886609"/>
                  </a:cubicBezTo>
                  <a:cubicBezTo>
                    <a:pt x="759556" y="886609"/>
                    <a:pt x="821264" y="863800"/>
                    <a:pt x="869701" y="818183"/>
                  </a:cubicBezTo>
                  <a:cubicBezTo>
                    <a:pt x="918139" y="772566"/>
                    <a:pt x="942357" y="716912"/>
                    <a:pt x="942357" y="651223"/>
                  </a:cubicBezTo>
                  <a:cubicBezTo>
                    <a:pt x="942357" y="606435"/>
                    <a:pt x="929833" y="567536"/>
                    <a:pt x="904785" y="534526"/>
                  </a:cubicBezTo>
                  <a:cubicBezTo>
                    <a:pt x="879737" y="501515"/>
                    <a:pt x="844985" y="478375"/>
                    <a:pt x="800529" y="465105"/>
                  </a:cubicBezTo>
                  <a:cubicBezTo>
                    <a:pt x="834368" y="448516"/>
                    <a:pt x="860163" y="426786"/>
                    <a:pt x="877912" y="399913"/>
                  </a:cubicBezTo>
                  <a:cubicBezTo>
                    <a:pt x="895662" y="373040"/>
                    <a:pt x="904536" y="343348"/>
                    <a:pt x="904536" y="310835"/>
                  </a:cubicBezTo>
                  <a:cubicBezTo>
                    <a:pt x="904536" y="258416"/>
                    <a:pt x="884216" y="213131"/>
                    <a:pt x="843575" y="174978"/>
                  </a:cubicBezTo>
                  <a:cubicBezTo>
                    <a:pt x="802934" y="136825"/>
                    <a:pt x="752589" y="117749"/>
                    <a:pt x="692540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2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9BD351B-73B3-008C-EF89-1803712BF4CA}"/>
                </a:ext>
              </a:extLst>
            </p:cNvPr>
            <p:cNvSpPr/>
            <p:nvPr/>
          </p:nvSpPr>
          <p:spPr>
            <a:xfrm>
              <a:off x="5310700" y="457268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9FAFBA-F2B7-FEA0-0B3B-E063CC4FA1E8}"/>
                </a:ext>
              </a:extLst>
            </p:cNvPr>
            <p:cNvSpPr txBox="1"/>
            <p:nvPr/>
          </p:nvSpPr>
          <p:spPr>
            <a:xfrm>
              <a:off x="5813269" y="4283187"/>
              <a:ext cx="126509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PROBLEM</a:t>
              </a:r>
            </a:p>
            <a:p>
              <a:pPr algn="r"/>
              <a:r>
                <a:rPr lang="en-US" sz="1100" b="1" spc="300" dirty="0">
                  <a:solidFill>
                    <a:srgbClr val="D7D03F"/>
                  </a:solidFill>
                  <a:latin typeface="Century Gothic" panose="020B0502020202020204" pitchFamily="34" charset="0"/>
                </a:rPr>
                <a:t>STATEMENT</a:t>
              </a:r>
              <a:endParaRPr lang="en-ID" sz="1100" b="1" spc="300" dirty="0">
                <a:solidFill>
                  <a:srgbClr val="D7D03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9C789D-3777-C943-8E2F-702E5D5B4CE5}"/>
                </a:ext>
              </a:extLst>
            </p:cNvPr>
            <p:cNvSpPr txBox="1"/>
            <p:nvPr/>
          </p:nvSpPr>
          <p:spPr>
            <a:xfrm>
              <a:off x="5075484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854A0E5-A537-5E7F-83FA-3C7ECBE7EE75}"/>
                </a:ext>
              </a:extLst>
            </p:cNvPr>
            <p:cNvCxnSpPr/>
            <p:nvPr/>
          </p:nvCxnSpPr>
          <p:spPr>
            <a:xfrm>
              <a:off x="5583119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Graphic 24" descr="Fingerprint">
              <a:extLst>
                <a:ext uri="{FF2B5EF4-FFF2-40B4-BE49-F238E27FC236}">
                  <a16:creationId xmlns:a16="http://schemas.microsoft.com/office/drawing/2014/main" id="{AF0CA461-01F0-0701-47AB-DC3D617E8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22348" y="3659965"/>
              <a:ext cx="658352" cy="658352"/>
            </a:xfrm>
            <a:prstGeom prst="rect">
              <a:avLst/>
            </a:prstGeom>
          </p:spPr>
        </p:pic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1346AA6-4B3A-540A-6AB0-413051E40E28}"/>
                </a:ext>
              </a:extLst>
            </p:cNvPr>
            <p:cNvSpPr/>
            <p:nvPr/>
          </p:nvSpPr>
          <p:spPr>
            <a:xfrm>
              <a:off x="6021154" y="386446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FD1207-9D2D-59E5-9063-16F673E3C265}"/>
              </a:ext>
            </a:extLst>
          </p:cNvPr>
          <p:cNvGrpSpPr/>
          <p:nvPr/>
        </p:nvGrpSpPr>
        <p:grpSpPr>
          <a:xfrm>
            <a:off x="-2148024" y="2786447"/>
            <a:ext cx="2042949" cy="2129172"/>
            <a:chOff x="7368969" y="3429000"/>
            <a:chExt cx="2042949" cy="2129172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53A6274-274B-6F73-BD17-A7224679B362}"/>
                </a:ext>
              </a:extLst>
            </p:cNvPr>
            <p:cNvSpPr/>
            <p:nvPr/>
          </p:nvSpPr>
          <p:spPr>
            <a:xfrm>
              <a:off x="7368969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747280" y="343679"/>
                  </a:moveTo>
                  <a:lnTo>
                    <a:pt x="747280" y="589018"/>
                  </a:lnTo>
                  <a:lnTo>
                    <a:pt x="580072" y="589018"/>
                  </a:lnTo>
                  <a:close/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1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44753" y="117749"/>
                  </a:moveTo>
                  <a:lnTo>
                    <a:pt x="427793" y="589018"/>
                  </a:lnTo>
                  <a:lnTo>
                    <a:pt x="427793" y="717908"/>
                  </a:lnTo>
                  <a:lnTo>
                    <a:pt x="747280" y="717908"/>
                  </a:lnTo>
                  <a:lnTo>
                    <a:pt x="747280" y="868196"/>
                  </a:lnTo>
                  <a:lnTo>
                    <a:pt x="883635" y="868196"/>
                  </a:lnTo>
                  <a:lnTo>
                    <a:pt x="883635" y="717908"/>
                  </a:lnTo>
                  <a:lnTo>
                    <a:pt x="948826" y="717908"/>
                  </a:lnTo>
                  <a:lnTo>
                    <a:pt x="948826" y="589018"/>
                  </a:lnTo>
                  <a:lnTo>
                    <a:pt x="883635" y="589018"/>
                  </a:lnTo>
                  <a:lnTo>
                    <a:pt x="883635" y="117749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8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9108997-2761-4BF8-BCCA-D3EAB2F7389E}"/>
                </a:ext>
              </a:extLst>
            </p:cNvPr>
            <p:cNvSpPr/>
            <p:nvPr/>
          </p:nvSpPr>
          <p:spPr>
            <a:xfrm>
              <a:off x="7466750" y="4446941"/>
              <a:ext cx="125896" cy="12589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CAF3E3-DF6F-49E8-3DE4-F4A4BF29EA4F}"/>
                </a:ext>
              </a:extLst>
            </p:cNvPr>
            <p:cNvSpPr txBox="1"/>
            <p:nvPr/>
          </p:nvSpPr>
          <p:spPr>
            <a:xfrm>
              <a:off x="8294305" y="4283187"/>
              <a:ext cx="10775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PROBLEM</a:t>
              </a:r>
            </a:p>
            <a:p>
              <a:pPr algn="r"/>
              <a:r>
                <a:rPr lang="en-US" sz="1100" b="1" spc="300" dirty="0">
                  <a:solidFill>
                    <a:srgbClr val="D88B3E"/>
                  </a:solidFill>
                  <a:latin typeface="Century Gothic" panose="020B0502020202020204" pitchFamily="34" charset="0"/>
                </a:rPr>
                <a:t>SCOPE</a:t>
              </a:r>
              <a:endParaRPr lang="en-ID" sz="1100" b="1" spc="300" dirty="0">
                <a:solidFill>
                  <a:srgbClr val="D88B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FCA96F3-8DA5-D01A-1285-C1DF5BE0C42E}"/>
                </a:ext>
              </a:extLst>
            </p:cNvPr>
            <p:cNvSpPr txBox="1"/>
            <p:nvPr/>
          </p:nvSpPr>
          <p:spPr>
            <a:xfrm>
              <a:off x="7368969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1ABD6B2-32CB-D312-8E02-4B9276B3C0C8}"/>
                </a:ext>
              </a:extLst>
            </p:cNvPr>
            <p:cNvCxnSpPr/>
            <p:nvPr/>
          </p:nvCxnSpPr>
          <p:spPr>
            <a:xfrm>
              <a:off x="7876604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Graphic 32" descr="Bullseye">
              <a:extLst>
                <a:ext uri="{FF2B5EF4-FFF2-40B4-BE49-F238E27FC236}">
                  <a16:creationId xmlns:a16="http://schemas.microsoft.com/office/drawing/2014/main" id="{D02A3D9E-BC7E-2C2F-71C4-F081005B3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17749" y="3675617"/>
              <a:ext cx="658352" cy="65835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DBA8E2-4921-CFFA-E038-CFF11BF5A5FF}"/>
              </a:ext>
            </a:extLst>
          </p:cNvPr>
          <p:cNvGrpSpPr/>
          <p:nvPr/>
        </p:nvGrpSpPr>
        <p:grpSpPr>
          <a:xfrm>
            <a:off x="-2152575" y="2786447"/>
            <a:ext cx="2042949" cy="2129172"/>
            <a:chOff x="9662455" y="3429000"/>
            <a:chExt cx="2042949" cy="2129172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924DA79-5E1F-12EF-96F8-BBD388D1C7F4}"/>
                </a:ext>
              </a:extLst>
            </p:cNvPr>
            <p:cNvSpPr/>
            <p:nvPr/>
          </p:nvSpPr>
          <p:spPr>
            <a:xfrm>
              <a:off x="9662455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3" y="706960"/>
                  </a:cubicBezTo>
                  <a:cubicBezTo>
                    <a:pt x="182369" y="740467"/>
                    <a:pt x="155553" y="757222"/>
                    <a:pt x="121786" y="757222"/>
                  </a:cubicBezTo>
                  <a:cubicBezTo>
                    <a:pt x="86692" y="757222"/>
                    <a:pt x="58137" y="739555"/>
                    <a:pt x="36121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19" y="257670"/>
                    <a:pt x="98278" y="250122"/>
                    <a:pt x="121786" y="250122"/>
                  </a:cubicBezTo>
                  <a:close/>
                  <a:moveTo>
                    <a:pt x="577086" y="136162"/>
                  </a:moveTo>
                  <a:lnTo>
                    <a:pt x="488506" y="542737"/>
                  </a:lnTo>
                  <a:lnTo>
                    <a:pt x="601968" y="568117"/>
                  </a:lnTo>
                  <a:cubicBezTo>
                    <a:pt x="616234" y="552856"/>
                    <a:pt x="630749" y="541410"/>
                    <a:pt x="645512" y="533779"/>
                  </a:cubicBezTo>
                  <a:cubicBezTo>
                    <a:pt x="660276" y="526149"/>
                    <a:pt x="675288" y="522334"/>
                    <a:pt x="690549" y="522334"/>
                  </a:cubicBezTo>
                  <a:cubicBezTo>
                    <a:pt x="719081" y="522334"/>
                    <a:pt x="743382" y="533199"/>
                    <a:pt x="763454" y="554929"/>
                  </a:cubicBezTo>
                  <a:cubicBezTo>
                    <a:pt x="783526" y="576660"/>
                    <a:pt x="793561" y="604445"/>
                    <a:pt x="793561" y="638285"/>
                  </a:cubicBezTo>
                  <a:cubicBezTo>
                    <a:pt x="793561" y="673120"/>
                    <a:pt x="782779" y="701651"/>
                    <a:pt x="761215" y="723879"/>
                  </a:cubicBezTo>
                  <a:cubicBezTo>
                    <a:pt x="739650" y="746107"/>
                    <a:pt x="713441" y="757222"/>
                    <a:pt x="682587" y="757222"/>
                  </a:cubicBezTo>
                  <a:cubicBezTo>
                    <a:pt x="660359" y="757222"/>
                    <a:pt x="640038" y="751333"/>
                    <a:pt x="621625" y="739555"/>
                  </a:cubicBezTo>
                  <a:cubicBezTo>
                    <a:pt x="603213" y="727778"/>
                    <a:pt x="588366" y="710443"/>
                    <a:pt x="577086" y="687551"/>
                  </a:cubicBezTo>
                  <a:lnTo>
                    <a:pt x="430779" y="687551"/>
                  </a:lnTo>
                  <a:cubicBezTo>
                    <a:pt x="444713" y="749259"/>
                    <a:pt x="474074" y="797863"/>
                    <a:pt x="518862" y="833361"/>
                  </a:cubicBezTo>
                  <a:cubicBezTo>
                    <a:pt x="563650" y="868860"/>
                    <a:pt x="617230" y="886609"/>
                    <a:pt x="679601" y="886609"/>
                  </a:cubicBezTo>
                  <a:cubicBezTo>
                    <a:pt x="749271" y="886609"/>
                    <a:pt x="808408" y="862142"/>
                    <a:pt x="857011" y="813207"/>
                  </a:cubicBezTo>
                  <a:cubicBezTo>
                    <a:pt x="905614" y="764271"/>
                    <a:pt x="929916" y="704139"/>
                    <a:pt x="929916" y="632811"/>
                  </a:cubicBezTo>
                  <a:cubicBezTo>
                    <a:pt x="929916" y="562145"/>
                    <a:pt x="907937" y="504170"/>
                    <a:pt x="863978" y="458884"/>
                  </a:cubicBezTo>
                  <a:cubicBezTo>
                    <a:pt x="820020" y="413598"/>
                    <a:pt x="764864" y="390956"/>
                    <a:pt x="698511" y="390956"/>
                  </a:cubicBezTo>
                  <a:cubicBezTo>
                    <a:pt x="691213" y="390956"/>
                    <a:pt x="683582" y="391536"/>
                    <a:pt x="675620" y="392697"/>
                  </a:cubicBezTo>
                  <a:cubicBezTo>
                    <a:pt x="667657" y="393858"/>
                    <a:pt x="659529" y="395600"/>
                    <a:pt x="651235" y="397923"/>
                  </a:cubicBezTo>
                  <a:lnTo>
                    <a:pt x="681094" y="265052"/>
                  </a:lnTo>
                  <a:lnTo>
                    <a:pt x="919963" y="265052"/>
                  </a:lnTo>
                  <a:lnTo>
                    <a:pt x="919963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1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E81A366-3563-AFC7-0508-778781DA0281}"/>
                </a:ext>
              </a:extLst>
            </p:cNvPr>
            <p:cNvSpPr/>
            <p:nvPr/>
          </p:nvSpPr>
          <p:spPr>
            <a:xfrm>
              <a:off x="9847760" y="4321265"/>
              <a:ext cx="199517" cy="19951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094566D-D165-5005-7111-82DC2D55AE0F}"/>
                </a:ext>
              </a:extLst>
            </p:cNvPr>
            <p:cNvSpPr txBox="1"/>
            <p:nvPr/>
          </p:nvSpPr>
          <p:spPr>
            <a:xfrm>
              <a:off x="10477121" y="4283187"/>
              <a:ext cx="11882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RESEARCH</a:t>
              </a:r>
            </a:p>
            <a:p>
              <a:pPr algn="r"/>
              <a:r>
                <a:rPr lang="en-US" sz="1100" b="1" spc="300" dirty="0">
                  <a:solidFill>
                    <a:srgbClr val="D73F3F"/>
                  </a:solidFill>
                  <a:latin typeface="Century Gothic" panose="020B0502020202020204" pitchFamily="34" charset="0"/>
                </a:rPr>
                <a:t>PURPOSES</a:t>
              </a:r>
              <a:endParaRPr lang="en-ID" sz="1100" b="1" spc="300" dirty="0">
                <a:solidFill>
                  <a:srgbClr val="D73F3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8CD6AE-F071-344E-DF5F-56290C5FA591}"/>
                </a:ext>
              </a:extLst>
            </p:cNvPr>
            <p:cNvSpPr txBox="1"/>
            <p:nvPr/>
          </p:nvSpPr>
          <p:spPr>
            <a:xfrm>
              <a:off x="9662455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587AE88-2582-8826-AC66-721E8D7E0F1C}"/>
                </a:ext>
              </a:extLst>
            </p:cNvPr>
            <p:cNvCxnSpPr/>
            <p:nvPr/>
          </p:nvCxnSpPr>
          <p:spPr>
            <a:xfrm>
              <a:off x="10170090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Graphic 39" descr="Splash">
              <a:extLst>
                <a:ext uri="{FF2B5EF4-FFF2-40B4-BE49-F238E27FC236}">
                  <a16:creationId xmlns:a16="http://schemas.microsoft.com/office/drawing/2014/main" id="{F40856E4-94DD-F34B-4F31-88D7E53ED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42049" y="3647129"/>
              <a:ext cx="658352" cy="658352"/>
            </a:xfrm>
            <a:prstGeom prst="rect">
              <a:avLst/>
            </a:prstGeom>
          </p:spPr>
        </p:pic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09A1954-C322-C0E3-35A8-ACD226110F01}"/>
                </a:ext>
              </a:extLst>
            </p:cNvPr>
            <p:cNvSpPr/>
            <p:nvPr/>
          </p:nvSpPr>
          <p:spPr>
            <a:xfrm>
              <a:off x="11439791" y="3534926"/>
              <a:ext cx="89973" cy="8997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52" name="Graphic 51">
            <a:extLst>
              <a:ext uri="{FF2B5EF4-FFF2-40B4-BE49-F238E27FC236}">
                <a16:creationId xmlns:a16="http://schemas.microsoft.com/office/drawing/2014/main" id="{3AE4C7CE-EFAC-BA1A-EDBA-E6A587D6730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14177" t="5528" r="17880" b="8363"/>
          <a:stretch/>
        </p:blipFill>
        <p:spPr>
          <a:xfrm>
            <a:off x="1856831" y="3801972"/>
            <a:ext cx="2411289" cy="3056027"/>
          </a:xfrm>
          <a:prstGeom prst="rect">
            <a:avLst/>
          </a:prstGeom>
          <a:effectLst>
            <a:outerShdw blurRad="127000" sx="105000" sy="105000" algn="ctr" rotWithShape="0">
              <a:prstClr val="black">
                <a:alpha val="40000"/>
              </a:prstClr>
            </a:outerShdw>
          </a:effectLst>
        </p:spPr>
      </p:pic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53DFA40-3C8B-6492-7541-B2FA006B3ADA}"/>
              </a:ext>
            </a:extLst>
          </p:cNvPr>
          <p:cNvSpPr/>
          <p:nvPr/>
        </p:nvSpPr>
        <p:spPr>
          <a:xfrm>
            <a:off x="5603358" y="1541070"/>
            <a:ext cx="914400" cy="798765"/>
          </a:xfrm>
          <a:custGeom>
            <a:avLst/>
            <a:gdLst>
              <a:gd name="connsiteX0" fmla="*/ 0 w 914400"/>
              <a:gd name="connsiteY0" fmla="*/ 0 h 797488"/>
              <a:gd name="connsiteX1" fmla="*/ 223284 w 914400"/>
              <a:gd name="connsiteY1" fmla="*/ 116958 h 797488"/>
              <a:gd name="connsiteX2" fmla="*/ 318977 w 914400"/>
              <a:gd name="connsiteY2" fmla="*/ 212651 h 797488"/>
              <a:gd name="connsiteX3" fmla="*/ 382772 w 914400"/>
              <a:gd name="connsiteY3" fmla="*/ 340242 h 797488"/>
              <a:gd name="connsiteX4" fmla="*/ 457200 w 914400"/>
              <a:gd name="connsiteY4" fmla="*/ 510363 h 797488"/>
              <a:gd name="connsiteX5" fmla="*/ 723014 w 914400"/>
              <a:gd name="connsiteY5" fmla="*/ 786809 h 797488"/>
              <a:gd name="connsiteX6" fmla="*/ 914400 w 914400"/>
              <a:gd name="connsiteY6" fmla="*/ 797442 h 797488"/>
              <a:gd name="connsiteX0" fmla="*/ 0 w 914400"/>
              <a:gd name="connsiteY0" fmla="*/ 0 h 797488"/>
              <a:gd name="connsiteX1" fmla="*/ 223284 w 914400"/>
              <a:gd name="connsiteY1" fmla="*/ 116958 h 797488"/>
              <a:gd name="connsiteX2" fmla="*/ 382772 w 914400"/>
              <a:gd name="connsiteY2" fmla="*/ 340242 h 797488"/>
              <a:gd name="connsiteX3" fmla="*/ 457200 w 914400"/>
              <a:gd name="connsiteY3" fmla="*/ 510363 h 797488"/>
              <a:gd name="connsiteX4" fmla="*/ 723014 w 914400"/>
              <a:gd name="connsiteY4" fmla="*/ 786809 h 797488"/>
              <a:gd name="connsiteX5" fmla="*/ 914400 w 914400"/>
              <a:gd name="connsiteY5" fmla="*/ 797442 h 797488"/>
              <a:gd name="connsiteX0" fmla="*/ 0 w 914400"/>
              <a:gd name="connsiteY0" fmla="*/ 0 h 797488"/>
              <a:gd name="connsiteX1" fmla="*/ 223284 w 914400"/>
              <a:gd name="connsiteY1" fmla="*/ 116958 h 797488"/>
              <a:gd name="connsiteX2" fmla="*/ 382772 w 914400"/>
              <a:gd name="connsiteY2" fmla="*/ 340242 h 797488"/>
              <a:gd name="connsiteX3" fmla="*/ 723014 w 914400"/>
              <a:gd name="connsiteY3" fmla="*/ 786809 h 797488"/>
              <a:gd name="connsiteX4" fmla="*/ 914400 w 914400"/>
              <a:gd name="connsiteY4" fmla="*/ 797442 h 797488"/>
              <a:gd name="connsiteX0" fmla="*/ 0 w 914400"/>
              <a:gd name="connsiteY0" fmla="*/ 0 h 797442"/>
              <a:gd name="connsiteX1" fmla="*/ 223284 w 914400"/>
              <a:gd name="connsiteY1" fmla="*/ 116958 h 797442"/>
              <a:gd name="connsiteX2" fmla="*/ 382772 w 914400"/>
              <a:gd name="connsiteY2" fmla="*/ 340242 h 797442"/>
              <a:gd name="connsiteX3" fmla="*/ 566604 w 914400"/>
              <a:gd name="connsiteY3" fmla="*/ 742693 h 797442"/>
              <a:gd name="connsiteX4" fmla="*/ 914400 w 914400"/>
              <a:gd name="connsiteY4" fmla="*/ 797442 h 797442"/>
              <a:gd name="connsiteX0" fmla="*/ 0 w 914400"/>
              <a:gd name="connsiteY0" fmla="*/ 0 h 797442"/>
              <a:gd name="connsiteX1" fmla="*/ 223284 w 914400"/>
              <a:gd name="connsiteY1" fmla="*/ 116958 h 797442"/>
              <a:gd name="connsiteX2" fmla="*/ 382772 w 914400"/>
              <a:gd name="connsiteY2" fmla="*/ 340242 h 797442"/>
              <a:gd name="connsiteX3" fmla="*/ 566604 w 914400"/>
              <a:gd name="connsiteY3" fmla="*/ 674514 h 797442"/>
              <a:gd name="connsiteX4" fmla="*/ 914400 w 914400"/>
              <a:gd name="connsiteY4" fmla="*/ 797442 h 797442"/>
              <a:gd name="connsiteX0" fmla="*/ 0 w 914400"/>
              <a:gd name="connsiteY0" fmla="*/ 0 h 797544"/>
              <a:gd name="connsiteX1" fmla="*/ 223284 w 914400"/>
              <a:gd name="connsiteY1" fmla="*/ 116958 h 797544"/>
              <a:gd name="connsiteX2" fmla="*/ 382772 w 914400"/>
              <a:gd name="connsiteY2" fmla="*/ 340242 h 797544"/>
              <a:gd name="connsiteX3" fmla="*/ 566604 w 914400"/>
              <a:gd name="connsiteY3" fmla="*/ 674514 h 797544"/>
              <a:gd name="connsiteX4" fmla="*/ 914400 w 914400"/>
              <a:gd name="connsiteY4" fmla="*/ 797442 h 797544"/>
              <a:gd name="connsiteX0" fmla="*/ 0 w 914400"/>
              <a:gd name="connsiteY0" fmla="*/ 0 h 797442"/>
              <a:gd name="connsiteX1" fmla="*/ 223284 w 914400"/>
              <a:gd name="connsiteY1" fmla="*/ 116958 h 797442"/>
              <a:gd name="connsiteX2" fmla="*/ 382772 w 914400"/>
              <a:gd name="connsiteY2" fmla="*/ 340242 h 797442"/>
              <a:gd name="connsiteX3" fmla="*/ 914400 w 914400"/>
              <a:gd name="connsiteY3" fmla="*/ 797442 h 797442"/>
              <a:gd name="connsiteX0" fmla="*/ 0 w 914400"/>
              <a:gd name="connsiteY0" fmla="*/ 0 h 797442"/>
              <a:gd name="connsiteX1" fmla="*/ 223284 w 914400"/>
              <a:gd name="connsiteY1" fmla="*/ 116958 h 797442"/>
              <a:gd name="connsiteX2" fmla="*/ 382772 w 914400"/>
              <a:gd name="connsiteY2" fmla="*/ 556810 h 797442"/>
              <a:gd name="connsiteX3" fmla="*/ 914400 w 914400"/>
              <a:gd name="connsiteY3" fmla="*/ 797442 h 797442"/>
              <a:gd name="connsiteX0" fmla="*/ 0 w 914400"/>
              <a:gd name="connsiteY0" fmla="*/ 0 h 797442"/>
              <a:gd name="connsiteX1" fmla="*/ 223284 w 914400"/>
              <a:gd name="connsiteY1" fmla="*/ 116958 h 797442"/>
              <a:gd name="connsiteX2" fmla="*/ 382772 w 914400"/>
              <a:gd name="connsiteY2" fmla="*/ 556810 h 797442"/>
              <a:gd name="connsiteX3" fmla="*/ 914400 w 914400"/>
              <a:gd name="connsiteY3" fmla="*/ 797442 h 797442"/>
              <a:gd name="connsiteX0" fmla="*/ 0 w 914400"/>
              <a:gd name="connsiteY0" fmla="*/ 0 h 797442"/>
              <a:gd name="connsiteX1" fmla="*/ 351621 w 914400"/>
              <a:gd name="connsiteY1" fmla="*/ 128989 h 797442"/>
              <a:gd name="connsiteX2" fmla="*/ 382772 w 914400"/>
              <a:gd name="connsiteY2" fmla="*/ 556810 h 797442"/>
              <a:gd name="connsiteX3" fmla="*/ 914400 w 914400"/>
              <a:gd name="connsiteY3" fmla="*/ 797442 h 797442"/>
              <a:gd name="connsiteX0" fmla="*/ 0 w 914400"/>
              <a:gd name="connsiteY0" fmla="*/ 730 h 798172"/>
              <a:gd name="connsiteX1" fmla="*/ 351621 w 914400"/>
              <a:gd name="connsiteY1" fmla="*/ 129719 h 798172"/>
              <a:gd name="connsiteX2" fmla="*/ 382772 w 914400"/>
              <a:gd name="connsiteY2" fmla="*/ 557540 h 798172"/>
              <a:gd name="connsiteX3" fmla="*/ 914400 w 914400"/>
              <a:gd name="connsiteY3" fmla="*/ 798172 h 798172"/>
              <a:gd name="connsiteX0" fmla="*/ 0 w 914400"/>
              <a:gd name="connsiteY0" fmla="*/ 894 h 798336"/>
              <a:gd name="connsiteX1" fmla="*/ 351621 w 914400"/>
              <a:gd name="connsiteY1" fmla="*/ 129883 h 798336"/>
              <a:gd name="connsiteX2" fmla="*/ 410845 w 914400"/>
              <a:gd name="connsiteY2" fmla="*/ 617862 h 798336"/>
              <a:gd name="connsiteX3" fmla="*/ 914400 w 914400"/>
              <a:gd name="connsiteY3" fmla="*/ 798336 h 798336"/>
              <a:gd name="connsiteX0" fmla="*/ 0 w 914400"/>
              <a:gd name="connsiteY0" fmla="*/ 894 h 798336"/>
              <a:gd name="connsiteX1" fmla="*/ 351621 w 914400"/>
              <a:gd name="connsiteY1" fmla="*/ 129883 h 798336"/>
              <a:gd name="connsiteX2" fmla="*/ 410845 w 914400"/>
              <a:gd name="connsiteY2" fmla="*/ 617862 h 798336"/>
              <a:gd name="connsiteX3" fmla="*/ 914400 w 914400"/>
              <a:gd name="connsiteY3" fmla="*/ 798336 h 798336"/>
              <a:gd name="connsiteX0" fmla="*/ 0 w 914400"/>
              <a:gd name="connsiteY0" fmla="*/ 894 h 798558"/>
              <a:gd name="connsiteX1" fmla="*/ 351621 w 914400"/>
              <a:gd name="connsiteY1" fmla="*/ 129883 h 798558"/>
              <a:gd name="connsiteX2" fmla="*/ 410845 w 914400"/>
              <a:gd name="connsiteY2" fmla="*/ 617862 h 798558"/>
              <a:gd name="connsiteX3" fmla="*/ 914400 w 914400"/>
              <a:gd name="connsiteY3" fmla="*/ 798336 h 798558"/>
              <a:gd name="connsiteX0" fmla="*/ 0 w 914400"/>
              <a:gd name="connsiteY0" fmla="*/ 994 h 798765"/>
              <a:gd name="connsiteX1" fmla="*/ 351621 w 914400"/>
              <a:gd name="connsiteY1" fmla="*/ 129983 h 798765"/>
              <a:gd name="connsiteX2" fmla="*/ 394803 w 914400"/>
              <a:gd name="connsiteY2" fmla="*/ 646036 h 798765"/>
              <a:gd name="connsiteX3" fmla="*/ 914400 w 914400"/>
              <a:gd name="connsiteY3" fmla="*/ 798436 h 79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798765">
                <a:moveTo>
                  <a:pt x="0" y="994"/>
                </a:moveTo>
                <a:cubicBezTo>
                  <a:pt x="191593" y="-5995"/>
                  <a:pt x="285821" y="22476"/>
                  <a:pt x="351621" y="129983"/>
                </a:cubicBezTo>
                <a:cubicBezTo>
                  <a:pt x="417421" y="237490"/>
                  <a:pt x="260902" y="506553"/>
                  <a:pt x="394803" y="646036"/>
                </a:cubicBezTo>
                <a:cubicBezTo>
                  <a:pt x="495659" y="751097"/>
                  <a:pt x="627180" y="803450"/>
                  <a:pt x="914400" y="798436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D89E25D2-8DF6-A492-6B1F-25B92C21DF06}"/>
              </a:ext>
            </a:extLst>
          </p:cNvPr>
          <p:cNvSpPr/>
          <p:nvPr/>
        </p:nvSpPr>
        <p:spPr>
          <a:xfrm>
            <a:off x="10998800" y="2803872"/>
            <a:ext cx="629093" cy="1205136"/>
          </a:xfrm>
          <a:custGeom>
            <a:avLst/>
            <a:gdLst>
              <a:gd name="connsiteX0" fmla="*/ 0 w 515704"/>
              <a:gd name="connsiteY0" fmla="*/ 4423 h 1196179"/>
              <a:gd name="connsiteX1" fmla="*/ 151678 w 515704"/>
              <a:gd name="connsiteY1" fmla="*/ 8757 h 1196179"/>
              <a:gd name="connsiteX2" fmla="*/ 316356 w 515704"/>
              <a:gd name="connsiteY2" fmla="*/ 121432 h 1196179"/>
              <a:gd name="connsiteX3" fmla="*/ 429031 w 515704"/>
              <a:gd name="connsiteY3" fmla="*/ 273109 h 1196179"/>
              <a:gd name="connsiteX4" fmla="*/ 485369 w 515704"/>
              <a:gd name="connsiteY4" fmla="*/ 416120 h 1196179"/>
              <a:gd name="connsiteX5" fmla="*/ 515704 w 515704"/>
              <a:gd name="connsiteY5" fmla="*/ 611134 h 1196179"/>
              <a:gd name="connsiteX6" fmla="*/ 502703 w 515704"/>
              <a:gd name="connsiteY6" fmla="*/ 914489 h 1196179"/>
              <a:gd name="connsiteX7" fmla="*/ 455033 w 515704"/>
              <a:gd name="connsiteY7" fmla="*/ 1009830 h 1196179"/>
              <a:gd name="connsiteX8" fmla="*/ 329357 w 515704"/>
              <a:gd name="connsiteY8" fmla="*/ 1152840 h 1196179"/>
              <a:gd name="connsiteX9" fmla="*/ 286021 w 515704"/>
              <a:gd name="connsiteY9" fmla="*/ 1174508 h 1196179"/>
              <a:gd name="connsiteX10" fmla="*/ 182013 w 515704"/>
              <a:gd name="connsiteY10" fmla="*/ 1187509 h 1196179"/>
              <a:gd name="connsiteX11" fmla="*/ 160345 w 515704"/>
              <a:gd name="connsiteY11" fmla="*/ 1191843 h 1196179"/>
              <a:gd name="connsiteX12" fmla="*/ 130009 w 515704"/>
              <a:gd name="connsiteY12" fmla="*/ 1196177 h 1196179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485369 w 515704"/>
              <a:gd name="connsiteY3" fmla="*/ 411697 h 1191756"/>
              <a:gd name="connsiteX4" fmla="*/ 515704 w 515704"/>
              <a:gd name="connsiteY4" fmla="*/ 606711 h 1191756"/>
              <a:gd name="connsiteX5" fmla="*/ 502703 w 515704"/>
              <a:gd name="connsiteY5" fmla="*/ 910066 h 1191756"/>
              <a:gd name="connsiteX6" fmla="*/ 455033 w 515704"/>
              <a:gd name="connsiteY6" fmla="*/ 1005407 h 1191756"/>
              <a:gd name="connsiteX7" fmla="*/ 329357 w 515704"/>
              <a:gd name="connsiteY7" fmla="*/ 1148417 h 1191756"/>
              <a:gd name="connsiteX8" fmla="*/ 286021 w 515704"/>
              <a:gd name="connsiteY8" fmla="*/ 1170085 h 1191756"/>
              <a:gd name="connsiteX9" fmla="*/ 182013 w 515704"/>
              <a:gd name="connsiteY9" fmla="*/ 1183086 h 1191756"/>
              <a:gd name="connsiteX10" fmla="*/ 160345 w 515704"/>
              <a:gd name="connsiteY10" fmla="*/ 1187420 h 1191756"/>
              <a:gd name="connsiteX11" fmla="*/ 130009 w 515704"/>
              <a:gd name="connsiteY11" fmla="*/ 1191754 h 1191756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515704 w 515704"/>
              <a:gd name="connsiteY3" fmla="*/ 606711 h 1191756"/>
              <a:gd name="connsiteX4" fmla="*/ 502703 w 515704"/>
              <a:gd name="connsiteY4" fmla="*/ 910066 h 1191756"/>
              <a:gd name="connsiteX5" fmla="*/ 455033 w 515704"/>
              <a:gd name="connsiteY5" fmla="*/ 1005407 h 1191756"/>
              <a:gd name="connsiteX6" fmla="*/ 329357 w 515704"/>
              <a:gd name="connsiteY6" fmla="*/ 1148417 h 1191756"/>
              <a:gd name="connsiteX7" fmla="*/ 286021 w 515704"/>
              <a:gd name="connsiteY7" fmla="*/ 1170085 h 1191756"/>
              <a:gd name="connsiteX8" fmla="*/ 182013 w 515704"/>
              <a:gd name="connsiteY8" fmla="*/ 1183086 h 1191756"/>
              <a:gd name="connsiteX9" fmla="*/ 160345 w 515704"/>
              <a:gd name="connsiteY9" fmla="*/ 1187420 h 1191756"/>
              <a:gd name="connsiteX10" fmla="*/ 130009 w 515704"/>
              <a:gd name="connsiteY10" fmla="*/ 1191754 h 1191756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515704 w 515704"/>
              <a:gd name="connsiteY3" fmla="*/ 606711 h 1191756"/>
              <a:gd name="connsiteX4" fmla="*/ 502703 w 515704"/>
              <a:gd name="connsiteY4" fmla="*/ 910066 h 1191756"/>
              <a:gd name="connsiteX5" fmla="*/ 455033 w 515704"/>
              <a:gd name="connsiteY5" fmla="*/ 1005407 h 1191756"/>
              <a:gd name="connsiteX6" fmla="*/ 329357 w 515704"/>
              <a:gd name="connsiteY6" fmla="*/ 1148417 h 1191756"/>
              <a:gd name="connsiteX7" fmla="*/ 286021 w 515704"/>
              <a:gd name="connsiteY7" fmla="*/ 1170085 h 1191756"/>
              <a:gd name="connsiteX8" fmla="*/ 160345 w 515704"/>
              <a:gd name="connsiteY8" fmla="*/ 1187420 h 1191756"/>
              <a:gd name="connsiteX9" fmla="*/ 130009 w 515704"/>
              <a:gd name="connsiteY9" fmla="*/ 1191754 h 1191756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329357 w 515704"/>
              <a:gd name="connsiteY6" fmla="*/ 1148417 h 1191754"/>
              <a:gd name="connsiteX7" fmla="*/ 286021 w 515704"/>
              <a:gd name="connsiteY7" fmla="*/ 1170085 h 1191754"/>
              <a:gd name="connsiteX8" fmla="*/ 130009 w 515704"/>
              <a:gd name="connsiteY8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329357 w 515704"/>
              <a:gd name="connsiteY6" fmla="*/ 1148417 h 1191754"/>
              <a:gd name="connsiteX7" fmla="*/ 130009 w 515704"/>
              <a:gd name="connsiteY7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130009 w 515704"/>
              <a:gd name="connsiteY6" fmla="*/ 1191754 h 1191754"/>
              <a:gd name="connsiteX0" fmla="*/ 0 w 533924"/>
              <a:gd name="connsiteY0" fmla="*/ 0 h 1191754"/>
              <a:gd name="connsiteX1" fmla="*/ 316356 w 533924"/>
              <a:gd name="connsiteY1" fmla="*/ 117009 h 1191754"/>
              <a:gd name="connsiteX2" fmla="*/ 429031 w 533924"/>
              <a:gd name="connsiteY2" fmla="*/ 268686 h 1191754"/>
              <a:gd name="connsiteX3" fmla="*/ 515704 w 533924"/>
              <a:gd name="connsiteY3" fmla="*/ 606711 h 1191754"/>
              <a:gd name="connsiteX4" fmla="*/ 502703 w 533924"/>
              <a:gd name="connsiteY4" fmla="*/ 910066 h 1191754"/>
              <a:gd name="connsiteX5" fmla="*/ 130009 w 533924"/>
              <a:gd name="connsiteY5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130009 w 515704"/>
              <a:gd name="connsiteY4" fmla="*/ 1191754 h 1191754"/>
              <a:gd name="connsiteX0" fmla="*/ 0 w 515704"/>
              <a:gd name="connsiteY0" fmla="*/ 0 h 1192213"/>
              <a:gd name="connsiteX1" fmla="*/ 316356 w 515704"/>
              <a:gd name="connsiteY1" fmla="*/ 117009 h 1192213"/>
              <a:gd name="connsiteX2" fmla="*/ 429031 w 515704"/>
              <a:gd name="connsiteY2" fmla="*/ 268686 h 1192213"/>
              <a:gd name="connsiteX3" fmla="*/ 515704 w 515704"/>
              <a:gd name="connsiteY3" fmla="*/ 606711 h 1192213"/>
              <a:gd name="connsiteX4" fmla="*/ 130009 w 515704"/>
              <a:gd name="connsiteY4" fmla="*/ 1191754 h 1192213"/>
              <a:gd name="connsiteX0" fmla="*/ 0 w 436436"/>
              <a:gd name="connsiteY0" fmla="*/ 0 h 1191754"/>
              <a:gd name="connsiteX1" fmla="*/ 316356 w 436436"/>
              <a:gd name="connsiteY1" fmla="*/ 117009 h 1191754"/>
              <a:gd name="connsiteX2" fmla="*/ 429031 w 436436"/>
              <a:gd name="connsiteY2" fmla="*/ 268686 h 1191754"/>
              <a:gd name="connsiteX3" fmla="*/ 130009 w 436436"/>
              <a:gd name="connsiteY3" fmla="*/ 1191754 h 1191754"/>
              <a:gd name="connsiteX0" fmla="*/ 0 w 656937"/>
              <a:gd name="connsiteY0" fmla="*/ 0 h 1191754"/>
              <a:gd name="connsiteX1" fmla="*/ 316356 w 656937"/>
              <a:gd name="connsiteY1" fmla="*/ 117009 h 1191754"/>
              <a:gd name="connsiteX2" fmla="*/ 654381 w 656937"/>
              <a:gd name="connsiteY2" fmla="*/ 706385 h 1191754"/>
              <a:gd name="connsiteX3" fmla="*/ 130009 w 656937"/>
              <a:gd name="connsiteY3" fmla="*/ 1191754 h 1191754"/>
              <a:gd name="connsiteX0" fmla="*/ 0 w 656937"/>
              <a:gd name="connsiteY0" fmla="*/ 0 h 1191754"/>
              <a:gd name="connsiteX1" fmla="*/ 316356 w 656937"/>
              <a:gd name="connsiteY1" fmla="*/ 117009 h 1191754"/>
              <a:gd name="connsiteX2" fmla="*/ 654381 w 656937"/>
              <a:gd name="connsiteY2" fmla="*/ 706385 h 1191754"/>
              <a:gd name="connsiteX3" fmla="*/ 130009 w 656937"/>
              <a:gd name="connsiteY3" fmla="*/ 1191754 h 1191754"/>
              <a:gd name="connsiteX0" fmla="*/ 0 w 655828"/>
              <a:gd name="connsiteY0" fmla="*/ 0 h 1191754"/>
              <a:gd name="connsiteX1" fmla="*/ 654381 w 655828"/>
              <a:gd name="connsiteY1" fmla="*/ 706385 h 1191754"/>
              <a:gd name="connsiteX2" fmla="*/ 130009 w 655828"/>
              <a:gd name="connsiteY2" fmla="*/ 1191754 h 1191754"/>
              <a:gd name="connsiteX0" fmla="*/ 0 w 655828"/>
              <a:gd name="connsiteY0" fmla="*/ 0 h 1191754"/>
              <a:gd name="connsiteX1" fmla="*/ 654381 w 655828"/>
              <a:gd name="connsiteY1" fmla="*/ 706385 h 1191754"/>
              <a:gd name="connsiteX2" fmla="*/ 130009 w 655828"/>
              <a:gd name="connsiteY2" fmla="*/ 1191754 h 1191754"/>
              <a:gd name="connsiteX0" fmla="*/ 0 w 642907"/>
              <a:gd name="connsiteY0" fmla="*/ 0 h 1191754"/>
              <a:gd name="connsiteX1" fmla="*/ 641380 w 642907"/>
              <a:gd name="connsiteY1" fmla="*/ 706385 h 1191754"/>
              <a:gd name="connsiteX2" fmla="*/ 130009 w 642907"/>
              <a:gd name="connsiteY2" fmla="*/ 1191754 h 1191754"/>
              <a:gd name="connsiteX0" fmla="*/ 0 w 591331"/>
              <a:gd name="connsiteY0" fmla="*/ 0 h 1191754"/>
              <a:gd name="connsiteX1" fmla="*/ 589376 w 591331"/>
              <a:gd name="connsiteY1" fmla="*/ 658715 h 1191754"/>
              <a:gd name="connsiteX2" fmla="*/ 130009 w 591331"/>
              <a:gd name="connsiteY2" fmla="*/ 1191754 h 1191754"/>
              <a:gd name="connsiteX0" fmla="*/ 0 w 544316"/>
              <a:gd name="connsiteY0" fmla="*/ 0 h 1191754"/>
              <a:gd name="connsiteX1" fmla="*/ 541705 w 544316"/>
              <a:gd name="connsiteY1" fmla="*/ 619712 h 1191754"/>
              <a:gd name="connsiteX2" fmla="*/ 130009 w 544316"/>
              <a:gd name="connsiteY2" fmla="*/ 1191754 h 1191754"/>
              <a:gd name="connsiteX0" fmla="*/ 0 w 541847"/>
              <a:gd name="connsiteY0" fmla="*/ 0 h 1191754"/>
              <a:gd name="connsiteX1" fmla="*/ 541705 w 541847"/>
              <a:gd name="connsiteY1" fmla="*/ 619712 h 1191754"/>
              <a:gd name="connsiteX2" fmla="*/ 130009 w 541847"/>
              <a:gd name="connsiteY2" fmla="*/ 1191754 h 1191754"/>
              <a:gd name="connsiteX0" fmla="*/ 0 w 541782"/>
              <a:gd name="connsiteY0" fmla="*/ 0 h 1205136"/>
              <a:gd name="connsiteX1" fmla="*/ 541705 w 541782"/>
              <a:gd name="connsiteY1" fmla="*/ 619712 h 1205136"/>
              <a:gd name="connsiteX2" fmla="*/ 27418 w 541782"/>
              <a:gd name="connsiteY2" fmla="*/ 1205136 h 1205136"/>
              <a:gd name="connsiteX0" fmla="*/ 0 w 541794"/>
              <a:gd name="connsiteY0" fmla="*/ 0 h 1205136"/>
              <a:gd name="connsiteX1" fmla="*/ 541705 w 541794"/>
              <a:gd name="connsiteY1" fmla="*/ 619712 h 1205136"/>
              <a:gd name="connsiteX2" fmla="*/ 27418 w 541794"/>
              <a:gd name="connsiteY2" fmla="*/ 1205136 h 1205136"/>
              <a:gd name="connsiteX0" fmla="*/ 0 w 541799"/>
              <a:gd name="connsiteY0" fmla="*/ 0 h 1205136"/>
              <a:gd name="connsiteX1" fmla="*/ 541705 w 541799"/>
              <a:gd name="connsiteY1" fmla="*/ 619712 h 1205136"/>
              <a:gd name="connsiteX2" fmla="*/ 27418 w 541799"/>
              <a:gd name="connsiteY2" fmla="*/ 1205136 h 120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1799" h="1205136">
                <a:moveTo>
                  <a:pt x="0" y="0"/>
                </a:moveTo>
                <a:cubicBezTo>
                  <a:pt x="470020" y="-180"/>
                  <a:pt x="537135" y="418856"/>
                  <a:pt x="541705" y="619712"/>
                </a:cubicBezTo>
                <a:cubicBezTo>
                  <a:pt x="546275" y="820568"/>
                  <a:pt x="385417" y="1145904"/>
                  <a:pt x="27418" y="1205136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DA53BAE-4A9A-6193-F0D3-54ED7DED48C0}"/>
              </a:ext>
            </a:extLst>
          </p:cNvPr>
          <p:cNvSpPr/>
          <p:nvPr/>
        </p:nvSpPr>
        <p:spPr>
          <a:xfrm flipH="1">
            <a:off x="5930537" y="4153831"/>
            <a:ext cx="668417" cy="1205136"/>
          </a:xfrm>
          <a:custGeom>
            <a:avLst/>
            <a:gdLst>
              <a:gd name="connsiteX0" fmla="*/ 0 w 515704"/>
              <a:gd name="connsiteY0" fmla="*/ 4423 h 1196179"/>
              <a:gd name="connsiteX1" fmla="*/ 151678 w 515704"/>
              <a:gd name="connsiteY1" fmla="*/ 8757 h 1196179"/>
              <a:gd name="connsiteX2" fmla="*/ 316356 w 515704"/>
              <a:gd name="connsiteY2" fmla="*/ 121432 h 1196179"/>
              <a:gd name="connsiteX3" fmla="*/ 429031 w 515704"/>
              <a:gd name="connsiteY3" fmla="*/ 273109 h 1196179"/>
              <a:gd name="connsiteX4" fmla="*/ 485369 w 515704"/>
              <a:gd name="connsiteY4" fmla="*/ 416120 h 1196179"/>
              <a:gd name="connsiteX5" fmla="*/ 515704 w 515704"/>
              <a:gd name="connsiteY5" fmla="*/ 611134 h 1196179"/>
              <a:gd name="connsiteX6" fmla="*/ 502703 w 515704"/>
              <a:gd name="connsiteY6" fmla="*/ 914489 h 1196179"/>
              <a:gd name="connsiteX7" fmla="*/ 455033 w 515704"/>
              <a:gd name="connsiteY7" fmla="*/ 1009830 h 1196179"/>
              <a:gd name="connsiteX8" fmla="*/ 329357 w 515704"/>
              <a:gd name="connsiteY8" fmla="*/ 1152840 h 1196179"/>
              <a:gd name="connsiteX9" fmla="*/ 286021 w 515704"/>
              <a:gd name="connsiteY9" fmla="*/ 1174508 h 1196179"/>
              <a:gd name="connsiteX10" fmla="*/ 182013 w 515704"/>
              <a:gd name="connsiteY10" fmla="*/ 1187509 h 1196179"/>
              <a:gd name="connsiteX11" fmla="*/ 160345 w 515704"/>
              <a:gd name="connsiteY11" fmla="*/ 1191843 h 1196179"/>
              <a:gd name="connsiteX12" fmla="*/ 130009 w 515704"/>
              <a:gd name="connsiteY12" fmla="*/ 1196177 h 1196179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485369 w 515704"/>
              <a:gd name="connsiteY3" fmla="*/ 411697 h 1191756"/>
              <a:gd name="connsiteX4" fmla="*/ 515704 w 515704"/>
              <a:gd name="connsiteY4" fmla="*/ 606711 h 1191756"/>
              <a:gd name="connsiteX5" fmla="*/ 502703 w 515704"/>
              <a:gd name="connsiteY5" fmla="*/ 910066 h 1191756"/>
              <a:gd name="connsiteX6" fmla="*/ 455033 w 515704"/>
              <a:gd name="connsiteY6" fmla="*/ 1005407 h 1191756"/>
              <a:gd name="connsiteX7" fmla="*/ 329357 w 515704"/>
              <a:gd name="connsiteY7" fmla="*/ 1148417 h 1191756"/>
              <a:gd name="connsiteX8" fmla="*/ 286021 w 515704"/>
              <a:gd name="connsiteY8" fmla="*/ 1170085 h 1191756"/>
              <a:gd name="connsiteX9" fmla="*/ 182013 w 515704"/>
              <a:gd name="connsiteY9" fmla="*/ 1183086 h 1191756"/>
              <a:gd name="connsiteX10" fmla="*/ 160345 w 515704"/>
              <a:gd name="connsiteY10" fmla="*/ 1187420 h 1191756"/>
              <a:gd name="connsiteX11" fmla="*/ 130009 w 515704"/>
              <a:gd name="connsiteY11" fmla="*/ 1191754 h 1191756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515704 w 515704"/>
              <a:gd name="connsiteY3" fmla="*/ 606711 h 1191756"/>
              <a:gd name="connsiteX4" fmla="*/ 502703 w 515704"/>
              <a:gd name="connsiteY4" fmla="*/ 910066 h 1191756"/>
              <a:gd name="connsiteX5" fmla="*/ 455033 w 515704"/>
              <a:gd name="connsiteY5" fmla="*/ 1005407 h 1191756"/>
              <a:gd name="connsiteX6" fmla="*/ 329357 w 515704"/>
              <a:gd name="connsiteY6" fmla="*/ 1148417 h 1191756"/>
              <a:gd name="connsiteX7" fmla="*/ 286021 w 515704"/>
              <a:gd name="connsiteY7" fmla="*/ 1170085 h 1191756"/>
              <a:gd name="connsiteX8" fmla="*/ 182013 w 515704"/>
              <a:gd name="connsiteY8" fmla="*/ 1183086 h 1191756"/>
              <a:gd name="connsiteX9" fmla="*/ 160345 w 515704"/>
              <a:gd name="connsiteY9" fmla="*/ 1187420 h 1191756"/>
              <a:gd name="connsiteX10" fmla="*/ 130009 w 515704"/>
              <a:gd name="connsiteY10" fmla="*/ 1191754 h 1191756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515704 w 515704"/>
              <a:gd name="connsiteY3" fmla="*/ 606711 h 1191756"/>
              <a:gd name="connsiteX4" fmla="*/ 502703 w 515704"/>
              <a:gd name="connsiteY4" fmla="*/ 910066 h 1191756"/>
              <a:gd name="connsiteX5" fmla="*/ 455033 w 515704"/>
              <a:gd name="connsiteY5" fmla="*/ 1005407 h 1191756"/>
              <a:gd name="connsiteX6" fmla="*/ 329357 w 515704"/>
              <a:gd name="connsiteY6" fmla="*/ 1148417 h 1191756"/>
              <a:gd name="connsiteX7" fmla="*/ 286021 w 515704"/>
              <a:gd name="connsiteY7" fmla="*/ 1170085 h 1191756"/>
              <a:gd name="connsiteX8" fmla="*/ 160345 w 515704"/>
              <a:gd name="connsiteY8" fmla="*/ 1187420 h 1191756"/>
              <a:gd name="connsiteX9" fmla="*/ 130009 w 515704"/>
              <a:gd name="connsiteY9" fmla="*/ 1191754 h 1191756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329357 w 515704"/>
              <a:gd name="connsiteY6" fmla="*/ 1148417 h 1191754"/>
              <a:gd name="connsiteX7" fmla="*/ 286021 w 515704"/>
              <a:gd name="connsiteY7" fmla="*/ 1170085 h 1191754"/>
              <a:gd name="connsiteX8" fmla="*/ 130009 w 515704"/>
              <a:gd name="connsiteY8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329357 w 515704"/>
              <a:gd name="connsiteY6" fmla="*/ 1148417 h 1191754"/>
              <a:gd name="connsiteX7" fmla="*/ 130009 w 515704"/>
              <a:gd name="connsiteY7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130009 w 515704"/>
              <a:gd name="connsiteY6" fmla="*/ 1191754 h 1191754"/>
              <a:gd name="connsiteX0" fmla="*/ 0 w 533924"/>
              <a:gd name="connsiteY0" fmla="*/ 0 h 1191754"/>
              <a:gd name="connsiteX1" fmla="*/ 316356 w 533924"/>
              <a:gd name="connsiteY1" fmla="*/ 117009 h 1191754"/>
              <a:gd name="connsiteX2" fmla="*/ 429031 w 533924"/>
              <a:gd name="connsiteY2" fmla="*/ 268686 h 1191754"/>
              <a:gd name="connsiteX3" fmla="*/ 515704 w 533924"/>
              <a:gd name="connsiteY3" fmla="*/ 606711 h 1191754"/>
              <a:gd name="connsiteX4" fmla="*/ 502703 w 533924"/>
              <a:gd name="connsiteY4" fmla="*/ 910066 h 1191754"/>
              <a:gd name="connsiteX5" fmla="*/ 130009 w 533924"/>
              <a:gd name="connsiteY5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130009 w 515704"/>
              <a:gd name="connsiteY4" fmla="*/ 1191754 h 1191754"/>
              <a:gd name="connsiteX0" fmla="*/ 0 w 515704"/>
              <a:gd name="connsiteY0" fmla="*/ 0 h 1192213"/>
              <a:gd name="connsiteX1" fmla="*/ 316356 w 515704"/>
              <a:gd name="connsiteY1" fmla="*/ 117009 h 1192213"/>
              <a:gd name="connsiteX2" fmla="*/ 429031 w 515704"/>
              <a:gd name="connsiteY2" fmla="*/ 268686 h 1192213"/>
              <a:gd name="connsiteX3" fmla="*/ 515704 w 515704"/>
              <a:gd name="connsiteY3" fmla="*/ 606711 h 1192213"/>
              <a:gd name="connsiteX4" fmla="*/ 130009 w 515704"/>
              <a:gd name="connsiteY4" fmla="*/ 1191754 h 1192213"/>
              <a:gd name="connsiteX0" fmla="*/ 0 w 436436"/>
              <a:gd name="connsiteY0" fmla="*/ 0 h 1191754"/>
              <a:gd name="connsiteX1" fmla="*/ 316356 w 436436"/>
              <a:gd name="connsiteY1" fmla="*/ 117009 h 1191754"/>
              <a:gd name="connsiteX2" fmla="*/ 429031 w 436436"/>
              <a:gd name="connsiteY2" fmla="*/ 268686 h 1191754"/>
              <a:gd name="connsiteX3" fmla="*/ 130009 w 436436"/>
              <a:gd name="connsiteY3" fmla="*/ 1191754 h 1191754"/>
              <a:gd name="connsiteX0" fmla="*/ 0 w 656937"/>
              <a:gd name="connsiteY0" fmla="*/ 0 h 1191754"/>
              <a:gd name="connsiteX1" fmla="*/ 316356 w 656937"/>
              <a:gd name="connsiteY1" fmla="*/ 117009 h 1191754"/>
              <a:gd name="connsiteX2" fmla="*/ 654381 w 656937"/>
              <a:gd name="connsiteY2" fmla="*/ 706385 h 1191754"/>
              <a:gd name="connsiteX3" fmla="*/ 130009 w 656937"/>
              <a:gd name="connsiteY3" fmla="*/ 1191754 h 1191754"/>
              <a:gd name="connsiteX0" fmla="*/ 0 w 656937"/>
              <a:gd name="connsiteY0" fmla="*/ 0 h 1191754"/>
              <a:gd name="connsiteX1" fmla="*/ 316356 w 656937"/>
              <a:gd name="connsiteY1" fmla="*/ 117009 h 1191754"/>
              <a:gd name="connsiteX2" fmla="*/ 654381 w 656937"/>
              <a:gd name="connsiteY2" fmla="*/ 706385 h 1191754"/>
              <a:gd name="connsiteX3" fmla="*/ 130009 w 656937"/>
              <a:gd name="connsiteY3" fmla="*/ 1191754 h 1191754"/>
              <a:gd name="connsiteX0" fmla="*/ 0 w 655828"/>
              <a:gd name="connsiteY0" fmla="*/ 0 h 1191754"/>
              <a:gd name="connsiteX1" fmla="*/ 654381 w 655828"/>
              <a:gd name="connsiteY1" fmla="*/ 706385 h 1191754"/>
              <a:gd name="connsiteX2" fmla="*/ 130009 w 655828"/>
              <a:gd name="connsiteY2" fmla="*/ 1191754 h 1191754"/>
              <a:gd name="connsiteX0" fmla="*/ 0 w 655828"/>
              <a:gd name="connsiteY0" fmla="*/ 0 h 1191754"/>
              <a:gd name="connsiteX1" fmla="*/ 654381 w 655828"/>
              <a:gd name="connsiteY1" fmla="*/ 706385 h 1191754"/>
              <a:gd name="connsiteX2" fmla="*/ 130009 w 655828"/>
              <a:gd name="connsiteY2" fmla="*/ 1191754 h 1191754"/>
              <a:gd name="connsiteX0" fmla="*/ 0 w 642907"/>
              <a:gd name="connsiteY0" fmla="*/ 0 h 1191754"/>
              <a:gd name="connsiteX1" fmla="*/ 641380 w 642907"/>
              <a:gd name="connsiteY1" fmla="*/ 706385 h 1191754"/>
              <a:gd name="connsiteX2" fmla="*/ 130009 w 642907"/>
              <a:gd name="connsiteY2" fmla="*/ 1191754 h 1191754"/>
              <a:gd name="connsiteX0" fmla="*/ 0 w 591331"/>
              <a:gd name="connsiteY0" fmla="*/ 0 h 1191754"/>
              <a:gd name="connsiteX1" fmla="*/ 589376 w 591331"/>
              <a:gd name="connsiteY1" fmla="*/ 658715 h 1191754"/>
              <a:gd name="connsiteX2" fmla="*/ 130009 w 591331"/>
              <a:gd name="connsiteY2" fmla="*/ 1191754 h 1191754"/>
              <a:gd name="connsiteX0" fmla="*/ 0 w 544316"/>
              <a:gd name="connsiteY0" fmla="*/ 0 h 1191754"/>
              <a:gd name="connsiteX1" fmla="*/ 541705 w 544316"/>
              <a:gd name="connsiteY1" fmla="*/ 619712 h 1191754"/>
              <a:gd name="connsiteX2" fmla="*/ 130009 w 544316"/>
              <a:gd name="connsiteY2" fmla="*/ 1191754 h 1191754"/>
              <a:gd name="connsiteX0" fmla="*/ 0 w 541847"/>
              <a:gd name="connsiteY0" fmla="*/ 0 h 1191754"/>
              <a:gd name="connsiteX1" fmla="*/ 541705 w 541847"/>
              <a:gd name="connsiteY1" fmla="*/ 619712 h 1191754"/>
              <a:gd name="connsiteX2" fmla="*/ 130009 w 541847"/>
              <a:gd name="connsiteY2" fmla="*/ 1191754 h 1191754"/>
              <a:gd name="connsiteX0" fmla="*/ 0 w 541782"/>
              <a:gd name="connsiteY0" fmla="*/ 0 h 1205136"/>
              <a:gd name="connsiteX1" fmla="*/ 541705 w 541782"/>
              <a:gd name="connsiteY1" fmla="*/ 619712 h 1205136"/>
              <a:gd name="connsiteX2" fmla="*/ 27418 w 541782"/>
              <a:gd name="connsiteY2" fmla="*/ 1205136 h 1205136"/>
              <a:gd name="connsiteX0" fmla="*/ 0 w 541794"/>
              <a:gd name="connsiteY0" fmla="*/ 0 h 1205136"/>
              <a:gd name="connsiteX1" fmla="*/ 541705 w 541794"/>
              <a:gd name="connsiteY1" fmla="*/ 619712 h 1205136"/>
              <a:gd name="connsiteX2" fmla="*/ 27418 w 541794"/>
              <a:gd name="connsiteY2" fmla="*/ 1205136 h 1205136"/>
              <a:gd name="connsiteX0" fmla="*/ 0 w 541799"/>
              <a:gd name="connsiteY0" fmla="*/ 0 h 1205136"/>
              <a:gd name="connsiteX1" fmla="*/ 541705 w 541799"/>
              <a:gd name="connsiteY1" fmla="*/ 619712 h 1205136"/>
              <a:gd name="connsiteX2" fmla="*/ 27418 w 541799"/>
              <a:gd name="connsiteY2" fmla="*/ 1205136 h 120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1799" h="1205136">
                <a:moveTo>
                  <a:pt x="0" y="0"/>
                </a:moveTo>
                <a:cubicBezTo>
                  <a:pt x="470020" y="-180"/>
                  <a:pt x="537135" y="418856"/>
                  <a:pt x="541705" y="619712"/>
                </a:cubicBezTo>
                <a:cubicBezTo>
                  <a:pt x="546275" y="820568"/>
                  <a:pt x="385417" y="1145904"/>
                  <a:pt x="27418" y="1205136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2" name="Graphic 91" descr="Arrow Slight curve">
            <a:hlinkClick r:id="rId14" action="ppaction://hlinksldjump"/>
            <a:extLst>
              <a:ext uri="{FF2B5EF4-FFF2-40B4-BE49-F238E27FC236}">
                <a16:creationId xmlns:a16="http://schemas.microsoft.com/office/drawing/2014/main" id="{1A995246-DB6D-C6B2-0FC2-B77EF8CA95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502249" y="6291618"/>
            <a:ext cx="452482" cy="452482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07BA9DBE-3FE2-14AF-C404-73A0518A4136}"/>
              </a:ext>
            </a:extLst>
          </p:cNvPr>
          <p:cNvGrpSpPr/>
          <p:nvPr/>
        </p:nvGrpSpPr>
        <p:grpSpPr>
          <a:xfrm>
            <a:off x="6719250" y="2146456"/>
            <a:ext cx="4233633" cy="1123028"/>
            <a:chOff x="6719250" y="2146456"/>
            <a:chExt cx="4233633" cy="1123028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3EBDC6D6-A80B-ED84-C722-31466572CBA7}"/>
                </a:ext>
              </a:extLst>
            </p:cNvPr>
            <p:cNvGrpSpPr/>
            <p:nvPr/>
          </p:nvGrpSpPr>
          <p:grpSpPr>
            <a:xfrm>
              <a:off x="6719250" y="2146456"/>
              <a:ext cx="4204340" cy="1123028"/>
              <a:chOff x="6719250" y="2146456"/>
              <a:chExt cx="4204340" cy="112302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B02694F-16FB-003E-E598-2BC9F7CBAF8D}"/>
                  </a:ext>
                </a:extLst>
              </p:cNvPr>
              <p:cNvGrpSpPr/>
              <p:nvPr/>
            </p:nvGrpSpPr>
            <p:grpSpPr>
              <a:xfrm>
                <a:off x="6719250" y="2146456"/>
                <a:ext cx="4204340" cy="1123028"/>
                <a:chOff x="6482507" y="723812"/>
                <a:chExt cx="4204340" cy="1878024"/>
              </a:xfrm>
            </p:grpSpPr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35A4E399-5233-A0E7-1F7A-CAAE553756B4}"/>
                    </a:ext>
                  </a:extLst>
                </p:cNvPr>
                <p:cNvSpPr/>
                <p:nvPr/>
              </p:nvSpPr>
              <p:spPr>
                <a:xfrm>
                  <a:off x="6482508" y="723812"/>
                  <a:ext cx="4204339" cy="1878024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81D3C522-5EBE-C2F9-1932-5B62484EA7A7}"/>
                    </a:ext>
                  </a:extLst>
                </p:cNvPr>
                <p:cNvSpPr/>
                <p:nvPr/>
              </p:nvSpPr>
              <p:spPr>
                <a:xfrm>
                  <a:off x="6482507" y="723812"/>
                  <a:ext cx="4204339" cy="1878024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innerShdw blurRad="1016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6FB5267-D7DC-77A8-99B6-1A732EB278C0}"/>
                  </a:ext>
                </a:extLst>
              </p:cNvPr>
              <p:cNvSpPr txBox="1"/>
              <p:nvPr/>
            </p:nvSpPr>
            <p:spPr>
              <a:xfrm>
                <a:off x="6719250" y="2391803"/>
                <a:ext cx="550027" cy="632333"/>
              </a:xfrm>
              <a:custGeom>
                <a:avLst/>
                <a:gdLst/>
                <a:ahLst/>
                <a:cxnLst/>
                <a:rect l="l" t="t" r="r" b="b"/>
                <a:pathLst>
                  <a:path w="550027" h="632333">
                    <a:moveTo>
                      <a:pt x="378540" y="15143"/>
                    </a:moveTo>
                    <a:lnTo>
                      <a:pt x="550027" y="15143"/>
                    </a:lnTo>
                    <a:lnTo>
                      <a:pt x="550027" y="617190"/>
                    </a:lnTo>
                    <a:lnTo>
                      <a:pt x="436248" y="617190"/>
                    </a:lnTo>
                    <a:lnTo>
                      <a:pt x="436248" y="122783"/>
                    </a:lnTo>
                    <a:lnTo>
                      <a:pt x="312237" y="122783"/>
                    </a:lnTo>
                    <a:close/>
                    <a:moveTo>
                      <a:pt x="6767" y="0"/>
                    </a:moveTo>
                    <a:cubicBezTo>
                      <a:pt x="50696" y="0"/>
                      <a:pt x="88554" y="10777"/>
                      <a:pt x="120341" y="32333"/>
                    </a:cubicBezTo>
                    <a:cubicBezTo>
                      <a:pt x="152129" y="53888"/>
                      <a:pt x="176685" y="86835"/>
                      <a:pt x="194011" y="131173"/>
                    </a:cubicBezTo>
                    <a:cubicBezTo>
                      <a:pt x="211337" y="175512"/>
                      <a:pt x="220001" y="237244"/>
                      <a:pt x="220001" y="316371"/>
                    </a:cubicBezTo>
                    <a:cubicBezTo>
                      <a:pt x="220001" y="396317"/>
                      <a:pt x="211201" y="458527"/>
                      <a:pt x="193602" y="503002"/>
                    </a:cubicBezTo>
                    <a:cubicBezTo>
                      <a:pt x="176003" y="547477"/>
                      <a:pt x="152333" y="580151"/>
                      <a:pt x="122593" y="601024"/>
                    </a:cubicBezTo>
                    <a:cubicBezTo>
                      <a:pt x="92852" y="621897"/>
                      <a:pt x="55335" y="632333"/>
                      <a:pt x="10041" y="632333"/>
                    </a:cubicBezTo>
                    <a:lnTo>
                      <a:pt x="0" y="631068"/>
                    </a:lnTo>
                    <a:lnTo>
                      <a:pt x="0" y="523305"/>
                    </a:lnTo>
                    <a:lnTo>
                      <a:pt x="9427" y="525921"/>
                    </a:lnTo>
                    <a:cubicBezTo>
                      <a:pt x="37199" y="525921"/>
                      <a:pt x="59253" y="512142"/>
                      <a:pt x="75590" y="484584"/>
                    </a:cubicBezTo>
                    <a:cubicBezTo>
                      <a:pt x="95465" y="451296"/>
                      <a:pt x="105403" y="395635"/>
                      <a:pt x="105403" y="317599"/>
                    </a:cubicBezTo>
                    <a:cubicBezTo>
                      <a:pt x="105403" y="238472"/>
                      <a:pt x="96486" y="183902"/>
                      <a:pt x="78653" y="153888"/>
                    </a:cubicBezTo>
                    <a:cubicBezTo>
                      <a:pt x="60819" y="123874"/>
                      <a:pt x="37744" y="108868"/>
                      <a:pt x="9427" y="108868"/>
                    </a:cubicBezTo>
                    <a:lnTo>
                      <a:pt x="0" y="110471"/>
                    </a:lnTo>
                    <a:lnTo>
                      <a:pt x="0" y="722"/>
                    </a:lnTo>
                    <a:close/>
                  </a:path>
                </a:pathLst>
              </a:custGeom>
              <a:gradFill>
                <a:gsLst>
                  <a:gs pos="37000">
                    <a:srgbClr val="47CACE"/>
                  </a:gs>
                  <a:gs pos="5000">
                    <a:srgbClr val="262A36"/>
                  </a:gs>
                  <a:gs pos="0">
                    <a:srgbClr val="323748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 sz="66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61BDB30-E7C1-FA82-4654-7BBC7E6986CB}"/>
                  </a:ext>
                </a:extLst>
              </p:cNvPr>
              <p:cNvSpPr/>
              <p:nvPr/>
            </p:nvSpPr>
            <p:spPr>
              <a:xfrm>
                <a:off x="7521337" y="2146456"/>
                <a:ext cx="65051" cy="1123028"/>
              </a:xfrm>
              <a:prstGeom prst="rect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99000">
                    <a:srgbClr val="262A36"/>
                  </a:gs>
                  <a:gs pos="1000">
                    <a:srgbClr val="262A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447E4AC-9F1C-34B9-2ED8-A23016E72988}"/>
                  </a:ext>
                </a:extLst>
              </p:cNvPr>
              <p:cNvSpPr txBox="1"/>
              <p:nvPr/>
            </p:nvSpPr>
            <p:spPr>
              <a:xfrm>
                <a:off x="7661598" y="2395799"/>
                <a:ext cx="3083810" cy="6243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Sebagai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wadah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untuk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memamerkan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proyek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,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desain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,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atau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karya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lain yang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pernah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dikerjakan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secara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visual dan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terstruktur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.</a:t>
                </a:r>
                <a:endParaRPr lang="en-ID" sz="12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FEBF56C-5DAA-9CA1-FF47-7C7D06D872C2}"/>
                </a:ext>
              </a:extLst>
            </p:cNvPr>
            <p:cNvSpPr txBox="1"/>
            <p:nvPr/>
          </p:nvSpPr>
          <p:spPr>
            <a:xfrm>
              <a:off x="7661597" y="2167702"/>
              <a:ext cx="3291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pc="3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Menampilkan</a:t>
              </a:r>
              <a:r>
                <a:rPr lang="en-US" sz="14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Hasil Karya</a:t>
              </a:r>
              <a:endParaRPr lang="en-ID" sz="14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DB99196-5E3A-0EB0-303D-9B6F04877C10}"/>
                </a:ext>
              </a:extLst>
            </p:cNvPr>
            <p:cNvCxnSpPr>
              <a:cxnSpLocks/>
            </p:cNvCxnSpPr>
            <p:nvPr/>
          </p:nvCxnSpPr>
          <p:spPr>
            <a:xfrm>
              <a:off x="7739058" y="2437379"/>
              <a:ext cx="308896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55BF98C-971B-8B5F-C0EC-B85C019CEECF}"/>
              </a:ext>
            </a:extLst>
          </p:cNvPr>
          <p:cNvGrpSpPr/>
          <p:nvPr/>
        </p:nvGrpSpPr>
        <p:grpSpPr>
          <a:xfrm>
            <a:off x="6719249" y="3530054"/>
            <a:ext cx="4204340" cy="1123028"/>
            <a:chOff x="6719249" y="3530054"/>
            <a:chExt cx="4204340" cy="1123028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A12DBAE9-F27D-FEC9-1F97-9854A681C669}"/>
                </a:ext>
              </a:extLst>
            </p:cNvPr>
            <p:cNvGrpSpPr/>
            <p:nvPr/>
          </p:nvGrpSpPr>
          <p:grpSpPr>
            <a:xfrm>
              <a:off x="6719249" y="3530054"/>
              <a:ext cx="4204340" cy="1123028"/>
              <a:chOff x="6719249" y="3530054"/>
              <a:chExt cx="4204340" cy="1123028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7691533-8DC6-78A6-63D2-2E40D9E84005}"/>
                  </a:ext>
                </a:extLst>
              </p:cNvPr>
              <p:cNvGrpSpPr/>
              <p:nvPr/>
            </p:nvGrpSpPr>
            <p:grpSpPr>
              <a:xfrm>
                <a:off x="6719249" y="3530054"/>
                <a:ext cx="4204340" cy="1123028"/>
                <a:chOff x="6482507" y="723812"/>
                <a:chExt cx="4204340" cy="1878024"/>
              </a:xfrm>
            </p:grpSpPr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FE37755A-25B7-2D8E-2C16-671E17B9B728}"/>
                    </a:ext>
                  </a:extLst>
                </p:cNvPr>
                <p:cNvSpPr/>
                <p:nvPr/>
              </p:nvSpPr>
              <p:spPr>
                <a:xfrm>
                  <a:off x="6482508" y="723812"/>
                  <a:ext cx="4204339" cy="1878024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B23F86D7-FC5A-73BE-5570-BC10E246E354}"/>
                    </a:ext>
                  </a:extLst>
                </p:cNvPr>
                <p:cNvSpPr/>
                <p:nvPr/>
              </p:nvSpPr>
              <p:spPr>
                <a:xfrm>
                  <a:off x="6482507" y="723812"/>
                  <a:ext cx="4204339" cy="1878024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innerShdw blurRad="1016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BACB859-1989-4647-0BA4-04AD75BD0ED2}"/>
                  </a:ext>
                </a:extLst>
              </p:cNvPr>
              <p:cNvSpPr txBox="1"/>
              <p:nvPr/>
            </p:nvSpPr>
            <p:spPr>
              <a:xfrm>
                <a:off x="6719249" y="3785459"/>
                <a:ext cx="675676" cy="632333"/>
              </a:xfrm>
              <a:custGeom>
                <a:avLst/>
                <a:gdLst/>
                <a:ahLst/>
                <a:cxnLst/>
                <a:rect l="l" t="t" r="r" b="b"/>
                <a:pathLst>
                  <a:path w="675676" h="632333">
                    <a:moveTo>
                      <a:pt x="481679" y="0"/>
                    </a:moveTo>
                    <a:cubicBezTo>
                      <a:pt x="518241" y="0"/>
                      <a:pt x="550505" y="7708"/>
                      <a:pt x="578473" y="23124"/>
                    </a:cubicBezTo>
                    <a:cubicBezTo>
                      <a:pt x="606440" y="38540"/>
                      <a:pt x="628814" y="60778"/>
                      <a:pt x="645594" y="89836"/>
                    </a:cubicBezTo>
                    <a:cubicBezTo>
                      <a:pt x="662374" y="118895"/>
                      <a:pt x="670765" y="148431"/>
                      <a:pt x="670765" y="178445"/>
                    </a:cubicBezTo>
                    <a:cubicBezTo>
                      <a:pt x="670765" y="214188"/>
                      <a:pt x="660596" y="252660"/>
                      <a:pt x="640257" y="293861"/>
                    </a:cubicBezTo>
                    <a:cubicBezTo>
                      <a:pt x="619919" y="335062"/>
                      <a:pt x="582725" y="383766"/>
                      <a:pt x="528675" y="439973"/>
                    </a:cubicBezTo>
                    <a:lnTo>
                      <a:pt x="461112" y="511187"/>
                    </a:lnTo>
                    <a:lnTo>
                      <a:pt x="675676" y="511187"/>
                    </a:lnTo>
                    <a:lnTo>
                      <a:pt x="675676" y="617190"/>
                    </a:lnTo>
                    <a:lnTo>
                      <a:pt x="258622" y="617190"/>
                    </a:lnTo>
                    <a:lnTo>
                      <a:pt x="258622" y="562347"/>
                    </a:lnTo>
                    <a:lnTo>
                      <a:pt x="444844" y="372442"/>
                    </a:lnTo>
                    <a:cubicBezTo>
                      <a:pt x="489864" y="326876"/>
                      <a:pt x="519810" y="290246"/>
                      <a:pt x="534680" y="262551"/>
                    </a:cubicBezTo>
                    <a:cubicBezTo>
                      <a:pt x="549550" y="234857"/>
                      <a:pt x="556986" y="209823"/>
                      <a:pt x="556986" y="187449"/>
                    </a:cubicBezTo>
                    <a:cubicBezTo>
                      <a:pt x="556986" y="164256"/>
                      <a:pt x="549277" y="145089"/>
                      <a:pt x="533861" y="129945"/>
                    </a:cubicBezTo>
                    <a:cubicBezTo>
                      <a:pt x="518445" y="114802"/>
                      <a:pt x="498595" y="107231"/>
                      <a:pt x="474312" y="107231"/>
                    </a:cubicBezTo>
                    <a:cubicBezTo>
                      <a:pt x="449755" y="107231"/>
                      <a:pt x="429291" y="116371"/>
                      <a:pt x="412920" y="134652"/>
                    </a:cubicBezTo>
                    <a:cubicBezTo>
                      <a:pt x="396549" y="152933"/>
                      <a:pt x="387818" y="177763"/>
                      <a:pt x="386726" y="209141"/>
                    </a:cubicBezTo>
                    <a:lnTo>
                      <a:pt x="274994" y="209141"/>
                    </a:lnTo>
                    <a:cubicBezTo>
                      <a:pt x="277995" y="144202"/>
                      <a:pt x="298391" y="93110"/>
                      <a:pt x="336180" y="55866"/>
                    </a:cubicBezTo>
                    <a:cubicBezTo>
                      <a:pt x="373970" y="18622"/>
                      <a:pt x="422470" y="0"/>
                      <a:pt x="481679" y="0"/>
                    </a:cubicBezTo>
                    <a:close/>
                    <a:moveTo>
                      <a:pt x="6768" y="0"/>
                    </a:moveTo>
                    <a:cubicBezTo>
                      <a:pt x="50697" y="0"/>
                      <a:pt x="88555" y="10777"/>
                      <a:pt x="120342" y="32333"/>
                    </a:cubicBezTo>
                    <a:cubicBezTo>
                      <a:pt x="152130" y="53888"/>
                      <a:pt x="176686" y="86835"/>
                      <a:pt x="194012" y="131173"/>
                    </a:cubicBezTo>
                    <a:cubicBezTo>
                      <a:pt x="211338" y="175512"/>
                      <a:pt x="220002" y="237244"/>
                      <a:pt x="220002" y="316371"/>
                    </a:cubicBezTo>
                    <a:cubicBezTo>
                      <a:pt x="220002" y="396317"/>
                      <a:pt x="211202" y="458527"/>
                      <a:pt x="193603" y="503002"/>
                    </a:cubicBezTo>
                    <a:cubicBezTo>
                      <a:pt x="176004" y="547477"/>
                      <a:pt x="152334" y="580151"/>
                      <a:pt x="122594" y="601024"/>
                    </a:cubicBezTo>
                    <a:cubicBezTo>
                      <a:pt x="92853" y="621897"/>
                      <a:pt x="55336" y="632333"/>
                      <a:pt x="10042" y="632333"/>
                    </a:cubicBezTo>
                    <a:lnTo>
                      <a:pt x="0" y="631068"/>
                    </a:lnTo>
                    <a:lnTo>
                      <a:pt x="0" y="523304"/>
                    </a:lnTo>
                    <a:lnTo>
                      <a:pt x="9428" y="525921"/>
                    </a:lnTo>
                    <a:cubicBezTo>
                      <a:pt x="37200" y="525921"/>
                      <a:pt x="59254" y="512142"/>
                      <a:pt x="75591" y="484584"/>
                    </a:cubicBezTo>
                    <a:cubicBezTo>
                      <a:pt x="95466" y="451296"/>
                      <a:pt x="105404" y="395635"/>
                      <a:pt x="105404" y="317599"/>
                    </a:cubicBezTo>
                    <a:cubicBezTo>
                      <a:pt x="105404" y="238472"/>
                      <a:pt x="96487" y="183902"/>
                      <a:pt x="78654" y="153888"/>
                    </a:cubicBezTo>
                    <a:cubicBezTo>
                      <a:pt x="60820" y="123874"/>
                      <a:pt x="37745" y="108868"/>
                      <a:pt x="9428" y="108868"/>
                    </a:cubicBezTo>
                    <a:lnTo>
                      <a:pt x="0" y="110471"/>
                    </a:lnTo>
                    <a:lnTo>
                      <a:pt x="0" y="722"/>
                    </a:lnTo>
                    <a:close/>
                  </a:path>
                </a:pathLst>
              </a:custGeom>
              <a:gradFill>
                <a:gsLst>
                  <a:gs pos="37000">
                    <a:srgbClr val="47CACE"/>
                  </a:gs>
                  <a:gs pos="5000">
                    <a:srgbClr val="262A36"/>
                  </a:gs>
                  <a:gs pos="0">
                    <a:srgbClr val="262A36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 sz="66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DC1916F-54C4-0FCA-7657-60E287378601}"/>
                  </a:ext>
                </a:extLst>
              </p:cNvPr>
              <p:cNvSpPr/>
              <p:nvPr/>
            </p:nvSpPr>
            <p:spPr>
              <a:xfrm>
                <a:off x="7521337" y="3530054"/>
                <a:ext cx="65051" cy="1123028"/>
              </a:xfrm>
              <a:prstGeom prst="rect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99000">
                    <a:srgbClr val="262A36"/>
                  </a:gs>
                  <a:gs pos="1000">
                    <a:srgbClr val="262A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DCE91DE-9099-BA15-4AC3-9E1E089A6B80}"/>
                  </a:ext>
                </a:extLst>
              </p:cNvPr>
              <p:cNvSpPr txBox="1"/>
              <p:nvPr/>
            </p:nvSpPr>
            <p:spPr>
              <a:xfrm>
                <a:off x="7661597" y="3804230"/>
                <a:ext cx="3261989" cy="6243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Menciptakan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citra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profesional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yang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kuat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melalui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informasi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lengkap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mengenai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keahlian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,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pengalaman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, dan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pencapaian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.</a:t>
                </a:r>
                <a:endParaRPr lang="en-ID" sz="12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1D3D1A4-4D55-49EA-09E6-B5E85702887E}"/>
                </a:ext>
              </a:extLst>
            </p:cNvPr>
            <p:cNvSpPr txBox="1"/>
            <p:nvPr/>
          </p:nvSpPr>
          <p:spPr>
            <a:xfrm>
              <a:off x="7665860" y="3543485"/>
              <a:ext cx="32207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Membangun</a:t>
              </a:r>
              <a:r>
                <a:rPr lang="en-US" sz="12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Personal Branding</a:t>
              </a:r>
              <a:endParaRPr lang="en-ID" sz="12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7C017F2-06C7-2994-1B7B-261FF261A43A}"/>
                </a:ext>
              </a:extLst>
            </p:cNvPr>
            <p:cNvCxnSpPr>
              <a:cxnSpLocks/>
            </p:cNvCxnSpPr>
            <p:nvPr/>
          </p:nvCxnSpPr>
          <p:spPr>
            <a:xfrm>
              <a:off x="7739058" y="3823282"/>
              <a:ext cx="308896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4715867-20BF-D232-3E49-805BDD0051BD}"/>
              </a:ext>
            </a:extLst>
          </p:cNvPr>
          <p:cNvGrpSpPr/>
          <p:nvPr/>
        </p:nvGrpSpPr>
        <p:grpSpPr>
          <a:xfrm>
            <a:off x="6719248" y="4908656"/>
            <a:ext cx="4204340" cy="1128025"/>
            <a:chOff x="6719248" y="4908656"/>
            <a:chExt cx="4204340" cy="1128025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DB609B8-2415-1A7E-B602-F793AFB47C5E}"/>
                </a:ext>
              </a:extLst>
            </p:cNvPr>
            <p:cNvGrpSpPr/>
            <p:nvPr/>
          </p:nvGrpSpPr>
          <p:grpSpPr>
            <a:xfrm>
              <a:off x="6719248" y="4908656"/>
              <a:ext cx="4204340" cy="1128025"/>
              <a:chOff x="6719248" y="4908656"/>
              <a:chExt cx="4204340" cy="1128025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15B24048-BBDE-5ABB-D469-6A92A76C91AC}"/>
                  </a:ext>
                </a:extLst>
              </p:cNvPr>
              <p:cNvGrpSpPr/>
              <p:nvPr/>
            </p:nvGrpSpPr>
            <p:grpSpPr>
              <a:xfrm>
                <a:off x="6719248" y="4913653"/>
                <a:ext cx="4204340" cy="1123028"/>
                <a:chOff x="6482507" y="723812"/>
                <a:chExt cx="4204340" cy="1878024"/>
              </a:xfrm>
            </p:grpSpPr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7B8ECFDD-87C7-275D-EA44-164206F79DA6}"/>
                    </a:ext>
                  </a:extLst>
                </p:cNvPr>
                <p:cNvSpPr/>
                <p:nvPr/>
              </p:nvSpPr>
              <p:spPr>
                <a:xfrm>
                  <a:off x="6482508" y="723812"/>
                  <a:ext cx="4204339" cy="1878024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87267E84-4067-31C3-925F-97FCC38A102C}"/>
                    </a:ext>
                  </a:extLst>
                </p:cNvPr>
                <p:cNvSpPr/>
                <p:nvPr/>
              </p:nvSpPr>
              <p:spPr>
                <a:xfrm>
                  <a:off x="6482507" y="723812"/>
                  <a:ext cx="4204339" cy="1878024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innerShdw blurRad="1016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7D00585-F65F-2BC6-10E2-E4961AA7001B}"/>
                  </a:ext>
                </a:extLst>
              </p:cNvPr>
              <p:cNvSpPr txBox="1"/>
              <p:nvPr/>
            </p:nvSpPr>
            <p:spPr>
              <a:xfrm>
                <a:off x="6719248" y="5197266"/>
                <a:ext cx="680998" cy="632333"/>
              </a:xfrm>
              <a:custGeom>
                <a:avLst/>
                <a:gdLst/>
                <a:ahLst/>
                <a:cxnLst/>
                <a:rect l="l" t="t" r="r" b="b"/>
                <a:pathLst>
                  <a:path w="680998" h="632333">
                    <a:moveTo>
                      <a:pt x="475540" y="0"/>
                    </a:moveTo>
                    <a:cubicBezTo>
                      <a:pt x="524926" y="0"/>
                      <a:pt x="566332" y="15689"/>
                      <a:pt x="599756" y="47067"/>
                    </a:cubicBezTo>
                    <a:cubicBezTo>
                      <a:pt x="633180" y="78445"/>
                      <a:pt x="649892" y="115689"/>
                      <a:pt x="649892" y="158799"/>
                    </a:cubicBezTo>
                    <a:cubicBezTo>
                      <a:pt x="649892" y="185539"/>
                      <a:pt x="642594" y="209959"/>
                      <a:pt x="627996" y="232060"/>
                    </a:cubicBezTo>
                    <a:cubicBezTo>
                      <a:pt x="613399" y="254161"/>
                      <a:pt x="592184" y="272033"/>
                      <a:pt x="564354" y="285675"/>
                    </a:cubicBezTo>
                    <a:cubicBezTo>
                      <a:pt x="600916" y="296590"/>
                      <a:pt x="629497" y="315621"/>
                      <a:pt x="650097" y="342770"/>
                    </a:cubicBezTo>
                    <a:cubicBezTo>
                      <a:pt x="670698" y="369918"/>
                      <a:pt x="680998" y="401910"/>
                      <a:pt x="680998" y="438745"/>
                    </a:cubicBezTo>
                    <a:cubicBezTo>
                      <a:pt x="680998" y="492770"/>
                      <a:pt x="661080" y="538541"/>
                      <a:pt x="621243" y="576058"/>
                    </a:cubicBezTo>
                    <a:cubicBezTo>
                      <a:pt x="581407" y="613575"/>
                      <a:pt x="530656" y="632333"/>
                      <a:pt x="468992" y="632333"/>
                    </a:cubicBezTo>
                    <a:cubicBezTo>
                      <a:pt x="410602" y="632333"/>
                      <a:pt x="362989" y="614666"/>
                      <a:pt x="326154" y="579332"/>
                    </a:cubicBezTo>
                    <a:cubicBezTo>
                      <a:pt x="289319" y="543998"/>
                      <a:pt x="269128" y="495908"/>
                      <a:pt x="265581" y="435062"/>
                    </a:cubicBezTo>
                    <a:lnTo>
                      <a:pt x="378951" y="435062"/>
                    </a:lnTo>
                    <a:cubicBezTo>
                      <a:pt x="383862" y="466167"/>
                      <a:pt x="394708" y="489291"/>
                      <a:pt x="411488" y="504434"/>
                    </a:cubicBezTo>
                    <a:cubicBezTo>
                      <a:pt x="428269" y="519577"/>
                      <a:pt x="449483" y="527149"/>
                      <a:pt x="475131" y="527149"/>
                    </a:cubicBezTo>
                    <a:cubicBezTo>
                      <a:pt x="501871" y="527149"/>
                      <a:pt x="524040" y="518554"/>
                      <a:pt x="541639" y="501365"/>
                    </a:cubicBezTo>
                    <a:cubicBezTo>
                      <a:pt x="559238" y="484175"/>
                      <a:pt x="568037" y="463165"/>
                      <a:pt x="568037" y="438336"/>
                    </a:cubicBezTo>
                    <a:cubicBezTo>
                      <a:pt x="568037" y="411051"/>
                      <a:pt x="556168" y="387995"/>
                      <a:pt x="532430" y="369168"/>
                    </a:cubicBezTo>
                    <a:cubicBezTo>
                      <a:pt x="508692" y="350341"/>
                      <a:pt x="474449" y="340655"/>
                      <a:pt x="429701" y="340109"/>
                    </a:cubicBezTo>
                    <a:lnTo>
                      <a:pt x="429701" y="241883"/>
                    </a:lnTo>
                    <a:cubicBezTo>
                      <a:pt x="457259" y="239700"/>
                      <a:pt x="477791" y="235403"/>
                      <a:pt x="491298" y="228991"/>
                    </a:cubicBezTo>
                    <a:cubicBezTo>
                      <a:pt x="504804" y="222578"/>
                      <a:pt x="515308" y="213779"/>
                      <a:pt x="522812" y="202592"/>
                    </a:cubicBezTo>
                    <a:cubicBezTo>
                      <a:pt x="530315" y="191405"/>
                      <a:pt x="534067" y="179536"/>
                      <a:pt x="534067" y="166985"/>
                    </a:cubicBezTo>
                    <a:cubicBezTo>
                      <a:pt x="534067" y="150614"/>
                      <a:pt x="528337" y="137040"/>
                      <a:pt x="516877" y="126262"/>
                    </a:cubicBezTo>
                    <a:cubicBezTo>
                      <a:pt x="505418" y="115484"/>
                      <a:pt x="490411" y="110095"/>
                      <a:pt x="471857" y="110095"/>
                    </a:cubicBezTo>
                    <a:cubicBezTo>
                      <a:pt x="455486" y="110095"/>
                      <a:pt x="440615" y="115075"/>
                      <a:pt x="427246" y="125034"/>
                    </a:cubicBezTo>
                    <a:cubicBezTo>
                      <a:pt x="413876" y="134993"/>
                      <a:pt x="404735" y="147885"/>
                      <a:pt x="399824" y="163711"/>
                    </a:cubicBezTo>
                    <a:lnTo>
                      <a:pt x="289728" y="163711"/>
                    </a:lnTo>
                    <a:cubicBezTo>
                      <a:pt x="295458" y="119236"/>
                      <a:pt x="311420" y="83492"/>
                      <a:pt x="337614" y="56480"/>
                    </a:cubicBezTo>
                    <a:cubicBezTo>
                      <a:pt x="374176" y="18827"/>
                      <a:pt x="420151" y="0"/>
                      <a:pt x="475540" y="0"/>
                    </a:cubicBezTo>
                    <a:close/>
                    <a:moveTo>
                      <a:pt x="6769" y="0"/>
                    </a:moveTo>
                    <a:cubicBezTo>
                      <a:pt x="50698" y="0"/>
                      <a:pt x="88556" y="10777"/>
                      <a:pt x="120343" y="32333"/>
                    </a:cubicBezTo>
                    <a:cubicBezTo>
                      <a:pt x="152131" y="53888"/>
                      <a:pt x="176687" y="86835"/>
                      <a:pt x="194013" y="131173"/>
                    </a:cubicBezTo>
                    <a:cubicBezTo>
                      <a:pt x="211339" y="175512"/>
                      <a:pt x="220003" y="237244"/>
                      <a:pt x="220003" y="316371"/>
                    </a:cubicBezTo>
                    <a:cubicBezTo>
                      <a:pt x="220003" y="396317"/>
                      <a:pt x="211203" y="458527"/>
                      <a:pt x="193604" y="503002"/>
                    </a:cubicBezTo>
                    <a:cubicBezTo>
                      <a:pt x="176005" y="547477"/>
                      <a:pt x="152335" y="580151"/>
                      <a:pt x="122595" y="601024"/>
                    </a:cubicBezTo>
                    <a:cubicBezTo>
                      <a:pt x="92854" y="621897"/>
                      <a:pt x="55337" y="632333"/>
                      <a:pt x="10043" y="632333"/>
                    </a:cubicBezTo>
                    <a:lnTo>
                      <a:pt x="0" y="631068"/>
                    </a:lnTo>
                    <a:lnTo>
                      <a:pt x="0" y="523304"/>
                    </a:lnTo>
                    <a:lnTo>
                      <a:pt x="9429" y="525921"/>
                    </a:lnTo>
                    <a:cubicBezTo>
                      <a:pt x="37201" y="525921"/>
                      <a:pt x="59255" y="512142"/>
                      <a:pt x="75592" y="484584"/>
                    </a:cubicBezTo>
                    <a:cubicBezTo>
                      <a:pt x="95467" y="451296"/>
                      <a:pt x="105405" y="395635"/>
                      <a:pt x="105405" y="317599"/>
                    </a:cubicBezTo>
                    <a:cubicBezTo>
                      <a:pt x="105405" y="238472"/>
                      <a:pt x="96488" y="183902"/>
                      <a:pt x="78655" y="153888"/>
                    </a:cubicBezTo>
                    <a:cubicBezTo>
                      <a:pt x="60821" y="123874"/>
                      <a:pt x="37746" y="108868"/>
                      <a:pt x="9429" y="108868"/>
                    </a:cubicBezTo>
                    <a:lnTo>
                      <a:pt x="0" y="110472"/>
                    </a:lnTo>
                    <a:lnTo>
                      <a:pt x="0" y="722"/>
                    </a:lnTo>
                    <a:close/>
                  </a:path>
                </a:pathLst>
              </a:custGeom>
              <a:gradFill>
                <a:gsLst>
                  <a:gs pos="37000">
                    <a:srgbClr val="47CACE"/>
                  </a:gs>
                  <a:gs pos="5000">
                    <a:srgbClr val="262A36"/>
                  </a:gs>
                  <a:gs pos="0">
                    <a:srgbClr val="262A36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 sz="66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A33C3FA-C74F-8115-C66F-393EB1A9597A}"/>
                  </a:ext>
                </a:extLst>
              </p:cNvPr>
              <p:cNvSpPr/>
              <p:nvPr/>
            </p:nvSpPr>
            <p:spPr>
              <a:xfrm>
                <a:off x="7521337" y="4908656"/>
                <a:ext cx="65051" cy="1123028"/>
              </a:xfrm>
              <a:prstGeom prst="rect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99000">
                    <a:srgbClr val="262A36"/>
                  </a:gs>
                  <a:gs pos="1000">
                    <a:srgbClr val="262A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58DCC2A-5BEA-CDC7-49C7-11407C02EC58}"/>
                  </a:ext>
                </a:extLst>
              </p:cNvPr>
              <p:cNvSpPr txBox="1"/>
              <p:nvPr/>
            </p:nvSpPr>
            <p:spPr>
              <a:xfrm>
                <a:off x="7643310" y="5153402"/>
                <a:ext cx="3083810" cy="7554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Memberikan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kemudahan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bagi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perekrut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,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klien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,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atau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mitra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untuk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mengenal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saya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tanpa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harus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melalui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proses yang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rumit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.</a:t>
                </a:r>
                <a:endParaRPr lang="en-ID" sz="12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968F612-71C3-35A3-295C-A663196A4C35}"/>
                </a:ext>
              </a:extLst>
            </p:cNvPr>
            <p:cNvCxnSpPr>
              <a:cxnSpLocks/>
            </p:cNvCxnSpPr>
            <p:nvPr/>
          </p:nvCxnSpPr>
          <p:spPr>
            <a:xfrm>
              <a:off x="7726910" y="5171085"/>
              <a:ext cx="308896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A9AE256-47DC-E770-BCCF-52932409823D}"/>
                </a:ext>
              </a:extLst>
            </p:cNvPr>
            <p:cNvSpPr txBox="1"/>
            <p:nvPr/>
          </p:nvSpPr>
          <p:spPr>
            <a:xfrm>
              <a:off x="7669988" y="4908656"/>
              <a:ext cx="30838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Mempermudah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Akses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Informasi</a:t>
              </a:r>
              <a:endParaRPr lang="en-ID" sz="1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224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6" grpId="0" animBg="1"/>
      <p:bldP spid="7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ACA5D417-3E29-BC5B-DE3F-1846A5EAA56B}"/>
              </a:ext>
            </a:extLst>
          </p:cNvPr>
          <p:cNvGrpSpPr/>
          <p:nvPr/>
        </p:nvGrpSpPr>
        <p:grpSpPr>
          <a:xfrm>
            <a:off x="11395056" y="6322748"/>
            <a:ext cx="666870" cy="392559"/>
            <a:chOff x="11395056" y="6322748"/>
            <a:chExt cx="666870" cy="392559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FA2494A-425A-1C9D-926D-C330403FA68F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B0D4440-88F0-0A04-5A1B-375430479EBA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6839E8A-EFE1-D957-38FE-03086F720C6B}"/>
              </a:ext>
            </a:extLst>
          </p:cNvPr>
          <p:cNvGrpSpPr/>
          <p:nvPr/>
        </p:nvGrpSpPr>
        <p:grpSpPr>
          <a:xfrm>
            <a:off x="-2148327" y="2786447"/>
            <a:ext cx="2042950" cy="2129172"/>
            <a:chOff x="486596" y="3429000"/>
            <a:chExt cx="2042950" cy="212917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EC61ED0-CD25-1088-9FBF-1AEBCA8AA510}"/>
                </a:ext>
              </a:extLst>
            </p:cNvPr>
            <p:cNvSpPr/>
            <p:nvPr/>
          </p:nvSpPr>
          <p:spPr>
            <a:xfrm>
              <a:off x="486597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574598" y="136162"/>
                  </a:moveTo>
                  <a:lnTo>
                    <a:pt x="493980" y="267042"/>
                  </a:lnTo>
                  <a:lnTo>
                    <a:pt x="644766" y="267042"/>
                  </a:lnTo>
                  <a:lnTo>
                    <a:pt x="644766" y="868196"/>
                  </a:lnTo>
                  <a:lnTo>
                    <a:pt x="783111" y="868196"/>
                  </a:lnTo>
                  <a:lnTo>
                    <a:pt x="783111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5" name="Graphic 4" descr="Atom">
              <a:extLst>
                <a:ext uri="{FF2B5EF4-FFF2-40B4-BE49-F238E27FC236}">
                  <a16:creationId xmlns:a16="http://schemas.microsoft.com/office/drawing/2014/main" id="{48A104F7-F8D5-0CF6-082E-81722ED7C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15540" y="3700401"/>
              <a:ext cx="658352" cy="65835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8DCFA7-710B-CE86-7E14-C5EDF8862BB9}"/>
                </a:ext>
              </a:extLst>
            </p:cNvPr>
            <p:cNvSpPr txBox="1"/>
            <p:nvPr/>
          </p:nvSpPr>
          <p:spPr>
            <a:xfrm>
              <a:off x="999961" y="4349968"/>
              <a:ext cx="14895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rgbClr val="47CACE"/>
                  </a:solidFill>
                  <a:latin typeface="Century Gothic" panose="020B0502020202020204" pitchFamily="34" charset="0"/>
                </a:rPr>
                <a:t>PRELIMINARY</a:t>
              </a:r>
              <a:endParaRPr lang="en-ID" sz="1100" b="1" spc="300" dirty="0">
                <a:solidFill>
                  <a:srgbClr val="47CAC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1AD4EC-33C5-7EEC-379A-42835246B4F5}"/>
                </a:ext>
              </a:extLst>
            </p:cNvPr>
            <p:cNvSpPr txBox="1"/>
            <p:nvPr/>
          </p:nvSpPr>
          <p:spPr>
            <a:xfrm>
              <a:off x="486596" y="4654948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7355308-2151-258B-5CFF-4504B77842A0}"/>
                </a:ext>
              </a:extLst>
            </p:cNvPr>
            <p:cNvCxnSpPr/>
            <p:nvPr/>
          </p:nvCxnSpPr>
          <p:spPr>
            <a:xfrm>
              <a:off x="994231" y="4610068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A7CF62-0A45-416C-1E24-BF8534BA51A9}"/>
                </a:ext>
              </a:extLst>
            </p:cNvPr>
            <p:cNvSpPr/>
            <p:nvPr/>
          </p:nvSpPr>
          <p:spPr>
            <a:xfrm>
              <a:off x="811135" y="4256679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8D19141-080D-86BB-F102-B8E26F408418}"/>
                </a:ext>
              </a:extLst>
            </p:cNvPr>
            <p:cNvSpPr/>
            <p:nvPr/>
          </p:nvSpPr>
          <p:spPr>
            <a:xfrm>
              <a:off x="2107035" y="3597061"/>
              <a:ext cx="157112" cy="1571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D940AA-BDF2-6645-8C32-2260953D4AEA}"/>
              </a:ext>
            </a:extLst>
          </p:cNvPr>
          <p:cNvGrpSpPr/>
          <p:nvPr/>
        </p:nvGrpSpPr>
        <p:grpSpPr>
          <a:xfrm>
            <a:off x="-2152873" y="2786447"/>
            <a:ext cx="2042950" cy="2129172"/>
            <a:chOff x="2780082" y="3429000"/>
            <a:chExt cx="2042950" cy="212917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341E436-3303-D1A2-27AC-6C1C5EE101F6}"/>
                </a:ext>
              </a:extLst>
            </p:cNvPr>
            <p:cNvSpPr/>
            <p:nvPr/>
          </p:nvSpPr>
          <p:spPr>
            <a:xfrm>
              <a:off x="2780083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00004" y="117749"/>
                  </a:moveTo>
                  <a:cubicBezTo>
                    <a:pt x="628012" y="117749"/>
                    <a:pt x="569041" y="140392"/>
                    <a:pt x="523092" y="185677"/>
                  </a:cubicBezTo>
                  <a:cubicBezTo>
                    <a:pt x="477143" y="230963"/>
                    <a:pt x="452344" y="293086"/>
                    <a:pt x="448694" y="372045"/>
                  </a:cubicBezTo>
                  <a:lnTo>
                    <a:pt x="584551" y="372045"/>
                  </a:lnTo>
                  <a:cubicBezTo>
                    <a:pt x="585878" y="333892"/>
                    <a:pt x="596495" y="303702"/>
                    <a:pt x="616400" y="281474"/>
                  </a:cubicBezTo>
                  <a:cubicBezTo>
                    <a:pt x="636306" y="259246"/>
                    <a:pt x="661188" y="248132"/>
                    <a:pt x="691047" y="248132"/>
                  </a:cubicBezTo>
                  <a:cubicBezTo>
                    <a:pt x="720574" y="248132"/>
                    <a:pt x="744709" y="257338"/>
                    <a:pt x="763454" y="275751"/>
                  </a:cubicBezTo>
                  <a:cubicBezTo>
                    <a:pt x="782199" y="294164"/>
                    <a:pt x="791571" y="317470"/>
                    <a:pt x="791571" y="345670"/>
                  </a:cubicBezTo>
                  <a:cubicBezTo>
                    <a:pt x="791571" y="372874"/>
                    <a:pt x="782530" y="403314"/>
                    <a:pt x="764449" y="436988"/>
                  </a:cubicBezTo>
                  <a:cubicBezTo>
                    <a:pt x="746368" y="470662"/>
                    <a:pt x="709957" y="515201"/>
                    <a:pt x="655217" y="570605"/>
                  </a:cubicBezTo>
                  <a:lnTo>
                    <a:pt x="428789" y="801512"/>
                  </a:lnTo>
                  <a:lnTo>
                    <a:pt x="428789" y="868196"/>
                  </a:lnTo>
                  <a:lnTo>
                    <a:pt x="935888" y="868196"/>
                  </a:lnTo>
                  <a:lnTo>
                    <a:pt x="935888" y="739306"/>
                  </a:lnTo>
                  <a:lnTo>
                    <a:pt x="674998" y="739306"/>
                  </a:lnTo>
                  <a:lnTo>
                    <a:pt x="757148" y="652716"/>
                  </a:lnTo>
                  <a:cubicBezTo>
                    <a:pt x="822868" y="584373"/>
                    <a:pt x="868093" y="525154"/>
                    <a:pt x="892822" y="475057"/>
                  </a:cubicBezTo>
                  <a:cubicBezTo>
                    <a:pt x="917551" y="424961"/>
                    <a:pt x="929916" y="378183"/>
                    <a:pt x="929916" y="334722"/>
                  </a:cubicBezTo>
                  <a:cubicBezTo>
                    <a:pt x="929916" y="298228"/>
                    <a:pt x="919714" y="262315"/>
                    <a:pt x="899311" y="226982"/>
                  </a:cubicBezTo>
                  <a:cubicBezTo>
                    <a:pt x="878907" y="191649"/>
                    <a:pt x="851703" y="164610"/>
                    <a:pt x="817697" y="145866"/>
                  </a:cubicBezTo>
                  <a:cubicBezTo>
                    <a:pt x="783692" y="127121"/>
                    <a:pt x="744461" y="117749"/>
                    <a:pt x="700004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13" name="Graphic 12" descr="Maze">
              <a:extLst>
                <a:ext uri="{FF2B5EF4-FFF2-40B4-BE49-F238E27FC236}">
                  <a16:creationId xmlns:a16="http://schemas.microsoft.com/office/drawing/2014/main" id="{E3930941-6B28-4092-6858-9910631AA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28863" y="3673059"/>
              <a:ext cx="658352" cy="65835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122AB3-185A-AA46-D712-2F66D93B885F}"/>
                </a:ext>
              </a:extLst>
            </p:cNvPr>
            <p:cNvSpPr txBox="1"/>
            <p:nvPr/>
          </p:nvSpPr>
          <p:spPr>
            <a:xfrm>
              <a:off x="2998430" y="4297962"/>
              <a:ext cx="17845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IDENTIFICATION</a:t>
              </a:r>
            </a:p>
            <a:p>
              <a:pPr algn="r"/>
              <a:r>
                <a:rPr lang="en-US" sz="1100" b="1" spc="300" dirty="0">
                  <a:solidFill>
                    <a:srgbClr val="41D568"/>
                  </a:solidFill>
                  <a:latin typeface="Century Gothic" panose="020B0502020202020204" pitchFamily="34" charset="0"/>
                </a:rPr>
                <a:t>OF PROBLEM</a:t>
              </a:r>
              <a:endParaRPr lang="en-ID" sz="1100" b="1" spc="300" dirty="0">
                <a:solidFill>
                  <a:srgbClr val="41D568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C88286-EFE9-2B50-5EDF-29D6DBA9F82C}"/>
                </a:ext>
              </a:extLst>
            </p:cNvPr>
            <p:cNvSpPr txBox="1"/>
            <p:nvPr/>
          </p:nvSpPr>
          <p:spPr>
            <a:xfrm>
              <a:off x="2780082" y="4758954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C198B57-BF47-79E9-EEC7-617BD7362CB3}"/>
                </a:ext>
              </a:extLst>
            </p:cNvPr>
            <p:cNvCxnSpPr/>
            <p:nvPr/>
          </p:nvCxnSpPr>
          <p:spPr>
            <a:xfrm>
              <a:off x="3287717" y="4714074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FD9748-6DB8-8C26-0F17-E16D998F3AF7}"/>
                </a:ext>
              </a:extLst>
            </p:cNvPr>
            <p:cNvSpPr/>
            <p:nvPr/>
          </p:nvSpPr>
          <p:spPr>
            <a:xfrm>
              <a:off x="3037180" y="4558953"/>
              <a:ext cx="153950" cy="1539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5D0B3B-B167-1683-C023-350892F77FDB}"/>
                </a:ext>
              </a:extLst>
            </p:cNvPr>
            <p:cNvSpPr/>
            <p:nvPr/>
          </p:nvSpPr>
          <p:spPr>
            <a:xfrm>
              <a:off x="3115396" y="4610068"/>
              <a:ext cx="106349" cy="1063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C37930-E609-EC09-4C5C-A48F34931633}"/>
              </a:ext>
            </a:extLst>
          </p:cNvPr>
          <p:cNvGrpSpPr/>
          <p:nvPr/>
        </p:nvGrpSpPr>
        <p:grpSpPr>
          <a:xfrm>
            <a:off x="-2157418" y="2786447"/>
            <a:ext cx="2044865" cy="2129172"/>
            <a:chOff x="5073568" y="3429000"/>
            <a:chExt cx="2044865" cy="2129172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0C0515F-3FC3-4666-8D44-4FF569BF852E}"/>
                </a:ext>
              </a:extLst>
            </p:cNvPr>
            <p:cNvSpPr/>
            <p:nvPr/>
          </p:nvSpPr>
          <p:spPr>
            <a:xfrm>
              <a:off x="5073568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692540" y="117749"/>
                  </a:moveTo>
                  <a:cubicBezTo>
                    <a:pt x="625192" y="117749"/>
                    <a:pt x="569290" y="140641"/>
                    <a:pt x="524834" y="186424"/>
                  </a:cubicBezTo>
                  <a:cubicBezTo>
                    <a:pt x="492985" y="219268"/>
                    <a:pt x="473577" y="262729"/>
                    <a:pt x="466609" y="316807"/>
                  </a:cubicBezTo>
                  <a:lnTo>
                    <a:pt x="600476" y="316807"/>
                  </a:lnTo>
                  <a:cubicBezTo>
                    <a:pt x="606447" y="297564"/>
                    <a:pt x="617561" y="281889"/>
                    <a:pt x="633818" y="269779"/>
                  </a:cubicBezTo>
                  <a:cubicBezTo>
                    <a:pt x="650074" y="257670"/>
                    <a:pt x="668155" y="251615"/>
                    <a:pt x="688061" y="251615"/>
                  </a:cubicBezTo>
                  <a:cubicBezTo>
                    <a:pt x="710621" y="251615"/>
                    <a:pt x="728868" y="258167"/>
                    <a:pt x="742802" y="271272"/>
                  </a:cubicBezTo>
                  <a:cubicBezTo>
                    <a:pt x="756736" y="284377"/>
                    <a:pt x="763703" y="300882"/>
                    <a:pt x="763703" y="320788"/>
                  </a:cubicBezTo>
                  <a:cubicBezTo>
                    <a:pt x="763703" y="336049"/>
                    <a:pt x="759141" y="350480"/>
                    <a:pt x="750018" y="364083"/>
                  </a:cubicBezTo>
                  <a:cubicBezTo>
                    <a:pt x="740894" y="377685"/>
                    <a:pt x="728121" y="388384"/>
                    <a:pt x="711699" y="396181"/>
                  </a:cubicBezTo>
                  <a:cubicBezTo>
                    <a:pt x="695277" y="403977"/>
                    <a:pt x="670312" y="409202"/>
                    <a:pt x="636804" y="411857"/>
                  </a:cubicBezTo>
                  <a:lnTo>
                    <a:pt x="636804" y="531291"/>
                  </a:lnTo>
                  <a:cubicBezTo>
                    <a:pt x="691213" y="531955"/>
                    <a:pt x="732849" y="543732"/>
                    <a:pt x="761712" y="566624"/>
                  </a:cubicBezTo>
                  <a:cubicBezTo>
                    <a:pt x="790576" y="589516"/>
                    <a:pt x="805007" y="617549"/>
                    <a:pt x="805007" y="650726"/>
                  </a:cubicBezTo>
                  <a:cubicBezTo>
                    <a:pt x="805007" y="680916"/>
                    <a:pt x="794308" y="706462"/>
                    <a:pt x="772909" y="727363"/>
                  </a:cubicBezTo>
                  <a:cubicBezTo>
                    <a:pt x="751511" y="748264"/>
                    <a:pt x="724555" y="758714"/>
                    <a:pt x="692042" y="758714"/>
                  </a:cubicBezTo>
                  <a:cubicBezTo>
                    <a:pt x="660856" y="758714"/>
                    <a:pt x="635062" y="749508"/>
                    <a:pt x="614659" y="731095"/>
                  </a:cubicBezTo>
                  <a:cubicBezTo>
                    <a:pt x="594255" y="712682"/>
                    <a:pt x="581068" y="684566"/>
                    <a:pt x="575096" y="646745"/>
                  </a:cubicBezTo>
                  <a:lnTo>
                    <a:pt x="437249" y="646745"/>
                  </a:lnTo>
                  <a:cubicBezTo>
                    <a:pt x="441561" y="720728"/>
                    <a:pt x="466112" y="779201"/>
                    <a:pt x="510900" y="822164"/>
                  </a:cubicBezTo>
                  <a:cubicBezTo>
                    <a:pt x="555688" y="865127"/>
                    <a:pt x="613580" y="886609"/>
                    <a:pt x="684578" y="886609"/>
                  </a:cubicBezTo>
                  <a:cubicBezTo>
                    <a:pt x="759556" y="886609"/>
                    <a:pt x="821264" y="863800"/>
                    <a:pt x="869701" y="818183"/>
                  </a:cubicBezTo>
                  <a:cubicBezTo>
                    <a:pt x="918139" y="772566"/>
                    <a:pt x="942357" y="716912"/>
                    <a:pt x="942357" y="651223"/>
                  </a:cubicBezTo>
                  <a:cubicBezTo>
                    <a:pt x="942357" y="606435"/>
                    <a:pt x="929833" y="567536"/>
                    <a:pt x="904785" y="534526"/>
                  </a:cubicBezTo>
                  <a:cubicBezTo>
                    <a:pt x="879737" y="501515"/>
                    <a:pt x="844985" y="478375"/>
                    <a:pt x="800529" y="465105"/>
                  </a:cubicBezTo>
                  <a:cubicBezTo>
                    <a:pt x="834368" y="448516"/>
                    <a:pt x="860163" y="426786"/>
                    <a:pt x="877912" y="399913"/>
                  </a:cubicBezTo>
                  <a:cubicBezTo>
                    <a:pt x="895662" y="373040"/>
                    <a:pt x="904536" y="343348"/>
                    <a:pt x="904536" y="310835"/>
                  </a:cubicBezTo>
                  <a:cubicBezTo>
                    <a:pt x="904536" y="258416"/>
                    <a:pt x="884216" y="213131"/>
                    <a:pt x="843575" y="174978"/>
                  </a:cubicBezTo>
                  <a:cubicBezTo>
                    <a:pt x="802934" y="136825"/>
                    <a:pt x="752589" y="117749"/>
                    <a:pt x="692540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2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9BD351B-73B3-008C-EF89-1803712BF4CA}"/>
                </a:ext>
              </a:extLst>
            </p:cNvPr>
            <p:cNvSpPr/>
            <p:nvPr/>
          </p:nvSpPr>
          <p:spPr>
            <a:xfrm>
              <a:off x="5310700" y="457268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9FAFBA-F2B7-FEA0-0B3B-E063CC4FA1E8}"/>
                </a:ext>
              </a:extLst>
            </p:cNvPr>
            <p:cNvSpPr txBox="1"/>
            <p:nvPr/>
          </p:nvSpPr>
          <p:spPr>
            <a:xfrm>
              <a:off x="5813269" y="4283187"/>
              <a:ext cx="126509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PROBLEM</a:t>
              </a:r>
            </a:p>
            <a:p>
              <a:pPr algn="r"/>
              <a:r>
                <a:rPr lang="en-US" sz="1100" b="1" spc="300" dirty="0">
                  <a:solidFill>
                    <a:srgbClr val="D7D03F"/>
                  </a:solidFill>
                  <a:latin typeface="Century Gothic" panose="020B0502020202020204" pitchFamily="34" charset="0"/>
                </a:rPr>
                <a:t>STATEMENT</a:t>
              </a:r>
              <a:endParaRPr lang="en-ID" sz="1100" b="1" spc="300" dirty="0">
                <a:solidFill>
                  <a:srgbClr val="D7D03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9C789D-3777-C943-8E2F-702E5D5B4CE5}"/>
                </a:ext>
              </a:extLst>
            </p:cNvPr>
            <p:cNvSpPr txBox="1"/>
            <p:nvPr/>
          </p:nvSpPr>
          <p:spPr>
            <a:xfrm>
              <a:off x="5075484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854A0E5-A537-5E7F-83FA-3C7ECBE7EE75}"/>
                </a:ext>
              </a:extLst>
            </p:cNvPr>
            <p:cNvCxnSpPr/>
            <p:nvPr/>
          </p:nvCxnSpPr>
          <p:spPr>
            <a:xfrm>
              <a:off x="5583119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Graphic 24" descr="Fingerprint">
              <a:extLst>
                <a:ext uri="{FF2B5EF4-FFF2-40B4-BE49-F238E27FC236}">
                  <a16:creationId xmlns:a16="http://schemas.microsoft.com/office/drawing/2014/main" id="{AF0CA461-01F0-0701-47AB-DC3D617E8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22348" y="3659965"/>
              <a:ext cx="658352" cy="658352"/>
            </a:xfrm>
            <a:prstGeom prst="rect">
              <a:avLst/>
            </a:prstGeom>
          </p:spPr>
        </p:pic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1346AA6-4B3A-540A-6AB0-413051E40E28}"/>
                </a:ext>
              </a:extLst>
            </p:cNvPr>
            <p:cNvSpPr/>
            <p:nvPr/>
          </p:nvSpPr>
          <p:spPr>
            <a:xfrm>
              <a:off x="6021154" y="386446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FD1207-9D2D-59E5-9063-16F673E3C265}"/>
              </a:ext>
            </a:extLst>
          </p:cNvPr>
          <p:cNvGrpSpPr/>
          <p:nvPr/>
        </p:nvGrpSpPr>
        <p:grpSpPr>
          <a:xfrm>
            <a:off x="-2148024" y="2786447"/>
            <a:ext cx="2042949" cy="2129172"/>
            <a:chOff x="7368969" y="3429000"/>
            <a:chExt cx="2042949" cy="2129172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53A6274-274B-6F73-BD17-A7224679B362}"/>
                </a:ext>
              </a:extLst>
            </p:cNvPr>
            <p:cNvSpPr/>
            <p:nvPr/>
          </p:nvSpPr>
          <p:spPr>
            <a:xfrm>
              <a:off x="7368969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747280" y="343679"/>
                  </a:moveTo>
                  <a:lnTo>
                    <a:pt x="747280" y="589018"/>
                  </a:lnTo>
                  <a:lnTo>
                    <a:pt x="580072" y="589018"/>
                  </a:lnTo>
                  <a:close/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1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44753" y="117749"/>
                  </a:moveTo>
                  <a:lnTo>
                    <a:pt x="427793" y="589018"/>
                  </a:lnTo>
                  <a:lnTo>
                    <a:pt x="427793" y="717908"/>
                  </a:lnTo>
                  <a:lnTo>
                    <a:pt x="747280" y="717908"/>
                  </a:lnTo>
                  <a:lnTo>
                    <a:pt x="747280" y="868196"/>
                  </a:lnTo>
                  <a:lnTo>
                    <a:pt x="883635" y="868196"/>
                  </a:lnTo>
                  <a:lnTo>
                    <a:pt x="883635" y="717908"/>
                  </a:lnTo>
                  <a:lnTo>
                    <a:pt x="948826" y="717908"/>
                  </a:lnTo>
                  <a:lnTo>
                    <a:pt x="948826" y="589018"/>
                  </a:lnTo>
                  <a:lnTo>
                    <a:pt x="883635" y="589018"/>
                  </a:lnTo>
                  <a:lnTo>
                    <a:pt x="883635" y="117749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8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9108997-2761-4BF8-BCCA-D3EAB2F7389E}"/>
                </a:ext>
              </a:extLst>
            </p:cNvPr>
            <p:cNvSpPr/>
            <p:nvPr/>
          </p:nvSpPr>
          <p:spPr>
            <a:xfrm>
              <a:off x="7466750" y="4446941"/>
              <a:ext cx="125896" cy="12589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CAF3E3-DF6F-49E8-3DE4-F4A4BF29EA4F}"/>
                </a:ext>
              </a:extLst>
            </p:cNvPr>
            <p:cNvSpPr txBox="1"/>
            <p:nvPr/>
          </p:nvSpPr>
          <p:spPr>
            <a:xfrm>
              <a:off x="8294305" y="4283187"/>
              <a:ext cx="10775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PROBLEM</a:t>
              </a:r>
            </a:p>
            <a:p>
              <a:pPr algn="r"/>
              <a:r>
                <a:rPr lang="en-US" sz="1100" b="1" spc="300" dirty="0">
                  <a:solidFill>
                    <a:srgbClr val="D88B3E"/>
                  </a:solidFill>
                  <a:latin typeface="Century Gothic" panose="020B0502020202020204" pitchFamily="34" charset="0"/>
                </a:rPr>
                <a:t>SCOPE</a:t>
              </a:r>
              <a:endParaRPr lang="en-ID" sz="1100" b="1" spc="300" dirty="0">
                <a:solidFill>
                  <a:srgbClr val="D88B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FCA96F3-8DA5-D01A-1285-C1DF5BE0C42E}"/>
                </a:ext>
              </a:extLst>
            </p:cNvPr>
            <p:cNvSpPr txBox="1"/>
            <p:nvPr/>
          </p:nvSpPr>
          <p:spPr>
            <a:xfrm>
              <a:off x="7368969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1ABD6B2-32CB-D312-8E02-4B9276B3C0C8}"/>
                </a:ext>
              </a:extLst>
            </p:cNvPr>
            <p:cNvCxnSpPr/>
            <p:nvPr/>
          </p:nvCxnSpPr>
          <p:spPr>
            <a:xfrm>
              <a:off x="7876604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Graphic 32" descr="Bullseye">
              <a:extLst>
                <a:ext uri="{FF2B5EF4-FFF2-40B4-BE49-F238E27FC236}">
                  <a16:creationId xmlns:a16="http://schemas.microsoft.com/office/drawing/2014/main" id="{D02A3D9E-BC7E-2C2F-71C4-F081005B3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17749" y="3675617"/>
              <a:ext cx="658352" cy="65835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DBA8E2-4921-CFFA-E038-CFF11BF5A5FF}"/>
              </a:ext>
            </a:extLst>
          </p:cNvPr>
          <p:cNvGrpSpPr/>
          <p:nvPr/>
        </p:nvGrpSpPr>
        <p:grpSpPr>
          <a:xfrm>
            <a:off x="-2152575" y="2786447"/>
            <a:ext cx="2042949" cy="2129172"/>
            <a:chOff x="9662455" y="3429000"/>
            <a:chExt cx="2042949" cy="2129172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924DA79-5E1F-12EF-96F8-BBD388D1C7F4}"/>
                </a:ext>
              </a:extLst>
            </p:cNvPr>
            <p:cNvSpPr/>
            <p:nvPr/>
          </p:nvSpPr>
          <p:spPr>
            <a:xfrm>
              <a:off x="9662455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3" y="706960"/>
                  </a:cubicBezTo>
                  <a:cubicBezTo>
                    <a:pt x="182369" y="740467"/>
                    <a:pt x="155553" y="757222"/>
                    <a:pt x="121786" y="757222"/>
                  </a:cubicBezTo>
                  <a:cubicBezTo>
                    <a:pt x="86692" y="757222"/>
                    <a:pt x="58137" y="739555"/>
                    <a:pt x="36121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19" y="257670"/>
                    <a:pt x="98278" y="250122"/>
                    <a:pt x="121786" y="250122"/>
                  </a:cubicBezTo>
                  <a:close/>
                  <a:moveTo>
                    <a:pt x="577086" y="136162"/>
                  </a:moveTo>
                  <a:lnTo>
                    <a:pt x="488506" y="542737"/>
                  </a:lnTo>
                  <a:lnTo>
                    <a:pt x="601968" y="568117"/>
                  </a:lnTo>
                  <a:cubicBezTo>
                    <a:pt x="616234" y="552856"/>
                    <a:pt x="630749" y="541410"/>
                    <a:pt x="645512" y="533779"/>
                  </a:cubicBezTo>
                  <a:cubicBezTo>
                    <a:pt x="660276" y="526149"/>
                    <a:pt x="675288" y="522334"/>
                    <a:pt x="690549" y="522334"/>
                  </a:cubicBezTo>
                  <a:cubicBezTo>
                    <a:pt x="719081" y="522334"/>
                    <a:pt x="743382" y="533199"/>
                    <a:pt x="763454" y="554929"/>
                  </a:cubicBezTo>
                  <a:cubicBezTo>
                    <a:pt x="783526" y="576660"/>
                    <a:pt x="793561" y="604445"/>
                    <a:pt x="793561" y="638285"/>
                  </a:cubicBezTo>
                  <a:cubicBezTo>
                    <a:pt x="793561" y="673120"/>
                    <a:pt x="782779" y="701651"/>
                    <a:pt x="761215" y="723879"/>
                  </a:cubicBezTo>
                  <a:cubicBezTo>
                    <a:pt x="739650" y="746107"/>
                    <a:pt x="713441" y="757222"/>
                    <a:pt x="682587" y="757222"/>
                  </a:cubicBezTo>
                  <a:cubicBezTo>
                    <a:pt x="660359" y="757222"/>
                    <a:pt x="640038" y="751333"/>
                    <a:pt x="621625" y="739555"/>
                  </a:cubicBezTo>
                  <a:cubicBezTo>
                    <a:pt x="603213" y="727778"/>
                    <a:pt x="588366" y="710443"/>
                    <a:pt x="577086" y="687551"/>
                  </a:cubicBezTo>
                  <a:lnTo>
                    <a:pt x="430779" y="687551"/>
                  </a:lnTo>
                  <a:cubicBezTo>
                    <a:pt x="444713" y="749259"/>
                    <a:pt x="474074" y="797863"/>
                    <a:pt x="518862" y="833361"/>
                  </a:cubicBezTo>
                  <a:cubicBezTo>
                    <a:pt x="563650" y="868860"/>
                    <a:pt x="617230" y="886609"/>
                    <a:pt x="679601" y="886609"/>
                  </a:cubicBezTo>
                  <a:cubicBezTo>
                    <a:pt x="749271" y="886609"/>
                    <a:pt x="808408" y="862142"/>
                    <a:pt x="857011" y="813207"/>
                  </a:cubicBezTo>
                  <a:cubicBezTo>
                    <a:pt x="905614" y="764271"/>
                    <a:pt x="929916" y="704139"/>
                    <a:pt x="929916" y="632811"/>
                  </a:cubicBezTo>
                  <a:cubicBezTo>
                    <a:pt x="929916" y="562145"/>
                    <a:pt x="907937" y="504170"/>
                    <a:pt x="863978" y="458884"/>
                  </a:cubicBezTo>
                  <a:cubicBezTo>
                    <a:pt x="820020" y="413598"/>
                    <a:pt x="764864" y="390956"/>
                    <a:pt x="698511" y="390956"/>
                  </a:cubicBezTo>
                  <a:cubicBezTo>
                    <a:pt x="691213" y="390956"/>
                    <a:pt x="683582" y="391536"/>
                    <a:pt x="675620" y="392697"/>
                  </a:cubicBezTo>
                  <a:cubicBezTo>
                    <a:pt x="667657" y="393858"/>
                    <a:pt x="659529" y="395600"/>
                    <a:pt x="651235" y="397923"/>
                  </a:cubicBezTo>
                  <a:lnTo>
                    <a:pt x="681094" y="265052"/>
                  </a:lnTo>
                  <a:lnTo>
                    <a:pt x="919963" y="265052"/>
                  </a:lnTo>
                  <a:lnTo>
                    <a:pt x="919963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1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E81A366-3563-AFC7-0508-778781DA0281}"/>
                </a:ext>
              </a:extLst>
            </p:cNvPr>
            <p:cNvSpPr/>
            <p:nvPr/>
          </p:nvSpPr>
          <p:spPr>
            <a:xfrm>
              <a:off x="9847760" y="4321265"/>
              <a:ext cx="199517" cy="19951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094566D-D165-5005-7111-82DC2D55AE0F}"/>
                </a:ext>
              </a:extLst>
            </p:cNvPr>
            <p:cNvSpPr txBox="1"/>
            <p:nvPr/>
          </p:nvSpPr>
          <p:spPr>
            <a:xfrm>
              <a:off x="10477121" y="4283187"/>
              <a:ext cx="11882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RESEARCH</a:t>
              </a:r>
            </a:p>
            <a:p>
              <a:pPr algn="r"/>
              <a:r>
                <a:rPr lang="en-US" sz="1100" b="1" spc="300" dirty="0">
                  <a:solidFill>
                    <a:srgbClr val="D73F3F"/>
                  </a:solidFill>
                  <a:latin typeface="Century Gothic" panose="020B0502020202020204" pitchFamily="34" charset="0"/>
                </a:rPr>
                <a:t>PURPOSES</a:t>
              </a:r>
              <a:endParaRPr lang="en-ID" sz="1100" b="1" spc="300" dirty="0">
                <a:solidFill>
                  <a:srgbClr val="D73F3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8CD6AE-F071-344E-DF5F-56290C5FA591}"/>
                </a:ext>
              </a:extLst>
            </p:cNvPr>
            <p:cNvSpPr txBox="1"/>
            <p:nvPr/>
          </p:nvSpPr>
          <p:spPr>
            <a:xfrm>
              <a:off x="9662455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587AE88-2582-8826-AC66-721E8D7E0F1C}"/>
                </a:ext>
              </a:extLst>
            </p:cNvPr>
            <p:cNvCxnSpPr/>
            <p:nvPr/>
          </p:nvCxnSpPr>
          <p:spPr>
            <a:xfrm>
              <a:off x="10170090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Graphic 39" descr="Splash">
              <a:extLst>
                <a:ext uri="{FF2B5EF4-FFF2-40B4-BE49-F238E27FC236}">
                  <a16:creationId xmlns:a16="http://schemas.microsoft.com/office/drawing/2014/main" id="{F40856E4-94DD-F34B-4F31-88D7E53ED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42049" y="3647129"/>
              <a:ext cx="658352" cy="658352"/>
            </a:xfrm>
            <a:prstGeom prst="rect">
              <a:avLst/>
            </a:prstGeom>
          </p:spPr>
        </p:pic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09A1954-C322-C0E3-35A8-ACD226110F01}"/>
                </a:ext>
              </a:extLst>
            </p:cNvPr>
            <p:cNvSpPr/>
            <p:nvPr/>
          </p:nvSpPr>
          <p:spPr>
            <a:xfrm>
              <a:off x="11439791" y="3534926"/>
              <a:ext cx="89973" cy="8997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52" name="Graphic 51">
            <a:extLst>
              <a:ext uri="{FF2B5EF4-FFF2-40B4-BE49-F238E27FC236}">
                <a16:creationId xmlns:a16="http://schemas.microsoft.com/office/drawing/2014/main" id="{3AE4C7CE-EFAC-BA1A-EDBA-E6A587D6730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14177" t="5528" r="17880" b="8363"/>
          <a:stretch/>
        </p:blipFill>
        <p:spPr>
          <a:xfrm>
            <a:off x="1856831" y="3801972"/>
            <a:ext cx="2411289" cy="3056027"/>
          </a:xfrm>
          <a:prstGeom prst="rect">
            <a:avLst/>
          </a:prstGeom>
          <a:effectLst>
            <a:outerShdw blurRad="127000" sx="105000" sy="105000" algn="ctr" rotWithShape="0">
              <a:prstClr val="black">
                <a:alpha val="40000"/>
              </a:prstClr>
            </a:outerShdw>
          </a:effectLst>
        </p:spPr>
      </p:pic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53DFA40-3C8B-6492-7541-B2FA006B3ADA}"/>
              </a:ext>
            </a:extLst>
          </p:cNvPr>
          <p:cNvSpPr/>
          <p:nvPr/>
        </p:nvSpPr>
        <p:spPr>
          <a:xfrm>
            <a:off x="5603358" y="1541070"/>
            <a:ext cx="914400" cy="798765"/>
          </a:xfrm>
          <a:custGeom>
            <a:avLst/>
            <a:gdLst>
              <a:gd name="connsiteX0" fmla="*/ 0 w 914400"/>
              <a:gd name="connsiteY0" fmla="*/ 0 h 797488"/>
              <a:gd name="connsiteX1" fmla="*/ 223284 w 914400"/>
              <a:gd name="connsiteY1" fmla="*/ 116958 h 797488"/>
              <a:gd name="connsiteX2" fmla="*/ 318977 w 914400"/>
              <a:gd name="connsiteY2" fmla="*/ 212651 h 797488"/>
              <a:gd name="connsiteX3" fmla="*/ 382772 w 914400"/>
              <a:gd name="connsiteY3" fmla="*/ 340242 h 797488"/>
              <a:gd name="connsiteX4" fmla="*/ 457200 w 914400"/>
              <a:gd name="connsiteY4" fmla="*/ 510363 h 797488"/>
              <a:gd name="connsiteX5" fmla="*/ 723014 w 914400"/>
              <a:gd name="connsiteY5" fmla="*/ 786809 h 797488"/>
              <a:gd name="connsiteX6" fmla="*/ 914400 w 914400"/>
              <a:gd name="connsiteY6" fmla="*/ 797442 h 797488"/>
              <a:gd name="connsiteX0" fmla="*/ 0 w 914400"/>
              <a:gd name="connsiteY0" fmla="*/ 0 h 797488"/>
              <a:gd name="connsiteX1" fmla="*/ 223284 w 914400"/>
              <a:gd name="connsiteY1" fmla="*/ 116958 h 797488"/>
              <a:gd name="connsiteX2" fmla="*/ 382772 w 914400"/>
              <a:gd name="connsiteY2" fmla="*/ 340242 h 797488"/>
              <a:gd name="connsiteX3" fmla="*/ 457200 w 914400"/>
              <a:gd name="connsiteY3" fmla="*/ 510363 h 797488"/>
              <a:gd name="connsiteX4" fmla="*/ 723014 w 914400"/>
              <a:gd name="connsiteY4" fmla="*/ 786809 h 797488"/>
              <a:gd name="connsiteX5" fmla="*/ 914400 w 914400"/>
              <a:gd name="connsiteY5" fmla="*/ 797442 h 797488"/>
              <a:gd name="connsiteX0" fmla="*/ 0 w 914400"/>
              <a:gd name="connsiteY0" fmla="*/ 0 h 797488"/>
              <a:gd name="connsiteX1" fmla="*/ 223284 w 914400"/>
              <a:gd name="connsiteY1" fmla="*/ 116958 h 797488"/>
              <a:gd name="connsiteX2" fmla="*/ 382772 w 914400"/>
              <a:gd name="connsiteY2" fmla="*/ 340242 h 797488"/>
              <a:gd name="connsiteX3" fmla="*/ 723014 w 914400"/>
              <a:gd name="connsiteY3" fmla="*/ 786809 h 797488"/>
              <a:gd name="connsiteX4" fmla="*/ 914400 w 914400"/>
              <a:gd name="connsiteY4" fmla="*/ 797442 h 797488"/>
              <a:gd name="connsiteX0" fmla="*/ 0 w 914400"/>
              <a:gd name="connsiteY0" fmla="*/ 0 h 797442"/>
              <a:gd name="connsiteX1" fmla="*/ 223284 w 914400"/>
              <a:gd name="connsiteY1" fmla="*/ 116958 h 797442"/>
              <a:gd name="connsiteX2" fmla="*/ 382772 w 914400"/>
              <a:gd name="connsiteY2" fmla="*/ 340242 h 797442"/>
              <a:gd name="connsiteX3" fmla="*/ 566604 w 914400"/>
              <a:gd name="connsiteY3" fmla="*/ 742693 h 797442"/>
              <a:gd name="connsiteX4" fmla="*/ 914400 w 914400"/>
              <a:gd name="connsiteY4" fmla="*/ 797442 h 797442"/>
              <a:gd name="connsiteX0" fmla="*/ 0 w 914400"/>
              <a:gd name="connsiteY0" fmla="*/ 0 h 797442"/>
              <a:gd name="connsiteX1" fmla="*/ 223284 w 914400"/>
              <a:gd name="connsiteY1" fmla="*/ 116958 h 797442"/>
              <a:gd name="connsiteX2" fmla="*/ 382772 w 914400"/>
              <a:gd name="connsiteY2" fmla="*/ 340242 h 797442"/>
              <a:gd name="connsiteX3" fmla="*/ 566604 w 914400"/>
              <a:gd name="connsiteY3" fmla="*/ 674514 h 797442"/>
              <a:gd name="connsiteX4" fmla="*/ 914400 w 914400"/>
              <a:gd name="connsiteY4" fmla="*/ 797442 h 797442"/>
              <a:gd name="connsiteX0" fmla="*/ 0 w 914400"/>
              <a:gd name="connsiteY0" fmla="*/ 0 h 797544"/>
              <a:gd name="connsiteX1" fmla="*/ 223284 w 914400"/>
              <a:gd name="connsiteY1" fmla="*/ 116958 h 797544"/>
              <a:gd name="connsiteX2" fmla="*/ 382772 w 914400"/>
              <a:gd name="connsiteY2" fmla="*/ 340242 h 797544"/>
              <a:gd name="connsiteX3" fmla="*/ 566604 w 914400"/>
              <a:gd name="connsiteY3" fmla="*/ 674514 h 797544"/>
              <a:gd name="connsiteX4" fmla="*/ 914400 w 914400"/>
              <a:gd name="connsiteY4" fmla="*/ 797442 h 797544"/>
              <a:gd name="connsiteX0" fmla="*/ 0 w 914400"/>
              <a:gd name="connsiteY0" fmla="*/ 0 h 797442"/>
              <a:gd name="connsiteX1" fmla="*/ 223284 w 914400"/>
              <a:gd name="connsiteY1" fmla="*/ 116958 h 797442"/>
              <a:gd name="connsiteX2" fmla="*/ 382772 w 914400"/>
              <a:gd name="connsiteY2" fmla="*/ 340242 h 797442"/>
              <a:gd name="connsiteX3" fmla="*/ 914400 w 914400"/>
              <a:gd name="connsiteY3" fmla="*/ 797442 h 797442"/>
              <a:gd name="connsiteX0" fmla="*/ 0 w 914400"/>
              <a:gd name="connsiteY0" fmla="*/ 0 h 797442"/>
              <a:gd name="connsiteX1" fmla="*/ 223284 w 914400"/>
              <a:gd name="connsiteY1" fmla="*/ 116958 h 797442"/>
              <a:gd name="connsiteX2" fmla="*/ 382772 w 914400"/>
              <a:gd name="connsiteY2" fmla="*/ 556810 h 797442"/>
              <a:gd name="connsiteX3" fmla="*/ 914400 w 914400"/>
              <a:gd name="connsiteY3" fmla="*/ 797442 h 797442"/>
              <a:gd name="connsiteX0" fmla="*/ 0 w 914400"/>
              <a:gd name="connsiteY0" fmla="*/ 0 h 797442"/>
              <a:gd name="connsiteX1" fmla="*/ 223284 w 914400"/>
              <a:gd name="connsiteY1" fmla="*/ 116958 h 797442"/>
              <a:gd name="connsiteX2" fmla="*/ 382772 w 914400"/>
              <a:gd name="connsiteY2" fmla="*/ 556810 h 797442"/>
              <a:gd name="connsiteX3" fmla="*/ 914400 w 914400"/>
              <a:gd name="connsiteY3" fmla="*/ 797442 h 797442"/>
              <a:gd name="connsiteX0" fmla="*/ 0 w 914400"/>
              <a:gd name="connsiteY0" fmla="*/ 0 h 797442"/>
              <a:gd name="connsiteX1" fmla="*/ 351621 w 914400"/>
              <a:gd name="connsiteY1" fmla="*/ 128989 h 797442"/>
              <a:gd name="connsiteX2" fmla="*/ 382772 w 914400"/>
              <a:gd name="connsiteY2" fmla="*/ 556810 h 797442"/>
              <a:gd name="connsiteX3" fmla="*/ 914400 w 914400"/>
              <a:gd name="connsiteY3" fmla="*/ 797442 h 797442"/>
              <a:gd name="connsiteX0" fmla="*/ 0 w 914400"/>
              <a:gd name="connsiteY0" fmla="*/ 730 h 798172"/>
              <a:gd name="connsiteX1" fmla="*/ 351621 w 914400"/>
              <a:gd name="connsiteY1" fmla="*/ 129719 h 798172"/>
              <a:gd name="connsiteX2" fmla="*/ 382772 w 914400"/>
              <a:gd name="connsiteY2" fmla="*/ 557540 h 798172"/>
              <a:gd name="connsiteX3" fmla="*/ 914400 w 914400"/>
              <a:gd name="connsiteY3" fmla="*/ 798172 h 798172"/>
              <a:gd name="connsiteX0" fmla="*/ 0 w 914400"/>
              <a:gd name="connsiteY0" fmla="*/ 894 h 798336"/>
              <a:gd name="connsiteX1" fmla="*/ 351621 w 914400"/>
              <a:gd name="connsiteY1" fmla="*/ 129883 h 798336"/>
              <a:gd name="connsiteX2" fmla="*/ 410845 w 914400"/>
              <a:gd name="connsiteY2" fmla="*/ 617862 h 798336"/>
              <a:gd name="connsiteX3" fmla="*/ 914400 w 914400"/>
              <a:gd name="connsiteY3" fmla="*/ 798336 h 798336"/>
              <a:gd name="connsiteX0" fmla="*/ 0 w 914400"/>
              <a:gd name="connsiteY0" fmla="*/ 894 h 798336"/>
              <a:gd name="connsiteX1" fmla="*/ 351621 w 914400"/>
              <a:gd name="connsiteY1" fmla="*/ 129883 h 798336"/>
              <a:gd name="connsiteX2" fmla="*/ 410845 w 914400"/>
              <a:gd name="connsiteY2" fmla="*/ 617862 h 798336"/>
              <a:gd name="connsiteX3" fmla="*/ 914400 w 914400"/>
              <a:gd name="connsiteY3" fmla="*/ 798336 h 798336"/>
              <a:gd name="connsiteX0" fmla="*/ 0 w 914400"/>
              <a:gd name="connsiteY0" fmla="*/ 894 h 798558"/>
              <a:gd name="connsiteX1" fmla="*/ 351621 w 914400"/>
              <a:gd name="connsiteY1" fmla="*/ 129883 h 798558"/>
              <a:gd name="connsiteX2" fmla="*/ 410845 w 914400"/>
              <a:gd name="connsiteY2" fmla="*/ 617862 h 798558"/>
              <a:gd name="connsiteX3" fmla="*/ 914400 w 914400"/>
              <a:gd name="connsiteY3" fmla="*/ 798336 h 798558"/>
              <a:gd name="connsiteX0" fmla="*/ 0 w 914400"/>
              <a:gd name="connsiteY0" fmla="*/ 994 h 798765"/>
              <a:gd name="connsiteX1" fmla="*/ 351621 w 914400"/>
              <a:gd name="connsiteY1" fmla="*/ 129983 h 798765"/>
              <a:gd name="connsiteX2" fmla="*/ 394803 w 914400"/>
              <a:gd name="connsiteY2" fmla="*/ 646036 h 798765"/>
              <a:gd name="connsiteX3" fmla="*/ 914400 w 914400"/>
              <a:gd name="connsiteY3" fmla="*/ 798436 h 79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798765">
                <a:moveTo>
                  <a:pt x="0" y="994"/>
                </a:moveTo>
                <a:cubicBezTo>
                  <a:pt x="191593" y="-5995"/>
                  <a:pt x="285821" y="22476"/>
                  <a:pt x="351621" y="129983"/>
                </a:cubicBezTo>
                <a:cubicBezTo>
                  <a:pt x="417421" y="237490"/>
                  <a:pt x="260902" y="506553"/>
                  <a:pt x="394803" y="646036"/>
                </a:cubicBezTo>
                <a:cubicBezTo>
                  <a:pt x="495659" y="751097"/>
                  <a:pt x="627180" y="803450"/>
                  <a:pt x="914400" y="798436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D89E25D2-8DF6-A492-6B1F-25B92C21DF06}"/>
              </a:ext>
            </a:extLst>
          </p:cNvPr>
          <p:cNvSpPr/>
          <p:nvPr/>
        </p:nvSpPr>
        <p:spPr>
          <a:xfrm>
            <a:off x="10998800" y="2803872"/>
            <a:ext cx="629093" cy="1205136"/>
          </a:xfrm>
          <a:custGeom>
            <a:avLst/>
            <a:gdLst>
              <a:gd name="connsiteX0" fmla="*/ 0 w 515704"/>
              <a:gd name="connsiteY0" fmla="*/ 4423 h 1196179"/>
              <a:gd name="connsiteX1" fmla="*/ 151678 w 515704"/>
              <a:gd name="connsiteY1" fmla="*/ 8757 h 1196179"/>
              <a:gd name="connsiteX2" fmla="*/ 316356 w 515704"/>
              <a:gd name="connsiteY2" fmla="*/ 121432 h 1196179"/>
              <a:gd name="connsiteX3" fmla="*/ 429031 w 515704"/>
              <a:gd name="connsiteY3" fmla="*/ 273109 h 1196179"/>
              <a:gd name="connsiteX4" fmla="*/ 485369 w 515704"/>
              <a:gd name="connsiteY4" fmla="*/ 416120 h 1196179"/>
              <a:gd name="connsiteX5" fmla="*/ 515704 w 515704"/>
              <a:gd name="connsiteY5" fmla="*/ 611134 h 1196179"/>
              <a:gd name="connsiteX6" fmla="*/ 502703 w 515704"/>
              <a:gd name="connsiteY6" fmla="*/ 914489 h 1196179"/>
              <a:gd name="connsiteX7" fmla="*/ 455033 w 515704"/>
              <a:gd name="connsiteY7" fmla="*/ 1009830 h 1196179"/>
              <a:gd name="connsiteX8" fmla="*/ 329357 w 515704"/>
              <a:gd name="connsiteY8" fmla="*/ 1152840 h 1196179"/>
              <a:gd name="connsiteX9" fmla="*/ 286021 w 515704"/>
              <a:gd name="connsiteY9" fmla="*/ 1174508 h 1196179"/>
              <a:gd name="connsiteX10" fmla="*/ 182013 w 515704"/>
              <a:gd name="connsiteY10" fmla="*/ 1187509 h 1196179"/>
              <a:gd name="connsiteX11" fmla="*/ 160345 w 515704"/>
              <a:gd name="connsiteY11" fmla="*/ 1191843 h 1196179"/>
              <a:gd name="connsiteX12" fmla="*/ 130009 w 515704"/>
              <a:gd name="connsiteY12" fmla="*/ 1196177 h 1196179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485369 w 515704"/>
              <a:gd name="connsiteY3" fmla="*/ 411697 h 1191756"/>
              <a:gd name="connsiteX4" fmla="*/ 515704 w 515704"/>
              <a:gd name="connsiteY4" fmla="*/ 606711 h 1191756"/>
              <a:gd name="connsiteX5" fmla="*/ 502703 w 515704"/>
              <a:gd name="connsiteY5" fmla="*/ 910066 h 1191756"/>
              <a:gd name="connsiteX6" fmla="*/ 455033 w 515704"/>
              <a:gd name="connsiteY6" fmla="*/ 1005407 h 1191756"/>
              <a:gd name="connsiteX7" fmla="*/ 329357 w 515704"/>
              <a:gd name="connsiteY7" fmla="*/ 1148417 h 1191756"/>
              <a:gd name="connsiteX8" fmla="*/ 286021 w 515704"/>
              <a:gd name="connsiteY8" fmla="*/ 1170085 h 1191756"/>
              <a:gd name="connsiteX9" fmla="*/ 182013 w 515704"/>
              <a:gd name="connsiteY9" fmla="*/ 1183086 h 1191756"/>
              <a:gd name="connsiteX10" fmla="*/ 160345 w 515704"/>
              <a:gd name="connsiteY10" fmla="*/ 1187420 h 1191756"/>
              <a:gd name="connsiteX11" fmla="*/ 130009 w 515704"/>
              <a:gd name="connsiteY11" fmla="*/ 1191754 h 1191756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515704 w 515704"/>
              <a:gd name="connsiteY3" fmla="*/ 606711 h 1191756"/>
              <a:gd name="connsiteX4" fmla="*/ 502703 w 515704"/>
              <a:gd name="connsiteY4" fmla="*/ 910066 h 1191756"/>
              <a:gd name="connsiteX5" fmla="*/ 455033 w 515704"/>
              <a:gd name="connsiteY5" fmla="*/ 1005407 h 1191756"/>
              <a:gd name="connsiteX6" fmla="*/ 329357 w 515704"/>
              <a:gd name="connsiteY6" fmla="*/ 1148417 h 1191756"/>
              <a:gd name="connsiteX7" fmla="*/ 286021 w 515704"/>
              <a:gd name="connsiteY7" fmla="*/ 1170085 h 1191756"/>
              <a:gd name="connsiteX8" fmla="*/ 182013 w 515704"/>
              <a:gd name="connsiteY8" fmla="*/ 1183086 h 1191756"/>
              <a:gd name="connsiteX9" fmla="*/ 160345 w 515704"/>
              <a:gd name="connsiteY9" fmla="*/ 1187420 h 1191756"/>
              <a:gd name="connsiteX10" fmla="*/ 130009 w 515704"/>
              <a:gd name="connsiteY10" fmla="*/ 1191754 h 1191756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515704 w 515704"/>
              <a:gd name="connsiteY3" fmla="*/ 606711 h 1191756"/>
              <a:gd name="connsiteX4" fmla="*/ 502703 w 515704"/>
              <a:gd name="connsiteY4" fmla="*/ 910066 h 1191756"/>
              <a:gd name="connsiteX5" fmla="*/ 455033 w 515704"/>
              <a:gd name="connsiteY5" fmla="*/ 1005407 h 1191756"/>
              <a:gd name="connsiteX6" fmla="*/ 329357 w 515704"/>
              <a:gd name="connsiteY6" fmla="*/ 1148417 h 1191756"/>
              <a:gd name="connsiteX7" fmla="*/ 286021 w 515704"/>
              <a:gd name="connsiteY7" fmla="*/ 1170085 h 1191756"/>
              <a:gd name="connsiteX8" fmla="*/ 160345 w 515704"/>
              <a:gd name="connsiteY8" fmla="*/ 1187420 h 1191756"/>
              <a:gd name="connsiteX9" fmla="*/ 130009 w 515704"/>
              <a:gd name="connsiteY9" fmla="*/ 1191754 h 1191756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329357 w 515704"/>
              <a:gd name="connsiteY6" fmla="*/ 1148417 h 1191754"/>
              <a:gd name="connsiteX7" fmla="*/ 286021 w 515704"/>
              <a:gd name="connsiteY7" fmla="*/ 1170085 h 1191754"/>
              <a:gd name="connsiteX8" fmla="*/ 130009 w 515704"/>
              <a:gd name="connsiteY8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329357 w 515704"/>
              <a:gd name="connsiteY6" fmla="*/ 1148417 h 1191754"/>
              <a:gd name="connsiteX7" fmla="*/ 130009 w 515704"/>
              <a:gd name="connsiteY7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130009 w 515704"/>
              <a:gd name="connsiteY6" fmla="*/ 1191754 h 1191754"/>
              <a:gd name="connsiteX0" fmla="*/ 0 w 533924"/>
              <a:gd name="connsiteY0" fmla="*/ 0 h 1191754"/>
              <a:gd name="connsiteX1" fmla="*/ 316356 w 533924"/>
              <a:gd name="connsiteY1" fmla="*/ 117009 h 1191754"/>
              <a:gd name="connsiteX2" fmla="*/ 429031 w 533924"/>
              <a:gd name="connsiteY2" fmla="*/ 268686 h 1191754"/>
              <a:gd name="connsiteX3" fmla="*/ 515704 w 533924"/>
              <a:gd name="connsiteY3" fmla="*/ 606711 h 1191754"/>
              <a:gd name="connsiteX4" fmla="*/ 502703 w 533924"/>
              <a:gd name="connsiteY4" fmla="*/ 910066 h 1191754"/>
              <a:gd name="connsiteX5" fmla="*/ 130009 w 533924"/>
              <a:gd name="connsiteY5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130009 w 515704"/>
              <a:gd name="connsiteY4" fmla="*/ 1191754 h 1191754"/>
              <a:gd name="connsiteX0" fmla="*/ 0 w 515704"/>
              <a:gd name="connsiteY0" fmla="*/ 0 h 1192213"/>
              <a:gd name="connsiteX1" fmla="*/ 316356 w 515704"/>
              <a:gd name="connsiteY1" fmla="*/ 117009 h 1192213"/>
              <a:gd name="connsiteX2" fmla="*/ 429031 w 515704"/>
              <a:gd name="connsiteY2" fmla="*/ 268686 h 1192213"/>
              <a:gd name="connsiteX3" fmla="*/ 515704 w 515704"/>
              <a:gd name="connsiteY3" fmla="*/ 606711 h 1192213"/>
              <a:gd name="connsiteX4" fmla="*/ 130009 w 515704"/>
              <a:gd name="connsiteY4" fmla="*/ 1191754 h 1192213"/>
              <a:gd name="connsiteX0" fmla="*/ 0 w 436436"/>
              <a:gd name="connsiteY0" fmla="*/ 0 h 1191754"/>
              <a:gd name="connsiteX1" fmla="*/ 316356 w 436436"/>
              <a:gd name="connsiteY1" fmla="*/ 117009 h 1191754"/>
              <a:gd name="connsiteX2" fmla="*/ 429031 w 436436"/>
              <a:gd name="connsiteY2" fmla="*/ 268686 h 1191754"/>
              <a:gd name="connsiteX3" fmla="*/ 130009 w 436436"/>
              <a:gd name="connsiteY3" fmla="*/ 1191754 h 1191754"/>
              <a:gd name="connsiteX0" fmla="*/ 0 w 656937"/>
              <a:gd name="connsiteY0" fmla="*/ 0 h 1191754"/>
              <a:gd name="connsiteX1" fmla="*/ 316356 w 656937"/>
              <a:gd name="connsiteY1" fmla="*/ 117009 h 1191754"/>
              <a:gd name="connsiteX2" fmla="*/ 654381 w 656937"/>
              <a:gd name="connsiteY2" fmla="*/ 706385 h 1191754"/>
              <a:gd name="connsiteX3" fmla="*/ 130009 w 656937"/>
              <a:gd name="connsiteY3" fmla="*/ 1191754 h 1191754"/>
              <a:gd name="connsiteX0" fmla="*/ 0 w 656937"/>
              <a:gd name="connsiteY0" fmla="*/ 0 h 1191754"/>
              <a:gd name="connsiteX1" fmla="*/ 316356 w 656937"/>
              <a:gd name="connsiteY1" fmla="*/ 117009 h 1191754"/>
              <a:gd name="connsiteX2" fmla="*/ 654381 w 656937"/>
              <a:gd name="connsiteY2" fmla="*/ 706385 h 1191754"/>
              <a:gd name="connsiteX3" fmla="*/ 130009 w 656937"/>
              <a:gd name="connsiteY3" fmla="*/ 1191754 h 1191754"/>
              <a:gd name="connsiteX0" fmla="*/ 0 w 655828"/>
              <a:gd name="connsiteY0" fmla="*/ 0 h 1191754"/>
              <a:gd name="connsiteX1" fmla="*/ 654381 w 655828"/>
              <a:gd name="connsiteY1" fmla="*/ 706385 h 1191754"/>
              <a:gd name="connsiteX2" fmla="*/ 130009 w 655828"/>
              <a:gd name="connsiteY2" fmla="*/ 1191754 h 1191754"/>
              <a:gd name="connsiteX0" fmla="*/ 0 w 655828"/>
              <a:gd name="connsiteY0" fmla="*/ 0 h 1191754"/>
              <a:gd name="connsiteX1" fmla="*/ 654381 w 655828"/>
              <a:gd name="connsiteY1" fmla="*/ 706385 h 1191754"/>
              <a:gd name="connsiteX2" fmla="*/ 130009 w 655828"/>
              <a:gd name="connsiteY2" fmla="*/ 1191754 h 1191754"/>
              <a:gd name="connsiteX0" fmla="*/ 0 w 642907"/>
              <a:gd name="connsiteY0" fmla="*/ 0 h 1191754"/>
              <a:gd name="connsiteX1" fmla="*/ 641380 w 642907"/>
              <a:gd name="connsiteY1" fmla="*/ 706385 h 1191754"/>
              <a:gd name="connsiteX2" fmla="*/ 130009 w 642907"/>
              <a:gd name="connsiteY2" fmla="*/ 1191754 h 1191754"/>
              <a:gd name="connsiteX0" fmla="*/ 0 w 591331"/>
              <a:gd name="connsiteY0" fmla="*/ 0 h 1191754"/>
              <a:gd name="connsiteX1" fmla="*/ 589376 w 591331"/>
              <a:gd name="connsiteY1" fmla="*/ 658715 h 1191754"/>
              <a:gd name="connsiteX2" fmla="*/ 130009 w 591331"/>
              <a:gd name="connsiteY2" fmla="*/ 1191754 h 1191754"/>
              <a:gd name="connsiteX0" fmla="*/ 0 w 544316"/>
              <a:gd name="connsiteY0" fmla="*/ 0 h 1191754"/>
              <a:gd name="connsiteX1" fmla="*/ 541705 w 544316"/>
              <a:gd name="connsiteY1" fmla="*/ 619712 h 1191754"/>
              <a:gd name="connsiteX2" fmla="*/ 130009 w 544316"/>
              <a:gd name="connsiteY2" fmla="*/ 1191754 h 1191754"/>
              <a:gd name="connsiteX0" fmla="*/ 0 w 541847"/>
              <a:gd name="connsiteY0" fmla="*/ 0 h 1191754"/>
              <a:gd name="connsiteX1" fmla="*/ 541705 w 541847"/>
              <a:gd name="connsiteY1" fmla="*/ 619712 h 1191754"/>
              <a:gd name="connsiteX2" fmla="*/ 130009 w 541847"/>
              <a:gd name="connsiteY2" fmla="*/ 1191754 h 1191754"/>
              <a:gd name="connsiteX0" fmla="*/ 0 w 541782"/>
              <a:gd name="connsiteY0" fmla="*/ 0 h 1205136"/>
              <a:gd name="connsiteX1" fmla="*/ 541705 w 541782"/>
              <a:gd name="connsiteY1" fmla="*/ 619712 h 1205136"/>
              <a:gd name="connsiteX2" fmla="*/ 27418 w 541782"/>
              <a:gd name="connsiteY2" fmla="*/ 1205136 h 1205136"/>
              <a:gd name="connsiteX0" fmla="*/ 0 w 541794"/>
              <a:gd name="connsiteY0" fmla="*/ 0 h 1205136"/>
              <a:gd name="connsiteX1" fmla="*/ 541705 w 541794"/>
              <a:gd name="connsiteY1" fmla="*/ 619712 h 1205136"/>
              <a:gd name="connsiteX2" fmla="*/ 27418 w 541794"/>
              <a:gd name="connsiteY2" fmla="*/ 1205136 h 1205136"/>
              <a:gd name="connsiteX0" fmla="*/ 0 w 541799"/>
              <a:gd name="connsiteY0" fmla="*/ 0 h 1205136"/>
              <a:gd name="connsiteX1" fmla="*/ 541705 w 541799"/>
              <a:gd name="connsiteY1" fmla="*/ 619712 h 1205136"/>
              <a:gd name="connsiteX2" fmla="*/ 27418 w 541799"/>
              <a:gd name="connsiteY2" fmla="*/ 1205136 h 120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1799" h="1205136">
                <a:moveTo>
                  <a:pt x="0" y="0"/>
                </a:moveTo>
                <a:cubicBezTo>
                  <a:pt x="470020" y="-180"/>
                  <a:pt x="537135" y="418856"/>
                  <a:pt x="541705" y="619712"/>
                </a:cubicBezTo>
                <a:cubicBezTo>
                  <a:pt x="546275" y="820568"/>
                  <a:pt x="385417" y="1145904"/>
                  <a:pt x="27418" y="1205136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Graphic 1" descr="Arrow Slight curve">
            <a:hlinkClick r:id="rId14" action="ppaction://hlinksldjump"/>
            <a:extLst>
              <a:ext uri="{FF2B5EF4-FFF2-40B4-BE49-F238E27FC236}">
                <a16:creationId xmlns:a16="http://schemas.microsoft.com/office/drawing/2014/main" id="{51253178-5D07-130B-B47C-8092464057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>
            <a:off x="11502714" y="6291618"/>
            <a:ext cx="452482" cy="452482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94C2372A-0220-5B1C-DD2B-0F5C407F6537}"/>
              </a:ext>
            </a:extLst>
          </p:cNvPr>
          <p:cNvGrpSpPr/>
          <p:nvPr/>
        </p:nvGrpSpPr>
        <p:grpSpPr>
          <a:xfrm>
            <a:off x="821984" y="901661"/>
            <a:ext cx="4650768" cy="1709459"/>
            <a:chOff x="821984" y="901661"/>
            <a:chExt cx="4650768" cy="1709459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FB9A202E-91F7-8DF5-8596-A515CE147ABF}"/>
                </a:ext>
              </a:extLst>
            </p:cNvPr>
            <p:cNvSpPr/>
            <p:nvPr/>
          </p:nvSpPr>
          <p:spPr>
            <a:xfrm>
              <a:off x="821985" y="906881"/>
              <a:ext cx="4650767" cy="1704239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1B1CE68-6B81-AFB3-A140-C10AD14511D1}"/>
                </a:ext>
              </a:extLst>
            </p:cNvPr>
            <p:cNvSpPr/>
            <p:nvPr/>
          </p:nvSpPr>
          <p:spPr>
            <a:xfrm>
              <a:off x="821984" y="906881"/>
              <a:ext cx="4650767" cy="1704239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innerShdw blurRad="254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F7740CE-22B1-C50A-A31C-0890F43186EC}"/>
                </a:ext>
              </a:extLst>
            </p:cNvPr>
            <p:cNvSpPr txBox="1"/>
            <p:nvPr/>
          </p:nvSpPr>
          <p:spPr>
            <a:xfrm>
              <a:off x="1103718" y="1952110"/>
              <a:ext cx="40873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Adapun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tujuan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dibuatnya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website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ini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akan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dijelaskan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dalam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beberapa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point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Berikut</a:t>
              </a:r>
              <a:endParaRPr lang="en-ID" sz="12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5068102-BC00-704E-2E3C-5D98E1A35004}"/>
                </a:ext>
              </a:extLst>
            </p:cNvPr>
            <p:cNvSpPr/>
            <p:nvPr/>
          </p:nvSpPr>
          <p:spPr>
            <a:xfrm>
              <a:off x="823796" y="901661"/>
              <a:ext cx="859265" cy="1093882"/>
            </a:xfrm>
            <a:custGeom>
              <a:avLst/>
              <a:gdLst>
                <a:gd name="connsiteX0" fmla="*/ 206524 w 859265"/>
                <a:gd name="connsiteY0" fmla="*/ 695047 h 1093882"/>
                <a:gd name="connsiteX1" fmla="*/ 31692 w 859265"/>
                <a:gd name="connsiteY1" fmla="*/ 762430 h 1093882"/>
                <a:gd name="connsiteX2" fmla="*/ 201060 w 859265"/>
                <a:gd name="connsiteY2" fmla="*/ 1021035 h 1093882"/>
                <a:gd name="connsiteX3" fmla="*/ 370429 w 859265"/>
                <a:gd name="connsiteY3" fmla="*/ 758787 h 1093882"/>
                <a:gd name="connsiteX4" fmla="*/ 206524 w 859265"/>
                <a:gd name="connsiteY4" fmla="*/ 695047 h 1093882"/>
                <a:gd name="connsiteX5" fmla="*/ 405031 w 859265"/>
                <a:gd name="connsiteY5" fmla="*/ 589419 h 1093882"/>
                <a:gd name="connsiteX6" fmla="*/ 357680 w 859265"/>
                <a:gd name="connsiteY6" fmla="*/ 616737 h 1093882"/>
                <a:gd name="connsiteX7" fmla="*/ 292119 w 859265"/>
                <a:gd name="connsiteY7" fmla="*/ 653160 h 1093882"/>
                <a:gd name="connsiteX8" fmla="*/ 388640 w 859265"/>
                <a:gd name="connsiteY8" fmla="*/ 689583 h 1093882"/>
                <a:gd name="connsiteX9" fmla="*/ 405031 w 859265"/>
                <a:gd name="connsiteY9" fmla="*/ 589419 h 1093882"/>
                <a:gd name="connsiteX10" fmla="*/ 632676 w 859265"/>
                <a:gd name="connsiteY10" fmla="*/ 420051 h 1093882"/>
                <a:gd name="connsiteX11" fmla="*/ 485162 w 859265"/>
                <a:gd name="connsiteY11" fmla="*/ 536605 h 1093882"/>
                <a:gd name="connsiteX12" fmla="*/ 459666 w 859265"/>
                <a:gd name="connsiteY12" fmla="*/ 709616 h 1093882"/>
                <a:gd name="connsiteX13" fmla="*/ 638140 w 859265"/>
                <a:gd name="connsiteY13" fmla="*/ 735112 h 1093882"/>
                <a:gd name="connsiteX14" fmla="*/ 769264 w 859265"/>
                <a:gd name="connsiteY14" fmla="*/ 693226 h 1093882"/>
                <a:gd name="connsiteX15" fmla="*/ 632676 w 859265"/>
                <a:gd name="connsiteY15" fmla="*/ 420051 h 1093882"/>
                <a:gd name="connsiteX16" fmla="*/ 490625 w 859265"/>
                <a:gd name="connsiteY16" fmla="*/ 296212 h 1093882"/>
                <a:gd name="connsiteX17" fmla="*/ 492447 w 859265"/>
                <a:gd name="connsiteY17" fmla="*/ 367237 h 1093882"/>
                <a:gd name="connsiteX18" fmla="*/ 490625 w 859265"/>
                <a:gd name="connsiteY18" fmla="*/ 443726 h 1093882"/>
                <a:gd name="connsiteX19" fmla="*/ 579863 w 859265"/>
                <a:gd name="connsiteY19" fmla="*/ 370879 h 1093882"/>
                <a:gd name="connsiteX20" fmla="*/ 490625 w 859265"/>
                <a:gd name="connsiteY20" fmla="*/ 296212 h 1093882"/>
                <a:gd name="connsiteX21" fmla="*/ 388640 w 859265"/>
                <a:gd name="connsiteY21" fmla="*/ 44891 h 1093882"/>
                <a:gd name="connsiteX22" fmla="*/ 290297 w 859265"/>
                <a:gd name="connsiteY22" fmla="*/ 81314 h 1093882"/>
                <a:gd name="connsiteX23" fmla="*/ 346753 w 859265"/>
                <a:gd name="connsiteY23" fmla="*/ 112274 h 1093882"/>
                <a:gd name="connsiteX24" fmla="*/ 406852 w 859265"/>
                <a:gd name="connsiteY24" fmla="*/ 148697 h 1093882"/>
                <a:gd name="connsiteX25" fmla="*/ 388640 w 859265"/>
                <a:gd name="connsiteY25" fmla="*/ 44891 h 1093882"/>
                <a:gd name="connsiteX26" fmla="*/ 345505 w 859265"/>
                <a:gd name="connsiteY26" fmla="*/ 0 h 1093882"/>
                <a:gd name="connsiteX27" fmla="*/ 591308 w 859265"/>
                <a:gd name="connsiteY27" fmla="*/ 0 h 1093882"/>
                <a:gd name="connsiteX28" fmla="*/ 558009 w 859265"/>
                <a:gd name="connsiteY28" fmla="*/ 2549 h 1093882"/>
                <a:gd name="connsiteX29" fmla="*/ 457844 w 859265"/>
                <a:gd name="connsiteY29" fmla="*/ 23037 h 1093882"/>
                <a:gd name="connsiteX30" fmla="*/ 485162 w 859265"/>
                <a:gd name="connsiteY30" fmla="*/ 201511 h 1093882"/>
                <a:gd name="connsiteX31" fmla="*/ 632676 w 859265"/>
                <a:gd name="connsiteY31" fmla="*/ 319887 h 1093882"/>
                <a:gd name="connsiteX32" fmla="*/ 778370 w 859265"/>
                <a:gd name="connsiteY32" fmla="*/ 37606 h 1093882"/>
                <a:gd name="connsiteX33" fmla="*/ 732613 w 859265"/>
                <a:gd name="connsiteY33" fmla="*/ 7102 h 1093882"/>
                <a:gd name="connsiteX34" fmla="*/ 679353 w 859265"/>
                <a:gd name="connsiteY34" fmla="*/ 0 h 1093882"/>
                <a:gd name="connsiteX35" fmla="*/ 841075 w 859265"/>
                <a:gd name="connsiteY35" fmla="*/ 0 h 1093882"/>
                <a:gd name="connsiteX36" fmla="*/ 842110 w 859265"/>
                <a:gd name="connsiteY36" fmla="*/ 1183 h 1093882"/>
                <a:gd name="connsiteX37" fmla="*/ 683669 w 859265"/>
                <a:gd name="connsiteY37" fmla="*/ 372701 h 1093882"/>
                <a:gd name="connsiteX38" fmla="*/ 831183 w 859265"/>
                <a:gd name="connsiteY38" fmla="*/ 731470 h 1093882"/>
                <a:gd name="connsiteX39" fmla="*/ 636319 w 859265"/>
                <a:gd name="connsiteY39" fmla="*/ 809780 h 1093882"/>
                <a:gd name="connsiteX40" fmla="*/ 439633 w 859265"/>
                <a:gd name="connsiteY40" fmla="*/ 780641 h 1093882"/>
                <a:gd name="connsiteX41" fmla="*/ 201060 w 859265"/>
                <a:gd name="connsiteY41" fmla="*/ 1093882 h 1093882"/>
                <a:gd name="connsiteX42" fmla="*/ 8216 w 859265"/>
                <a:gd name="connsiteY42" fmla="*/ 909489 h 1093882"/>
                <a:gd name="connsiteX43" fmla="*/ 0 w 859265"/>
                <a:gd name="connsiteY43" fmla="*/ 888901 h 1093882"/>
                <a:gd name="connsiteX44" fmla="*/ 0 w 859265"/>
                <a:gd name="connsiteY44" fmla="*/ 599595 h 1093882"/>
                <a:gd name="connsiteX45" fmla="*/ 15301 w 859265"/>
                <a:gd name="connsiteY45" fmla="*/ 691404 h 1093882"/>
                <a:gd name="connsiteX46" fmla="*/ 120929 w 859265"/>
                <a:gd name="connsiteY46" fmla="*/ 653160 h 1093882"/>
                <a:gd name="connsiteX47" fmla="*/ 57188 w 859265"/>
                <a:gd name="connsiteY47" fmla="*/ 618558 h 1093882"/>
                <a:gd name="connsiteX48" fmla="*/ 0 w 859265"/>
                <a:gd name="connsiteY48" fmla="*/ 583898 h 1093882"/>
                <a:gd name="connsiteX49" fmla="*/ 0 w 859265"/>
                <a:gd name="connsiteY49" fmla="*/ 497844 h 1093882"/>
                <a:gd name="connsiteX50" fmla="*/ 91790 w 859265"/>
                <a:gd name="connsiteY50" fmla="*/ 554817 h 1093882"/>
                <a:gd name="connsiteX51" fmla="*/ 206524 w 859265"/>
                <a:gd name="connsiteY51" fmla="*/ 614915 h 1093882"/>
                <a:gd name="connsiteX52" fmla="*/ 321257 w 859265"/>
                <a:gd name="connsiteY52" fmla="*/ 554817 h 1093882"/>
                <a:gd name="connsiteX53" fmla="*/ 414137 w 859265"/>
                <a:gd name="connsiteY53" fmla="*/ 496540 h 1093882"/>
                <a:gd name="connsiteX54" fmla="*/ 419600 w 859265"/>
                <a:gd name="connsiteY54" fmla="*/ 365416 h 1093882"/>
                <a:gd name="connsiteX55" fmla="*/ 415958 w 859265"/>
                <a:gd name="connsiteY55" fmla="*/ 241577 h 1093882"/>
                <a:gd name="connsiteX56" fmla="*/ 310330 w 859265"/>
                <a:gd name="connsiteY56" fmla="*/ 176015 h 1093882"/>
                <a:gd name="connsiteX57" fmla="*/ 206524 w 859265"/>
                <a:gd name="connsiteY57" fmla="*/ 121380 h 1093882"/>
                <a:gd name="connsiteX58" fmla="*/ 102717 w 859265"/>
                <a:gd name="connsiteY58" fmla="*/ 176015 h 1093882"/>
                <a:gd name="connsiteX59" fmla="*/ 22444 w 859265"/>
                <a:gd name="connsiteY59" fmla="*/ 226186 h 1093882"/>
                <a:gd name="connsiteX60" fmla="*/ 27152 w 859265"/>
                <a:gd name="connsiteY60" fmla="*/ 211019 h 1093882"/>
                <a:gd name="connsiteX61" fmla="*/ 152330 w 859265"/>
                <a:gd name="connsiteY61" fmla="*/ 59007 h 1093882"/>
                <a:gd name="connsiteX62" fmla="*/ 196394 w 859265"/>
                <a:gd name="connsiteY62" fmla="*/ 35090 h 1093882"/>
                <a:gd name="connsiteX63" fmla="*/ 206524 w 859265"/>
                <a:gd name="connsiteY63" fmla="*/ 39427 h 1093882"/>
                <a:gd name="connsiteX64" fmla="*/ 292741 w 859265"/>
                <a:gd name="connsiteY64" fmla="*/ 5319 h 109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859265" h="1093882">
                  <a:moveTo>
                    <a:pt x="206524" y="695047"/>
                  </a:moveTo>
                  <a:cubicBezTo>
                    <a:pt x="146425" y="722364"/>
                    <a:pt x="88148" y="744218"/>
                    <a:pt x="31692" y="762430"/>
                  </a:cubicBezTo>
                  <a:cubicBezTo>
                    <a:pt x="77221" y="926335"/>
                    <a:pt x="146425" y="1021035"/>
                    <a:pt x="201060" y="1021035"/>
                  </a:cubicBezTo>
                  <a:cubicBezTo>
                    <a:pt x="255695" y="1021035"/>
                    <a:pt x="324899" y="926335"/>
                    <a:pt x="370429" y="758787"/>
                  </a:cubicBezTo>
                  <a:cubicBezTo>
                    <a:pt x="317615" y="742397"/>
                    <a:pt x="262980" y="720543"/>
                    <a:pt x="206524" y="695047"/>
                  </a:cubicBezTo>
                  <a:close/>
                  <a:moveTo>
                    <a:pt x="405031" y="589419"/>
                  </a:moveTo>
                  <a:cubicBezTo>
                    <a:pt x="390461" y="598525"/>
                    <a:pt x="374071" y="607631"/>
                    <a:pt x="357680" y="616737"/>
                  </a:cubicBezTo>
                  <a:cubicBezTo>
                    <a:pt x="335826" y="629485"/>
                    <a:pt x="313973" y="642233"/>
                    <a:pt x="292119" y="653160"/>
                  </a:cubicBezTo>
                  <a:cubicBezTo>
                    <a:pt x="324899" y="667729"/>
                    <a:pt x="357680" y="678656"/>
                    <a:pt x="388640" y="689583"/>
                  </a:cubicBezTo>
                  <a:cubicBezTo>
                    <a:pt x="394104" y="658623"/>
                    <a:pt x="399567" y="624021"/>
                    <a:pt x="405031" y="589419"/>
                  </a:cubicBezTo>
                  <a:close/>
                  <a:moveTo>
                    <a:pt x="632676" y="420051"/>
                  </a:moveTo>
                  <a:cubicBezTo>
                    <a:pt x="588968" y="460116"/>
                    <a:pt x="539797" y="498361"/>
                    <a:pt x="485162" y="536605"/>
                  </a:cubicBezTo>
                  <a:cubicBezTo>
                    <a:pt x="479698" y="598525"/>
                    <a:pt x="470593" y="654981"/>
                    <a:pt x="459666" y="709616"/>
                  </a:cubicBezTo>
                  <a:cubicBezTo>
                    <a:pt x="523406" y="726007"/>
                    <a:pt x="585326" y="735112"/>
                    <a:pt x="638140" y="735112"/>
                  </a:cubicBezTo>
                  <a:cubicBezTo>
                    <a:pt x="705523" y="735112"/>
                    <a:pt x="752873" y="720543"/>
                    <a:pt x="769264" y="693226"/>
                  </a:cubicBezTo>
                  <a:cubicBezTo>
                    <a:pt x="796581" y="645875"/>
                    <a:pt x="749231" y="540248"/>
                    <a:pt x="632676" y="420051"/>
                  </a:cubicBezTo>
                  <a:close/>
                  <a:moveTo>
                    <a:pt x="490625" y="296212"/>
                  </a:moveTo>
                  <a:cubicBezTo>
                    <a:pt x="492447" y="318066"/>
                    <a:pt x="492447" y="341741"/>
                    <a:pt x="492447" y="367237"/>
                  </a:cubicBezTo>
                  <a:cubicBezTo>
                    <a:pt x="492447" y="392733"/>
                    <a:pt x="492447" y="418230"/>
                    <a:pt x="490625" y="443726"/>
                  </a:cubicBezTo>
                  <a:cubicBezTo>
                    <a:pt x="523406" y="420051"/>
                    <a:pt x="552545" y="394554"/>
                    <a:pt x="579863" y="370879"/>
                  </a:cubicBezTo>
                  <a:cubicBezTo>
                    <a:pt x="552545" y="345383"/>
                    <a:pt x="523406" y="321708"/>
                    <a:pt x="490625" y="296212"/>
                  </a:cubicBezTo>
                  <a:close/>
                  <a:moveTo>
                    <a:pt x="388640" y="44891"/>
                  </a:moveTo>
                  <a:cubicBezTo>
                    <a:pt x="355859" y="55818"/>
                    <a:pt x="323078" y="66745"/>
                    <a:pt x="290297" y="81314"/>
                  </a:cubicBezTo>
                  <a:cubicBezTo>
                    <a:pt x="310330" y="92241"/>
                    <a:pt x="328542" y="103168"/>
                    <a:pt x="346753" y="112274"/>
                  </a:cubicBezTo>
                  <a:cubicBezTo>
                    <a:pt x="368607" y="125022"/>
                    <a:pt x="386819" y="135949"/>
                    <a:pt x="406852" y="148697"/>
                  </a:cubicBezTo>
                  <a:cubicBezTo>
                    <a:pt x="401388" y="112274"/>
                    <a:pt x="395925" y="77672"/>
                    <a:pt x="388640" y="44891"/>
                  </a:cubicBezTo>
                  <a:close/>
                  <a:moveTo>
                    <a:pt x="345505" y="0"/>
                  </a:moveTo>
                  <a:lnTo>
                    <a:pt x="591308" y="0"/>
                  </a:lnTo>
                  <a:lnTo>
                    <a:pt x="558009" y="2549"/>
                  </a:lnTo>
                  <a:cubicBezTo>
                    <a:pt x="526138" y="7102"/>
                    <a:pt x="492447" y="13931"/>
                    <a:pt x="457844" y="23037"/>
                  </a:cubicBezTo>
                  <a:cubicBezTo>
                    <a:pt x="470593" y="79493"/>
                    <a:pt x="479698" y="139591"/>
                    <a:pt x="485162" y="201511"/>
                  </a:cubicBezTo>
                  <a:cubicBezTo>
                    <a:pt x="539797" y="239755"/>
                    <a:pt x="588968" y="279821"/>
                    <a:pt x="632676" y="319887"/>
                  </a:cubicBezTo>
                  <a:cubicBezTo>
                    <a:pt x="756515" y="196048"/>
                    <a:pt x="805687" y="84956"/>
                    <a:pt x="778370" y="37606"/>
                  </a:cubicBezTo>
                  <a:cubicBezTo>
                    <a:pt x="771085" y="24858"/>
                    <a:pt x="755150" y="14386"/>
                    <a:pt x="732613" y="7102"/>
                  </a:cubicBezTo>
                  <a:lnTo>
                    <a:pt x="679353" y="0"/>
                  </a:lnTo>
                  <a:lnTo>
                    <a:pt x="841075" y="0"/>
                  </a:lnTo>
                  <a:lnTo>
                    <a:pt x="842110" y="1183"/>
                  </a:lnTo>
                  <a:cubicBezTo>
                    <a:pt x="893103" y="88599"/>
                    <a:pt x="827541" y="228829"/>
                    <a:pt x="683669" y="372701"/>
                  </a:cubicBezTo>
                  <a:cubicBezTo>
                    <a:pt x="818435" y="511109"/>
                    <a:pt x="880355" y="645875"/>
                    <a:pt x="831183" y="731470"/>
                  </a:cubicBezTo>
                  <a:cubicBezTo>
                    <a:pt x="800223" y="784284"/>
                    <a:pt x="731019" y="809780"/>
                    <a:pt x="636319" y="809780"/>
                  </a:cubicBezTo>
                  <a:cubicBezTo>
                    <a:pt x="578041" y="809780"/>
                    <a:pt x="512479" y="798853"/>
                    <a:pt x="439633" y="780641"/>
                  </a:cubicBezTo>
                  <a:cubicBezTo>
                    <a:pt x="388640" y="970042"/>
                    <a:pt x="299403" y="1093882"/>
                    <a:pt x="201060" y="1093882"/>
                  </a:cubicBezTo>
                  <a:cubicBezTo>
                    <a:pt x="127303" y="1093882"/>
                    <a:pt x="59692" y="1024222"/>
                    <a:pt x="8216" y="909489"/>
                  </a:cubicBezTo>
                  <a:lnTo>
                    <a:pt x="0" y="888901"/>
                  </a:lnTo>
                  <a:lnTo>
                    <a:pt x="0" y="599595"/>
                  </a:lnTo>
                  <a:lnTo>
                    <a:pt x="15301" y="691404"/>
                  </a:lnTo>
                  <a:cubicBezTo>
                    <a:pt x="49904" y="680477"/>
                    <a:pt x="84506" y="667729"/>
                    <a:pt x="120929" y="653160"/>
                  </a:cubicBezTo>
                  <a:cubicBezTo>
                    <a:pt x="99075" y="642233"/>
                    <a:pt x="77221" y="629485"/>
                    <a:pt x="57188" y="618558"/>
                  </a:cubicBezTo>
                  <a:lnTo>
                    <a:pt x="0" y="583898"/>
                  </a:lnTo>
                  <a:lnTo>
                    <a:pt x="0" y="497844"/>
                  </a:lnTo>
                  <a:lnTo>
                    <a:pt x="91790" y="554817"/>
                  </a:lnTo>
                  <a:cubicBezTo>
                    <a:pt x="130035" y="576671"/>
                    <a:pt x="168279" y="596704"/>
                    <a:pt x="206524" y="614915"/>
                  </a:cubicBezTo>
                  <a:cubicBezTo>
                    <a:pt x="244768" y="596704"/>
                    <a:pt x="283013" y="576671"/>
                    <a:pt x="321257" y="554817"/>
                  </a:cubicBezTo>
                  <a:cubicBezTo>
                    <a:pt x="354038" y="534784"/>
                    <a:pt x="384998" y="516573"/>
                    <a:pt x="414137" y="496540"/>
                  </a:cubicBezTo>
                  <a:cubicBezTo>
                    <a:pt x="417779" y="454653"/>
                    <a:pt x="419600" y="410945"/>
                    <a:pt x="419600" y="365416"/>
                  </a:cubicBezTo>
                  <a:cubicBezTo>
                    <a:pt x="419600" y="321708"/>
                    <a:pt x="419600" y="281642"/>
                    <a:pt x="415958" y="241577"/>
                  </a:cubicBezTo>
                  <a:cubicBezTo>
                    <a:pt x="383177" y="219723"/>
                    <a:pt x="346753" y="197869"/>
                    <a:pt x="310330" y="176015"/>
                  </a:cubicBezTo>
                  <a:cubicBezTo>
                    <a:pt x="275728" y="155982"/>
                    <a:pt x="241126" y="137770"/>
                    <a:pt x="206524" y="121380"/>
                  </a:cubicBezTo>
                  <a:cubicBezTo>
                    <a:pt x="171922" y="137770"/>
                    <a:pt x="137320" y="155982"/>
                    <a:pt x="102717" y="176015"/>
                  </a:cubicBezTo>
                  <a:lnTo>
                    <a:pt x="22444" y="226186"/>
                  </a:lnTo>
                  <a:lnTo>
                    <a:pt x="27152" y="211019"/>
                  </a:lnTo>
                  <a:cubicBezTo>
                    <a:pt x="53377" y="149016"/>
                    <a:pt x="97187" y="96261"/>
                    <a:pt x="152330" y="59007"/>
                  </a:cubicBezTo>
                  <a:lnTo>
                    <a:pt x="196394" y="35090"/>
                  </a:lnTo>
                  <a:lnTo>
                    <a:pt x="206524" y="39427"/>
                  </a:lnTo>
                  <a:lnTo>
                    <a:pt x="292741" y="5319"/>
                  </a:lnTo>
                  <a:close/>
                </a:path>
              </a:pathLst>
            </a:custGeom>
            <a:solidFill>
              <a:srgbClr val="47CACE"/>
            </a:solidFill>
            <a:ln w="18157" cap="flat">
              <a:noFill/>
              <a:prstDash val="solid"/>
              <a:miter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67501C7-863D-8A92-67F6-7C2F5586CCA8}"/>
                </a:ext>
              </a:extLst>
            </p:cNvPr>
            <p:cNvSpPr txBox="1"/>
            <p:nvPr/>
          </p:nvSpPr>
          <p:spPr>
            <a:xfrm>
              <a:off x="1242039" y="1066801"/>
              <a:ext cx="22942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TUJUAN</a:t>
              </a:r>
              <a:endParaRPr lang="en-ID" sz="40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F79E2CC-0723-6BCE-937A-9D0AFCD77AA5}"/>
              </a:ext>
            </a:extLst>
          </p:cNvPr>
          <p:cNvSpPr/>
          <p:nvPr/>
        </p:nvSpPr>
        <p:spPr>
          <a:xfrm flipH="1">
            <a:off x="5930537" y="4153831"/>
            <a:ext cx="668417" cy="1205136"/>
          </a:xfrm>
          <a:custGeom>
            <a:avLst/>
            <a:gdLst>
              <a:gd name="connsiteX0" fmla="*/ 0 w 515704"/>
              <a:gd name="connsiteY0" fmla="*/ 4423 h 1196179"/>
              <a:gd name="connsiteX1" fmla="*/ 151678 w 515704"/>
              <a:gd name="connsiteY1" fmla="*/ 8757 h 1196179"/>
              <a:gd name="connsiteX2" fmla="*/ 316356 w 515704"/>
              <a:gd name="connsiteY2" fmla="*/ 121432 h 1196179"/>
              <a:gd name="connsiteX3" fmla="*/ 429031 w 515704"/>
              <a:gd name="connsiteY3" fmla="*/ 273109 h 1196179"/>
              <a:gd name="connsiteX4" fmla="*/ 485369 w 515704"/>
              <a:gd name="connsiteY4" fmla="*/ 416120 h 1196179"/>
              <a:gd name="connsiteX5" fmla="*/ 515704 w 515704"/>
              <a:gd name="connsiteY5" fmla="*/ 611134 h 1196179"/>
              <a:gd name="connsiteX6" fmla="*/ 502703 w 515704"/>
              <a:gd name="connsiteY6" fmla="*/ 914489 h 1196179"/>
              <a:gd name="connsiteX7" fmla="*/ 455033 w 515704"/>
              <a:gd name="connsiteY7" fmla="*/ 1009830 h 1196179"/>
              <a:gd name="connsiteX8" fmla="*/ 329357 w 515704"/>
              <a:gd name="connsiteY8" fmla="*/ 1152840 h 1196179"/>
              <a:gd name="connsiteX9" fmla="*/ 286021 w 515704"/>
              <a:gd name="connsiteY9" fmla="*/ 1174508 h 1196179"/>
              <a:gd name="connsiteX10" fmla="*/ 182013 w 515704"/>
              <a:gd name="connsiteY10" fmla="*/ 1187509 h 1196179"/>
              <a:gd name="connsiteX11" fmla="*/ 160345 w 515704"/>
              <a:gd name="connsiteY11" fmla="*/ 1191843 h 1196179"/>
              <a:gd name="connsiteX12" fmla="*/ 130009 w 515704"/>
              <a:gd name="connsiteY12" fmla="*/ 1196177 h 1196179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485369 w 515704"/>
              <a:gd name="connsiteY3" fmla="*/ 411697 h 1191756"/>
              <a:gd name="connsiteX4" fmla="*/ 515704 w 515704"/>
              <a:gd name="connsiteY4" fmla="*/ 606711 h 1191756"/>
              <a:gd name="connsiteX5" fmla="*/ 502703 w 515704"/>
              <a:gd name="connsiteY5" fmla="*/ 910066 h 1191756"/>
              <a:gd name="connsiteX6" fmla="*/ 455033 w 515704"/>
              <a:gd name="connsiteY6" fmla="*/ 1005407 h 1191756"/>
              <a:gd name="connsiteX7" fmla="*/ 329357 w 515704"/>
              <a:gd name="connsiteY7" fmla="*/ 1148417 h 1191756"/>
              <a:gd name="connsiteX8" fmla="*/ 286021 w 515704"/>
              <a:gd name="connsiteY8" fmla="*/ 1170085 h 1191756"/>
              <a:gd name="connsiteX9" fmla="*/ 182013 w 515704"/>
              <a:gd name="connsiteY9" fmla="*/ 1183086 h 1191756"/>
              <a:gd name="connsiteX10" fmla="*/ 160345 w 515704"/>
              <a:gd name="connsiteY10" fmla="*/ 1187420 h 1191756"/>
              <a:gd name="connsiteX11" fmla="*/ 130009 w 515704"/>
              <a:gd name="connsiteY11" fmla="*/ 1191754 h 1191756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515704 w 515704"/>
              <a:gd name="connsiteY3" fmla="*/ 606711 h 1191756"/>
              <a:gd name="connsiteX4" fmla="*/ 502703 w 515704"/>
              <a:gd name="connsiteY4" fmla="*/ 910066 h 1191756"/>
              <a:gd name="connsiteX5" fmla="*/ 455033 w 515704"/>
              <a:gd name="connsiteY5" fmla="*/ 1005407 h 1191756"/>
              <a:gd name="connsiteX6" fmla="*/ 329357 w 515704"/>
              <a:gd name="connsiteY6" fmla="*/ 1148417 h 1191756"/>
              <a:gd name="connsiteX7" fmla="*/ 286021 w 515704"/>
              <a:gd name="connsiteY7" fmla="*/ 1170085 h 1191756"/>
              <a:gd name="connsiteX8" fmla="*/ 182013 w 515704"/>
              <a:gd name="connsiteY8" fmla="*/ 1183086 h 1191756"/>
              <a:gd name="connsiteX9" fmla="*/ 160345 w 515704"/>
              <a:gd name="connsiteY9" fmla="*/ 1187420 h 1191756"/>
              <a:gd name="connsiteX10" fmla="*/ 130009 w 515704"/>
              <a:gd name="connsiteY10" fmla="*/ 1191754 h 1191756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515704 w 515704"/>
              <a:gd name="connsiteY3" fmla="*/ 606711 h 1191756"/>
              <a:gd name="connsiteX4" fmla="*/ 502703 w 515704"/>
              <a:gd name="connsiteY4" fmla="*/ 910066 h 1191756"/>
              <a:gd name="connsiteX5" fmla="*/ 455033 w 515704"/>
              <a:gd name="connsiteY5" fmla="*/ 1005407 h 1191756"/>
              <a:gd name="connsiteX6" fmla="*/ 329357 w 515704"/>
              <a:gd name="connsiteY6" fmla="*/ 1148417 h 1191756"/>
              <a:gd name="connsiteX7" fmla="*/ 286021 w 515704"/>
              <a:gd name="connsiteY7" fmla="*/ 1170085 h 1191756"/>
              <a:gd name="connsiteX8" fmla="*/ 160345 w 515704"/>
              <a:gd name="connsiteY8" fmla="*/ 1187420 h 1191756"/>
              <a:gd name="connsiteX9" fmla="*/ 130009 w 515704"/>
              <a:gd name="connsiteY9" fmla="*/ 1191754 h 1191756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329357 w 515704"/>
              <a:gd name="connsiteY6" fmla="*/ 1148417 h 1191754"/>
              <a:gd name="connsiteX7" fmla="*/ 286021 w 515704"/>
              <a:gd name="connsiteY7" fmla="*/ 1170085 h 1191754"/>
              <a:gd name="connsiteX8" fmla="*/ 130009 w 515704"/>
              <a:gd name="connsiteY8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329357 w 515704"/>
              <a:gd name="connsiteY6" fmla="*/ 1148417 h 1191754"/>
              <a:gd name="connsiteX7" fmla="*/ 130009 w 515704"/>
              <a:gd name="connsiteY7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130009 w 515704"/>
              <a:gd name="connsiteY6" fmla="*/ 1191754 h 1191754"/>
              <a:gd name="connsiteX0" fmla="*/ 0 w 533924"/>
              <a:gd name="connsiteY0" fmla="*/ 0 h 1191754"/>
              <a:gd name="connsiteX1" fmla="*/ 316356 w 533924"/>
              <a:gd name="connsiteY1" fmla="*/ 117009 h 1191754"/>
              <a:gd name="connsiteX2" fmla="*/ 429031 w 533924"/>
              <a:gd name="connsiteY2" fmla="*/ 268686 h 1191754"/>
              <a:gd name="connsiteX3" fmla="*/ 515704 w 533924"/>
              <a:gd name="connsiteY3" fmla="*/ 606711 h 1191754"/>
              <a:gd name="connsiteX4" fmla="*/ 502703 w 533924"/>
              <a:gd name="connsiteY4" fmla="*/ 910066 h 1191754"/>
              <a:gd name="connsiteX5" fmla="*/ 130009 w 533924"/>
              <a:gd name="connsiteY5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130009 w 515704"/>
              <a:gd name="connsiteY4" fmla="*/ 1191754 h 1191754"/>
              <a:gd name="connsiteX0" fmla="*/ 0 w 515704"/>
              <a:gd name="connsiteY0" fmla="*/ 0 h 1192213"/>
              <a:gd name="connsiteX1" fmla="*/ 316356 w 515704"/>
              <a:gd name="connsiteY1" fmla="*/ 117009 h 1192213"/>
              <a:gd name="connsiteX2" fmla="*/ 429031 w 515704"/>
              <a:gd name="connsiteY2" fmla="*/ 268686 h 1192213"/>
              <a:gd name="connsiteX3" fmla="*/ 515704 w 515704"/>
              <a:gd name="connsiteY3" fmla="*/ 606711 h 1192213"/>
              <a:gd name="connsiteX4" fmla="*/ 130009 w 515704"/>
              <a:gd name="connsiteY4" fmla="*/ 1191754 h 1192213"/>
              <a:gd name="connsiteX0" fmla="*/ 0 w 436436"/>
              <a:gd name="connsiteY0" fmla="*/ 0 h 1191754"/>
              <a:gd name="connsiteX1" fmla="*/ 316356 w 436436"/>
              <a:gd name="connsiteY1" fmla="*/ 117009 h 1191754"/>
              <a:gd name="connsiteX2" fmla="*/ 429031 w 436436"/>
              <a:gd name="connsiteY2" fmla="*/ 268686 h 1191754"/>
              <a:gd name="connsiteX3" fmla="*/ 130009 w 436436"/>
              <a:gd name="connsiteY3" fmla="*/ 1191754 h 1191754"/>
              <a:gd name="connsiteX0" fmla="*/ 0 w 656937"/>
              <a:gd name="connsiteY0" fmla="*/ 0 h 1191754"/>
              <a:gd name="connsiteX1" fmla="*/ 316356 w 656937"/>
              <a:gd name="connsiteY1" fmla="*/ 117009 h 1191754"/>
              <a:gd name="connsiteX2" fmla="*/ 654381 w 656937"/>
              <a:gd name="connsiteY2" fmla="*/ 706385 h 1191754"/>
              <a:gd name="connsiteX3" fmla="*/ 130009 w 656937"/>
              <a:gd name="connsiteY3" fmla="*/ 1191754 h 1191754"/>
              <a:gd name="connsiteX0" fmla="*/ 0 w 656937"/>
              <a:gd name="connsiteY0" fmla="*/ 0 h 1191754"/>
              <a:gd name="connsiteX1" fmla="*/ 316356 w 656937"/>
              <a:gd name="connsiteY1" fmla="*/ 117009 h 1191754"/>
              <a:gd name="connsiteX2" fmla="*/ 654381 w 656937"/>
              <a:gd name="connsiteY2" fmla="*/ 706385 h 1191754"/>
              <a:gd name="connsiteX3" fmla="*/ 130009 w 656937"/>
              <a:gd name="connsiteY3" fmla="*/ 1191754 h 1191754"/>
              <a:gd name="connsiteX0" fmla="*/ 0 w 655828"/>
              <a:gd name="connsiteY0" fmla="*/ 0 h 1191754"/>
              <a:gd name="connsiteX1" fmla="*/ 654381 w 655828"/>
              <a:gd name="connsiteY1" fmla="*/ 706385 h 1191754"/>
              <a:gd name="connsiteX2" fmla="*/ 130009 w 655828"/>
              <a:gd name="connsiteY2" fmla="*/ 1191754 h 1191754"/>
              <a:gd name="connsiteX0" fmla="*/ 0 w 655828"/>
              <a:gd name="connsiteY0" fmla="*/ 0 h 1191754"/>
              <a:gd name="connsiteX1" fmla="*/ 654381 w 655828"/>
              <a:gd name="connsiteY1" fmla="*/ 706385 h 1191754"/>
              <a:gd name="connsiteX2" fmla="*/ 130009 w 655828"/>
              <a:gd name="connsiteY2" fmla="*/ 1191754 h 1191754"/>
              <a:gd name="connsiteX0" fmla="*/ 0 w 642907"/>
              <a:gd name="connsiteY0" fmla="*/ 0 h 1191754"/>
              <a:gd name="connsiteX1" fmla="*/ 641380 w 642907"/>
              <a:gd name="connsiteY1" fmla="*/ 706385 h 1191754"/>
              <a:gd name="connsiteX2" fmla="*/ 130009 w 642907"/>
              <a:gd name="connsiteY2" fmla="*/ 1191754 h 1191754"/>
              <a:gd name="connsiteX0" fmla="*/ 0 w 591331"/>
              <a:gd name="connsiteY0" fmla="*/ 0 h 1191754"/>
              <a:gd name="connsiteX1" fmla="*/ 589376 w 591331"/>
              <a:gd name="connsiteY1" fmla="*/ 658715 h 1191754"/>
              <a:gd name="connsiteX2" fmla="*/ 130009 w 591331"/>
              <a:gd name="connsiteY2" fmla="*/ 1191754 h 1191754"/>
              <a:gd name="connsiteX0" fmla="*/ 0 w 544316"/>
              <a:gd name="connsiteY0" fmla="*/ 0 h 1191754"/>
              <a:gd name="connsiteX1" fmla="*/ 541705 w 544316"/>
              <a:gd name="connsiteY1" fmla="*/ 619712 h 1191754"/>
              <a:gd name="connsiteX2" fmla="*/ 130009 w 544316"/>
              <a:gd name="connsiteY2" fmla="*/ 1191754 h 1191754"/>
              <a:gd name="connsiteX0" fmla="*/ 0 w 541847"/>
              <a:gd name="connsiteY0" fmla="*/ 0 h 1191754"/>
              <a:gd name="connsiteX1" fmla="*/ 541705 w 541847"/>
              <a:gd name="connsiteY1" fmla="*/ 619712 h 1191754"/>
              <a:gd name="connsiteX2" fmla="*/ 130009 w 541847"/>
              <a:gd name="connsiteY2" fmla="*/ 1191754 h 1191754"/>
              <a:gd name="connsiteX0" fmla="*/ 0 w 541782"/>
              <a:gd name="connsiteY0" fmla="*/ 0 h 1205136"/>
              <a:gd name="connsiteX1" fmla="*/ 541705 w 541782"/>
              <a:gd name="connsiteY1" fmla="*/ 619712 h 1205136"/>
              <a:gd name="connsiteX2" fmla="*/ 27418 w 541782"/>
              <a:gd name="connsiteY2" fmla="*/ 1205136 h 1205136"/>
              <a:gd name="connsiteX0" fmla="*/ 0 w 541794"/>
              <a:gd name="connsiteY0" fmla="*/ 0 h 1205136"/>
              <a:gd name="connsiteX1" fmla="*/ 541705 w 541794"/>
              <a:gd name="connsiteY1" fmla="*/ 619712 h 1205136"/>
              <a:gd name="connsiteX2" fmla="*/ 27418 w 541794"/>
              <a:gd name="connsiteY2" fmla="*/ 1205136 h 1205136"/>
              <a:gd name="connsiteX0" fmla="*/ 0 w 541799"/>
              <a:gd name="connsiteY0" fmla="*/ 0 h 1205136"/>
              <a:gd name="connsiteX1" fmla="*/ 541705 w 541799"/>
              <a:gd name="connsiteY1" fmla="*/ 619712 h 1205136"/>
              <a:gd name="connsiteX2" fmla="*/ 27418 w 541799"/>
              <a:gd name="connsiteY2" fmla="*/ 1205136 h 120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1799" h="1205136">
                <a:moveTo>
                  <a:pt x="0" y="0"/>
                </a:moveTo>
                <a:cubicBezTo>
                  <a:pt x="470020" y="-180"/>
                  <a:pt x="537135" y="418856"/>
                  <a:pt x="541705" y="619712"/>
                </a:cubicBezTo>
                <a:cubicBezTo>
                  <a:pt x="546275" y="820568"/>
                  <a:pt x="385417" y="1145904"/>
                  <a:pt x="27418" y="1205136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B8B28E4-09F5-2B32-7FDE-0891EF246A9D}"/>
              </a:ext>
            </a:extLst>
          </p:cNvPr>
          <p:cNvGrpSpPr/>
          <p:nvPr/>
        </p:nvGrpSpPr>
        <p:grpSpPr>
          <a:xfrm>
            <a:off x="6719248" y="4908656"/>
            <a:ext cx="4204340" cy="1128025"/>
            <a:chOff x="6719248" y="4908656"/>
            <a:chExt cx="4204340" cy="112802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78777BD-3CB8-FE5A-3638-92A65A98CFE9}"/>
                </a:ext>
              </a:extLst>
            </p:cNvPr>
            <p:cNvGrpSpPr/>
            <p:nvPr/>
          </p:nvGrpSpPr>
          <p:grpSpPr>
            <a:xfrm>
              <a:off x="6719248" y="4908656"/>
              <a:ext cx="4204340" cy="1128025"/>
              <a:chOff x="6719248" y="4908656"/>
              <a:chExt cx="4204340" cy="1128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01EFFE0-BC2D-D065-D00F-0A71E12CAB2F}"/>
                  </a:ext>
                </a:extLst>
              </p:cNvPr>
              <p:cNvGrpSpPr/>
              <p:nvPr/>
            </p:nvGrpSpPr>
            <p:grpSpPr>
              <a:xfrm>
                <a:off x="6719248" y="4913653"/>
                <a:ext cx="4204340" cy="1123028"/>
                <a:chOff x="6482507" y="723812"/>
                <a:chExt cx="4204340" cy="1878024"/>
              </a:xfrm>
            </p:grpSpPr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2775A740-3940-9F97-975C-C800EC9ADF7D}"/>
                    </a:ext>
                  </a:extLst>
                </p:cNvPr>
                <p:cNvSpPr/>
                <p:nvPr/>
              </p:nvSpPr>
              <p:spPr>
                <a:xfrm>
                  <a:off x="6482508" y="723812"/>
                  <a:ext cx="4204339" cy="1878024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A8E4DBFC-3BAB-DB53-55DC-7B30CB961DE6}"/>
                    </a:ext>
                  </a:extLst>
                </p:cNvPr>
                <p:cNvSpPr/>
                <p:nvPr/>
              </p:nvSpPr>
              <p:spPr>
                <a:xfrm>
                  <a:off x="6482507" y="723812"/>
                  <a:ext cx="4204339" cy="1878024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innerShdw blurRad="1016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2E77964-82CC-9E58-6D9C-EF96ECC8E5A1}"/>
                  </a:ext>
                </a:extLst>
              </p:cNvPr>
              <p:cNvSpPr/>
              <p:nvPr/>
            </p:nvSpPr>
            <p:spPr>
              <a:xfrm>
                <a:off x="7521337" y="4908656"/>
                <a:ext cx="65051" cy="1123028"/>
              </a:xfrm>
              <a:prstGeom prst="rect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99000">
                    <a:srgbClr val="262A36"/>
                  </a:gs>
                  <a:gs pos="1000">
                    <a:srgbClr val="262A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B58F0A9-7D2B-0BFD-4A15-5103C5ABD623}"/>
                  </a:ext>
                </a:extLst>
              </p:cNvPr>
              <p:cNvSpPr txBox="1"/>
              <p:nvPr/>
            </p:nvSpPr>
            <p:spPr>
              <a:xfrm>
                <a:off x="7643310" y="5153402"/>
                <a:ext cx="308381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Menunjukkan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keseriusan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dan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komitmen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terhadap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bidang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yang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saya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tekuni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dengan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menyajikan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profil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yang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rapi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dan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terpercaya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.</a:t>
                </a:r>
                <a:endParaRPr lang="en-ID" sz="12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9CBB1C3-3769-4D4A-7B51-CAB29C82A49C}"/>
                </a:ext>
              </a:extLst>
            </p:cNvPr>
            <p:cNvSpPr txBox="1"/>
            <p:nvPr/>
          </p:nvSpPr>
          <p:spPr>
            <a:xfrm>
              <a:off x="6754807" y="5155109"/>
              <a:ext cx="722768" cy="632334"/>
            </a:xfrm>
            <a:custGeom>
              <a:avLst/>
              <a:gdLst/>
              <a:ahLst/>
              <a:cxnLst/>
              <a:rect l="l" t="t" r="r" b="b"/>
              <a:pathLst>
                <a:path w="722768" h="632334">
                  <a:moveTo>
                    <a:pt x="532454" y="361801"/>
                  </a:moveTo>
                  <a:cubicBezTo>
                    <a:pt x="511172" y="361801"/>
                    <a:pt x="493300" y="369509"/>
                    <a:pt x="478839" y="384925"/>
                  </a:cubicBezTo>
                  <a:cubicBezTo>
                    <a:pt x="464378" y="400341"/>
                    <a:pt x="457147" y="419646"/>
                    <a:pt x="457147" y="442838"/>
                  </a:cubicBezTo>
                  <a:cubicBezTo>
                    <a:pt x="457147" y="466030"/>
                    <a:pt x="464719" y="485539"/>
                    <a:pt x="479862" y="501365"/>
                  </a:cubicBezTo>
                  <a:cubicBezTo>
                    <a:pt x="495005" y="517190"/>
                    <a:pt x="512672" y="525103"/>
                    <a:pt x="532864" y="525103"/>
                  </a:cubicBezTo>
                  <a:cubicBezTo>
                    <a:pt x="554146" y="525103"/>
                    <a:pt x="572427" y="517327"/>
                    <a:pt x="587707" y="501774"/>
                  </a:cubicBezTo>
                  <a:cubicBezTo>
                    <a:pt x="602986" y="486221"/>
                    <a:pt x="610626" y="466576"/>
                    <a:pt x="610626" y="442838"/>
                  </a:cubicBezTo>
                  <a:cubicBezTo>
                    <a:pt x="610626" y="419646"/>
                    <a:pt x="603191" y="400341"/>
                    <a:pt x="588321" y="384925"/>
                  </a:cubicBezTo>
                  <a:cubicBezTo>
                    <a:pt x="573450" y="369509"/>
                    <a:pt x="554828" y="361801"/>
                    <a:pt x="532454" y="361801"/>
                  </a:cubicBezTo>
                  <a:close/>
                  <a:moveTo>
                    <a:pt x="546779" y="0"/>
                  </a:moveTo>
                  <a:lnTo>
                    <a:pt x="644398" y="48813"/>
                  </a:lnTo>
                  <a:lnTo>
                    <a:pt x="539003" y="253343"/>
                  </a:lnTo>
                  <a:cubicBezTo>
                    <a:pt x="590026" y="253343"/>
                    <a:pt x="633409" y="271624"/>
                    <a:pt x="669153" y="308186"/>
                  </a:cubicBezTo>
                  <a:cubicBezTo>
                    <a:pt x="704896" y="344748"/>
                    <a:pt x="722768" y="390178"/>
                    <a:pt x="722768" y="444475"/>
                  </a:cubicBezTo>
                  <a:cubicBezTo>
                    <a:pt x="722768" y="496863"/>
                    <a:pt x="704419" y="541269"/>
                    <a:pt x="667720" y="577695"/>
                  </a:cubicBezTo>
                  <a:cubicBezTo>
                    <a:pt x="631022" y="614121"/>
                    <a:pt x="586752" y="632334"/>
                    <a:pt x="534910" y="632334"/>
                  </a:cubicBezTo>
                  <a:cubicBezTo>
                    <a:pt x="480612" y="632334"/>
                    <a:pt x="435387" y="613439"/>
                    <a:pt x="399234" y="575649"/>
                  </a:cubicBezTo>
                  <a:cubicBezTo>
                    <a:pt x="363082" y="537859"/>
                    <a:pt x="345005" y="494543"/>
                    <a:pt x="345005" y="445703"/>
                  </a:cubicBezTo>
                  <a:cubicBezTo>
                    <a:pt x="345005" y="427149"/>
                    <a:pt x="347802" y="408459"/>
                    <a:pt x="353395" y="389632"/>
                  </a:cubicBezTo>
                  <a:cubicBezTo>
                    <a:pt x="358989" y="370805"/>
                    <a:pt x="371881" y="341883"/>
                    <a:pt x="392072" y="302865"/>
                  </a:cubicBezTo>
                  <a:close/>
                  <a:moveTo>
                    <a:pt x="69822" y="0"/>
                  </a:moveTo>
                  <a:cubicBezTo>
                    <a:pt x="113751" y="0"/>
                    <a:pt x="151609" y="10778"/>
                    <a:pt x="183396" y="32333"/>
                  </a:cubicBezTo>
                  <a:cubicBezTo>
                    <a:pt x="215184" y="53888"/>
                    <a:pt x="239740" y="86835"/>
                    <a:pt x="257066" y="131173"/>
                  </a:cubicBezTo>
                  <a:cubicBezTo>
                    <a:pt x="274392" y="175512"/>
                    <a:pt x="283056" y="237244"/>
                    <a:pt x="283056" y="316371"/>
                  </a:cubicBezTo>
                  <a:cubicBezTo>
                    <a:pt x="283056" y="396317"/>
                    <a:pt x="274256" y="458527"/>
                    <a:pt x="256657" y="503002"/>
                  </a:cubicBezTo>
                  <a:cubicBezTo>
                    <a:pt x="239058" y="547477"/>
                    <a:pt x="215388" y="580151"/>
                    <a:pt x="185648" y="601024"/>
                  </a:cubicBezTo>
                  <a:cubicBezTo>
                    <a:pt x="155907" y="621897"/>
                    <a:pt x="118390" y="632334"/>
                    <a:pt x="73096" y="632334"/>
                  </a:cubicBezTo>
                  <a:cubicBezTo>
                    <a:pt x="50450" y="632334"/>
                    <a:pt x="29611" y="629707"/>
                    <a:pt x="10579" y="624455"/>
                  </a:cubicBezTo>
                  <a:lnTo>
                    <a:pt x="0" y="619616"/>
                  </a:lnTo>
                  <a:lnTo>
                    <a:pt x="0" y="477858"/>
                  </a:lnTo>
                  <a:lnTo>
                    <a:pt x="2029" y="482333"/>
                  </a:lnTo>
                  <a:cubicBezTo>
                    <a:pt x="20135" y="511392"/>
                    <a:pt x="43620" y="525921"/>
                    <a:pt x="72482" y="525921"/>
                  </a:cubicBezTo>
                  <a:cubicBezTo>
                    <a:pt x="100254" y="525921"/>
                    <a:pt x="122308" y="512142"/>
                    <a:pt x="138645" y="484584"/>
                  </a:cubicBezTo>
                  <a:cubicBezTo>
                    <a:pt x="158520" y="451296"/>
                    <a:pt x="168458" y="395635"/>
                    <a:pt x="168458" y="317599"/>
                  </a:cubicBezTo>
                  <a:cubicBezTo>
                    <a:pt x="168458" y="238472"/>
                    <a:pt x="159541" y="183902"/>
                    <a:pt x="141708" y="153888"/>
                  </a:cubicBezTo>
                  <a:cubicBezTo>
                    <a:pt x="123874" y="123875"/>
                    <a:pt x="100799" y="108868"/>
                    <a:pt x="72482" y="108868"/>
                  </a:cubicBezTo>
                  <a:cubicBezTo>
                    <a:pt x="53148" y="108868"/>
                    <a:pt x="35994" y="115075"/>
                    <a:pt x="21019" y="127490"/>
                  </a:cubicBezTo>
                  <a:cubicBezTo>
                    <a:pt x="13532" y="133697"/>
                    <a:pt x="6929" y="142139"/>
                    <a:pt x="1211" y="152814"/>
                  </a:cubicBezTo>
                  <a:lnTo>
                    <a:pt x="0" y="156049"/>
                  </a:lnTo>
                  <a:lnTo>
                    <a:pt x="0" y="13032"/>
                  </a:lnTo>
                  <a:lnTo>
                    <a:pt x="21860" y="5116"/>
                  </a:lnTo>
                  <a:cubicBezTo>
                    <a:pt x="36918" y="1706"/>
                    <a:pt x="52905" y="0"/>
                    <a:pt x="69822" y="0"/>
                  </a:cubicBezTo>
                  <a:close/>
                </a:path>
              </a:pathLst>
            </a:custGeom>
            <a:gradFill>
              <a:gsLst>
                <a:gs pos="37000">
                  <a:srgbClr val="47CACE"/>
                </a:gs>
                <a:gs pos="5000">
                  <a:srgbClr val="262A36"/>
                </a:gs>
                <a:gs pos="0">
                  <a:srgbClr val="262A36"/>
                </a:gs>
              </a:gsLst>
              <a:lin ang="0" scaled="0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 sz="6600" b="1" dirty="0">
                <a:gradFill>
                  <a:gsLst>
                    <a:gs pos="37000">
                      <a:srgbClr val="47CACE"/>
                    </a:gs>
                    <a:gs pos="5000">
                      <a:srgbClr val="262A36"/>
                    </a:gs>
                    <a:gs pos="0">
                      <a:srgbClr val="262A36"/>
                    </a:gs>
                  </a:gsLst>
                  <a:lin ang="0" scaled="0"/>
                </a:gradFill>
                <a:latin typeface="Century Gothic" panose="020B050202020202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556E906-6A53-E660-5AF1-B4FED0926F25}"/>
                </a:ext>
              </a:extLst>
            </p:cNvPr>
            <p:cNvSpPr txBox="1"/>
            <p:nvPr/>
          </p:nvSpPr>
          <p:spPr>
            <a:xfrm>
              <a:off x="7669988" y="4908656"/>
              <a:ext cx="30838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Menunjukkan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Profesionalisme</a:t>
              </a:r>
              <a:endParaRPr lang="en-ID" sz="1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C5731EF-74A1-C297-E610-6A3DF4E8D1F3}"/>
                </a:ext>
              </a:extLst>
            </p:cNvPr>
            <p:cNvCxnSpPr>
              <a:cxnSpLocks/>
            </p:cNvCxnSpPr>
            <p:nvPr/>
          </p:nvCxnSpPr>
          <p:spPr>
            <a:xfrm>
              <a:off x="7719290" y="5171085"/>
              <a:ext cx="288013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26BF5E6-3F40-E319-1B14-B0E33C36FF70}"/>
              </a:ext>
            </a:extLst>
          </p:cNvPr>
          <p:cNvGrpSpPr/>
          <p:nvPr/>
        </p:nvGrpSpPr>
        <p:grpSpPr>
          <a:xfrm>
            <a:off x="6719249" y="3524782"/>
            <a:ext cx="4204340" cy="1128300"/>
            <a:chOff x="6719249" y="3524782"/>
            <a:chExt cx="4204340" cy="112830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00E8328-5197-CB6C-68F3-B3E383D95B3C}"/>
                </a:ext>
              </a:extLst>
            </p:cNvPr>
            <p:cNvGrpSpPr/>
            <p:nvPr/>
          </p:nvGrpSpPr>
          <p:grpSpPr>
            <a:xfrm>
              <a:off x="6719249" y="3524782"/>
              <a:ext cx="4204340" cy="1128300"/>
              <a:chOff x="6719249" y="3524782"/>
              <a:chExt cx="4204340" cy="112830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7691533-8DC6-78A6-63D2-2E40D9E84005}"/>
                  </a:ext>
                </a:extLst>
              </p:cNvPr>
              <p:cNvGrpSpPr/>
              <p:nvPr/>
            </p:nvGrpSpPr>
            <p:grpSpPr>
              <a:xfrm>
                <a:off x="6719249" y="3530054"/>
                <a:ext cx="4204340" cy="1123028"/>
                <a:chOff x="6482507" y="723812"/>
                <a:chExt cx="4204340" cy="1878024"/>
              </a:xfrm>
            </p:grpSpPr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FE37755A-25B7-2D8E-2C16-671E17B9B728}"/>
                    </a:ext>
                  </a:extLst>
                </p:cNvPr>
                <p:cNvSpPr/>
                <p:nvPr/>
              </p:nvSpPr>
              <p:spPr>
                <a:xfrm>
                  <a:off x="6482508" y="723812"/>
                  <a:ext cx="4204339" cy="1878024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B23F86D7-FC5A-73BE-5570-BC10E246E354}"/>
                    </a:ext>
                  </a:extLst>
                </p:cNvPr>
                <p:cNvSpPr/>
                <p:nvPr/>
              </p:nvSpPr>
              <p:spPr>
                <a:xfrm>
                  <a:off x="6482507" y="723812"/>
                  <a:ext cx="4204339" cy="1878024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innerShdw blurRad="1016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B3E5-CAAB-A897-063C-C466AA505314}"/>
                  </a:ext>
                </a:extLst>
              </p:cNvPr>
              <p:cNvSpPr txBox="1"/>
              <p:nvPr/>
            </p:nvSpPr>
            <p:spPr>
              <a:xfrm>
                <a:off x="6719249" y="3785459"/>
                <a:ext cx="675469" cy="632334"/>
              </a:xfrm>
              <a:custGeom>
                <a:avLst/>
                <a:gdLst/>
                <a:ahLst/>
                <a:cxnLst/>
                <a:rect l="l" t="t" r="r" b="b"/>
                <a:pathLst>
                  <a:path w="675469" h="632334">
                    <a:moveTo>
                      <a:pt x="385291" y="15143"/>
                    </a:moveTo>
                    <a:lnTo>
                      <a:pt x="667283" y="15143"/>
                    </a:lnTo>
                    <a:lnTo>
                      <a:pt x="667283" y="121146"/>
                    </a:lnTo>
                    <a:lnTo>
                      <a:pt x="470830" y="121146"/>
                    </a:lnTo>
                    <a:lnTo>
                      <a:pt x="446273" y="230423"/>
                    </a:lnTo>
                    <a:cubicBezTo>
                      <a:pt x="453095" y="228513"/>
                      <a:pt x="459780" y="227081"/>
                      <a:pt x="466328" y="226126"/>
                    </a:cubicBezTo>
                    <a:cubicBezTo>
                      <a:pt x="472876" y="225171"/>
                      <a:pt x="479152" y="224693"/>
                      <a:pt x="485155" y="224693"/>
                    </a:cubicBezTo>
                    <a:cubicBezTo>
                      <a:pt x="539725" y="224693"/>
                      <a:pt x="585087" y="243315"/>
                      <a:pt x="621239" y="280560"/>
                    </a:cubicBezTo>
                    <a:cubicBezTo>
                      <a:pt x="657392" y="317804"/>
                      <a:pt x="675469" y="365485"/>
                      <a:pt x="675469" y="423602"/>
                    </a:cubicBezTo>
                    <a:cubicBezTo>
                      <a:pt x="675469" y="482265"/>
                      <a:pt x="655482" y="531719"/>
                      <a:pt x="615510" y="571965"/>
                    </a:cubicBezTo>
                    <a:cubicBezTo>
                      <a:pt x="575537" y="612211"/>
                      <a:pt x="526901" y="632334"/>
                      <a:pt x="469602" y="632334"/>
                    </a:cubicBezTo>
                    <a:cubicBezTo>
                      <a:pt x="418306" y="632334"/>
                      <a:pt x="374241" y="617736"/>
                      <a:pt x="337406" y="588541"/>
                    </a:cubicBezTo>
                    <a:cubicBezTo>
                      <a:pt x="300571" y="559346"/>
                      <a:pt x="276423" y="519373"/>
                      <a:pt x="264964" y="468623"/>
                    </a:cubicBezTo>
                    <a:lnTo>
                      <a:pt x="385291" y="468623"/>
                    </a:lnTo>
                    <a:cubicBezTo>
                      <a:pt x="394568" y="487449"/>
                      <a:pt x="406778" y="501706"/>
                      <a:pt x="421921" y="511392"/>
                    </a:cubicBezTo>
                    <a:cubicBezTo>
                      <a:pt x="437065" y="521078"/>
                      <a:pt x="453777" y="525921"/>
                      <a:pt x="472058" y="525921"/>
                    </a:cubicBezTo>
                    <a:cubicBezTo>
                      <a:pt x="497433" y="525921"/>
                      <a:pt x="518988" y="516781"/>
                      <a:pt x="536724" y="498500"/>
                    </a:cubicBezTo>
                    <a:cubicBezTo>
                      <a:pt x="554459" y="480219"/>
                      <a:pt x="563327" y="456754"/>
                      <a:pt x="563327" y="428104"/>
                    </a:cubicBezTo>
                    <a:cubicBezTo>
                      <a:pt x="563327" y="400273"/>
                      <a:pt x="555073" y="377422"/>
                      <a:pt x="538565" y="359550"/>
                    </a:cubicBezTo>
                    <a:cubicBezTo>
                      <a:pt x="522058" y="341678"/>
                      <a:pt x="502072" y="332742"/>
                      <a:pt x="478606" y="332742"/>
                    </a:cubicBezTo>
                    <a:cubicBezTo>
                      <a:pt x="466055" y="332742"/>
                      <a:pt x="453709" y="335880"/>
                      <a:pt x="441567" y="342156"/>
                    </a:cubicBezTo>
                    <a:cubicBezTo>
                      <a:pt x="429425" y="348431"/>
                      <a:pt x="417487" y="357845"/>
                      <a:pt x="405755" y="370396"/>
                    </a:cubicBezTo>
                    <a:lnTo>
                      <a:pt x="312440" y="349523"/>
                    </a:lnTo>
                    <a:close/>
                    <a:moveTo>
                      <a:pt x="11472" y="0"/>
                    </a:moveTo>
                    <a:cubicBezTo>
                      <a:pt x="55401" y="0"/>
                      <a:pt x="93259" y="10778"/>
                      <a:pt x="125047" y="32333"/>
                    </a:cubicBezTo>
                    <a:cubicBezTo>
                      <a:pt x="156834" y="53888"/>
                      <a:pt x="181390" y="86835"/>
                      <a:pt x="198716" y="131173"/>
                    </a:cubicBezTo>
                    <a:cubicBezTo>
                      <a:pt x="216042" y="175512"/>
                      <a:pt x="224706" y="237244"/>
                      <a:pt x="224706" y="316371"/>
                    </a:cubicBezTo>
                    <a:cubicBezTo>
                      <a:pt x="224706" y="396317"/>
                      <a:pt x="215906" y="458527"/>
                      <a:pt x="198307" y="503002"/>
                    </a:cubicBezTo>
                    <a:cubicBezTo>
                      <a:pt x="180708" y="547477"/>
                      <a:pt x="157038" y="580151"/>
                      <a:pt x="127298" y="601024"/>
                    </a:cubicBezTo>
                    <a:cubicBezTo>
                      <a:pt x="97557" y="621897"/>
                      <a:pt x="60040" y="632334"/>
                      <a:pt x="14746" y="632334"/>
                    </a:cubicBezTo>
                    <a:lnTo>
                      <a:pt x="0" y="630475"/>
                    </a:lnTo>
                    <a:lnTo>
                      <a:pt x="0" y="521999"/>
                    </a:lnTo>
                    <a:lnTo>
                      <a:pt x="14132" y="525921"/>
                    </a:lnTo>
                    <a:cubicBezTo>
                      <a:pt x="41904" y="525921"/>
                      <a:pt x="63958" y="512142"/>
                      <a:pt x="80295" y="484584"/>
                    </a:cubicBezTo>
                    <a:cubicBezTo>
                      <a:pt x="100170" y="451296"/>
                      <a:pt x="110108" y="395635"/>
                      <a:pt x="110108" y="317599"/>
                    </a:cubicBezTo>
                    <a:cubicBezTo>
                      <a:pt x="110108" y="238472"/>
                      <a:pt x="101191" y="183902"/>
                      <a:pt x="83358" y="153888"/>
                    </a:cubicBezTo>
                    <a:cubicBezTo>
                      <a:pt x="65524" y="123875"/>
                      <a:pt x="42449" y="108868"/>
                      <a:pt x="14132" y="108868"/>
                    </a:cubicBezTo>
                    <a:lnTo>
                      <a:pt x="0" y="111272"/>
                    </a:lnTo>
                    <a:lnTo>
                      <a:pt x="0" y="1224"/>
                    </a:lnTo>
                    <a:close/>
                  </a:path>
                </a:pathLst>
              </a:custGeom>
              <a:gradFill>
                <a:gsLst>
                  <a:gs pos="37000">
                    <a:srgbClr val="47CACE"/>
                  </a:gs>
                  <a:gs pos="5000">
                    <a:srgbClr val="323748"/>
                  </a:gs>
                  <a:gs pos="1000">
                    <a:srgbClr val="323748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 sz="66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041F3D7-B2D5-A6AF-214F-38F908912440}"/>
                  </a:ext>
                </a:extLst>
              </p:cNvPr>
              <p:cNvSpPr/>
              <p:nvPr/>
            </p:nvSpPr>
            <p:spPr>
              <a:xfrm>
                <a:off x="7521336" y="3524782"/>
                <a:ext cx="65051" cy="1123028"/>
              </a:xfrm>
              <a:prstGeom prst="rect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99000">
                    <a:srgbClr val="262A36"/>
                  </a:gs>
                  <a:gs pos="1000">
                    <a:srgbClr val="262A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BB34DDD-8641-D4FE-FD64-6FC994AC65D7}"/>
                </a:ext>
              </a:extLst>
            </p:cNvPr>
            <p:cNvSpPr txBox="1"/>
            <p:nvPr/>
          </p:nvSpPr>
          <p:spPr>
            <a:xfrm>
              <a:off x="7669988" y="3524782"/>
              <a:ext cx="30838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Sebagai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Dokumentasi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Digital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5422466-065D-A963-79F6-60BDEBA59031}"/>
                </a:ext>
              </a:extLst>
            </p:cNvPr>
            <p:cNvCxnSpPr>
              <a:cxnSpLocks/>
            </p:cNvCxnSpPr>
            <p:nvPr/>
          </p:nvCxnSpPr>
          <p:spPr>
            <a:xfrm>
              <a:off x="7719290" y="3787211"/>
              <a:ext cx="288013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F2539A2-0C36-E97D-1062-2D46234C5617}"/>
                </a:ext>
              </a:extLst>
            </p:cNvPr>
            <p:cNvSpPr txBox="1"/>
            <p:nvPr/>
          </p:nvSpPr>
          <p:spPr>
            <a:xfrm>
              <a:off x="7684423" y="3782448"/>
              <a:ext cx="280346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Menyimpan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dan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mengarsipkan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perkembangan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keterampilan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dan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pengalaman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secara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terorganisir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dalam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bentuk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online.</a:t>
              </a:r>
              <a:endParaRPr lang="en-ID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5227FA6-E456-D6FA-59E6-5C7EB2E8EC11}"/>
              </a:ext>
            </a:extLst>
          </p:cNvPr>
          <p:cNvGrpSpPr/>
          <p:nvPr/>
        </p:nvGrpSpPr>
        <p:grpSpPr>
          <a:xfrm>
            <a:off x="6719250" y="2120744"/>
            <a:ext cx="4204340" cy="1148740"/>
            <a:chOff x="6719250" y="2120744"/>
            <a:chExt cx="4204340" cy="114874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7FA743F-AA65-401F-9B8A-0A53F7A825E3}"/>
                </a:ext>
              </a:extLst>
            </p:cNvPr>
            <p:cNvGrpSpPr/>
            <p:nvPr/>
          </p:nvGrpSpPr>
          <p:grpSpPr>
            <a:xfrm>
              <a:off x="6719250" y="2146456"/>
              <a:ext cx="4204340" cy="1123028"/>
              <a:chOff x="6719250" y="2146456"/>
              <a:chExt cx="4204340" cy="112302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B02694F-16FB-003E-E598-2BC9F7CBAF8D}"/>
                  </a:ext>
                </a:extLst>
              </p:cNvPr>
              <p:cNvGrpSpPr/>
              <p:nvPr/>
            </p:nvGrpSpPr>
            <p:grpSpPr>
              <a:xfrm>
                <a:off x="6719250" y="2146456"/>
                <a:ext cx="4204340" cy="1123028"/>
                <a:chOff x="6482507" y="723812"/>
                <a:chExt cx="4204340" cy="1878024"/>
              </a:xfrm>
            </p:grpSpPr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35A4E399-5233-A0E7-1F7A-CAAE553756B4}"/>
                    </a:ext>
                  </a:extLst>
                </p:cNvPr>
                <p:cNvSpPr/>
                <p:nvPr/>
              </p:nvSpPr>
              <p:spPr>
                <a:xfrm>
                  <a:off x="6482508" y="723812"/>
                  <a:ext cx="4204339" cy="1878024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81D3C522-5EBE-C2F9-1932-5B62484EA7A7}"/>
                    </a:ext>
                  </a:extLst>
                </p:cNvPr>
                <p:cNvSpPr/>
                <p:nvPr/>
              </p:nvSpPr>
              <p:spPr>
                <a:xfrm>
                  <a:off x="6482507" y="723812"/>
                  <a:ext cx="4204339" cy="1878024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innerShdw blurRad="1016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12729E0-8F5D-B6BF-C67F-07DE42D7E43B}"/>
                  </a:ext>
                </a:extLst>
              </p:cNvPr>
              <p:cNvSpPr/>
              <p:nvPr/>
            </p:nvSpPr>
            <p:spPr>
              <a:xfrm>
                <a:off x="7521337" y="2146456"/>
                <a:ext cx="65051" cy="1123028"/>
              </a:xfrm>
              <a:prstGeom prst="rect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99000">
                    <a:srgbClr val="262A36"/>
                  </a:gs>
                  <a:gs pos="1000">
                    <a:srgbClr val="262A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28AD3BB-CAF0-FB00-854F-0C0EA6BE200F}"/>
                  </a:ext>
                </a:extLst>
              </p:cNvPr>
              <p:cNvSpPr txBox="1"/>
              <p:nvPr/>
            </p:nvSpPr>
            <p:spPr>
              <a:xfrm>
                <a:off x="6719250" y="2391803"/>
                <a:ext cx="688642" cy="632333"/>
              </a:xfrm>
              <a:custGeom>
                <a:avLst/>
                <a:gdLst/>
                <a:ahLst/>
                <a:cxnLst/>
                <a:rect l="l" t="t" r="r" b="b"/>
                <a:pathLst>
                  <a:path w="688642" h="632333">
                    <a:moveTo>
                      <a:pt x="522885" y="185812"/>
                    </a:moveTo>
                    <a:lnTo>
                      <a:pt x="385368" y="387586"/>
                    </a:lnTo>
                    <a:lnTo>
                      <a:pt x="522885" y="387586"/>
                    </a:lnTo>
                    <a:close/>
                    <a:moveTo>
                      <a:pt x="520807" y="0"/>
                    </a:moveTo>
                    <a:lnTo>
                      <a:pt x="635027" y="0"/>
                    </a:lnTo>
                    <a:lnTo>
                      <a:pt x="635027" y="387586"/>
                    </a:lnTo>
                    <a:lnTo>
                      <a:pt x="688642" y="387586"/>
                    </a:lnTo>
                    <a:lnTo>
                      <a:pt x="688642" y="493588"/>
                    </a:lnTo>
                    <a:lnTo>
                      <a:pt x="635027" y="493588"/>
                    </a:lnTo>
                    <a:lnTo>
                      <a:pt x="635027" y="617190"/>
                    </a:lnTo>
                    <a:lnTo>
                      <a:pt x="522885" y="617190"/>
                    </a:lnTo>
                    <a:lnTo>
                      <a:pt x="522885" y="493588"/>
                    </a:lnTo>
                    <a:lnTo>
                      <a:pt x="260129" y="493588"/>
                    </a:lnTo>
                    <a:lnTo>
                      <a:pt x="260129" y="387586"/>
                    </a:lnTo>
                    <a:close/>
                    <a:moveTo>
                      <a:pt x="9093" y="0"/>
                    </a:moveTo>
                    <a:cubicBezTo>
                      <a:pt x="53022" y="0"/>
                      <a:pt x="90880" y="10777"/>
                      <a:pt x="122668" y="32333"/>
                    </a:cubicBezTo>
                    <a:cubicBezTo>
                      <a:pt x="154455" y="53888"/>
                      <a:pt x="179011" y="86835"/>
                      <a:pt x="196337" y="131173"/>
                    </a:cubicBezTo>
                    <a:cubicBezTo>
                      <a:pt x="213664" y="175512"/>
                      <a:pt x="222327" y="237244"/>
                      <a:pt x="222327" y="316371"/>
                    </a:cubicBezTo>
                    <a:cubicBezTo>
                      <a:pt x="222327" y="396317"/>
                      <a:pt x="213527" y="458527"/>
                      <a:pt x="195928" y="503002"/>
                    </a:cubicBezTo>
                    <a:cubicBezTo>
                      <a:pt x="178329" y="547477"/>
                      <a:pt x="154659" y="580151"/>
                      <a:pt x="124919" y="601024"/>
                    </a:cubicBezTo>
                    <a:cubicBezTo>
                      <a:pt x="95178" y="621897"/>
                      <a:pt x="57661" y="632333"/>
                      <a:pt x="12367" y="632333"/>
                    </a:cubicBezTo>
                    <a:lnTo>
                      <a:pt x="0" y="630775"/>
                    </a:lnTo>
                    <a:lnTo>
                      <a:pt x="0" y="522659"/>
                    </a:lnTo>
                    <a:lnTo>
                      <a:pt x="11753" y="525921"/>
                    </a:lnTo>
                    <a:cubicBezTo>
                      <a:pt x="39525" y="525921"/>
                      <a:pt x="61579" y="512142"/>
                      <a:pt x="77916" y="484584"/>
                    </a:cubicBezTo>
                    <a:cubicBezTo>
                      <a:pt x="97791" y="451296"/>
                      <a:pt x="107729" y="395635"/>
                      <a:pt x="107729" y="317599"/>
                    </a:cubicBezTo>
                    <a:cubicBezTo>
                      <a:pt x="107729" y="238472"/>
                      <a:pt x="98812" y="183902"/>
                      <a:pt x="80979" y="153888"/>
                    </a:cubicBezTo>
                    <a:cubicBezTo>
                      <a:pt x="63145" y="123874"/>
                      <a:pt x="40070" y="108868"/>
                      <a:pt x="11753" y="108868"/>
                    </a:cubicBezTo>
                    <a:lnTo>
                      <a:pt x="0" y="110867"/>
                    </a:lnTo>
                    <a:lnTo>
                      <a:pt x="0" y="970"/>
                    </a:lnTo>
                    <a:close/>
                  </a:path>
                </a:pathLst>
              </a:custGeom>
              <a:gradFill>
                <a:gsLst>
                  <a:gs pos="37000">
                    <a:srgbClr val="47CACE"/>
                  </a:gs>
                  <a:gs pos="5000">
                    <a:srgbClr val="323748"/>
                  </a:gs>
                  <a:gs pos="0">
                    <a:srgbClr val="323748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 sz="66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902CAB2-3C97-35E1-749F-6AC1AFD0C582}"/>
                </a:ext>
              </a:extLst>
            </p:cNvPr>
            <p:cNvSpPr txBox="1"/>
            <p:nvPr/>
          </p:nvSpPr>
          <p:spPr>
            <a:xfrm>
              <a:off x="7713083" y="2120744"/>
              <a:ext cx="30838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Meningkatkan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Peluang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Karier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1DEA45F-347E-A814-D947-BA4D61741146}"/>
                </a:ext>
              </a:extLst>
            </p:cNvPr>
            <p:cNvSpPr txBox="1"/>
            <p:nvPr/>
          </p:nvSpPr>
          <p:spPr>
            <a:xfrm>
              <a:off x="7727518" y="2378410"/>
              <a:ext cx="280346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Membuka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peluang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kerja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,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kolaborasi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,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atau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proyek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freelance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melalui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portofolio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yang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dapat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diakses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kapan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sajah</a:t>
              </a:r>
              <a:endParaRPr lang="en-ID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949337C-DCBB-3983-4FD2-38C599727BB3}"/>
                </a:ext>
              </a:extLst>
            </p:cNvPr>
            <p:cNvCxnSpPr>
              <a:cxnSpLocks/>
            </p:cNvCxnSpPr>
            <p:nvPr/>
          </p:nvCxnSpPr>
          <p:spPr>
            <a:xfrm>
              <a:off x="7775170" y="2393537"/>
              <a:ext cx="282425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">
            <a:extLst>
              <a:ext uri="{FF2B5EF4-FFF2-40B4-BE49-F238E27FC236}">
                <a16:creationId xmlns:a16="http://schemas.microsoft.com/office/drawing/2014/main" id="{6590701B-49AF-A569-428D-1056070B9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d-ID" altLang="id-ID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Membuka peluang kerja, kolaborasi, atau proyek freelance melalui portofolio yang dapat diakses kapan saja.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d-ID" altLang="id-ID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17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6" grpId="0" animBg="1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A359279-2A61-F241-DCC1-1919F91A7578}"/>
              </a:ext>
            </a:extLst>
          </p:cNvPr>
          <p:cNvGrpSpPr/>
          <p:nvPr/>
        </p:nvGrpSpPr>
        <p:grpSpPr>
          <a:xfrm>
            <a:off x="11395056" y="6322748"/>
            <a:ext cx="666870" cy="392559"/>
            <a:chOff x="11395056" y="6322748"/>
            <a:chExt cx="666870" cy="392559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D15406C-99A1-1DFC-B94A-B2306748E211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AEF21E8-54F1-C5EB-B514-EC5BF987B4D8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6839E8A-EFE1-D957-38FE-03086F720C6B}"/>
              </a:ext>
            </a:extLst>
          </p:cNvPr>
          <p:cNvGrpSpPr/>
          <p:nvPr/>
        </p:nvGrpSpPr>
        <p:grpSpPr>
          <a:xfrm>
            <a:off x="-2148327" y="2786447"/>
            <a:ext cx="2042950" cy="2129172"/>
            <a:chOff x="486596" y="3429000"/>
            <a:chExt cx="2042950" cy="212917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EC61ED0-CD25-1088-9FBF-1AEBCA8AA510}"/>
                </a:ext>
              </a:extLst>
            </p:cNvPr>
            <p:cNvSpPr/>
            <p:nvPr/>
          </p:nvSpPr>
          <p:spPr>
            <a:xfrm>
              <a:off x="486597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574598" y="136162"/>
                  </a:moveTo>
                  <a:lnTo>
                    <a:pt x="493980" y="267042"/>
                  </a:lnTo>
                  <a:lnTo>
                    <a:pt x="644766" y="267042"/>
                  </a:lnTo>
                  <a:lnTo>
                    <a:pt x="644766" y="868196"/>
                  </a:lnTo>
                  <a:lnTo>
                    <a:pt x="783111" y="868196"/>
                  </a:lnTo>
                  <a:lnTo>
                    <a:pt x="783111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5" name="Graphic 4" descr="Atom">
              <a:extLst>
                <a:ext uri="{FF2B5EF4-FFF2-40B4-BE49-F238E27FC236}">
                  <a16:creationId xmlns:a16="http://schemas.microsoft.com/office/drawing/2014/main" id="{48A104F7-F8D5-0CF6-082E-81722ED7C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15540" y="3700401"/>
              <a:ext cx="658352" cy="65835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8DCFA7-710B-CE86-7E14-C5EDF8862BB9}"/>
                </a:ext>
              </a:extLst>
            </p:cNvPr>
            <p:cNvSpPr txBox="1"/>
            <p:nvPr/>
          </p:nvSpPr>
          <p:spPr>
            <a:xfrm>
              <a:off x="999961" y="4349968"/>
              <a:ext cx="14895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rgbClr val="47CACE"/>
                  </a:solidFill>
                  <a:latin typeface="Century Gothic" panose="020B0502020202020204" pitchFamily="34" charset="0"/>
                </a:rPr>
                <a:t>PRELIMINARY</a:t>
              </a:r>
              <a:endParaRPr lang="en-ID" sz="1100" b="1" spc="300" dirty="0">
                <a:solidFill>
                  <a:srgbClr val="47CAC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1AD4EC-33C5-7EEC-379A-42835246B4F5}"/>
                </a:ext>
              </a:extLst>
            </p:cNvPr>
            <p:cNvSpPr txBox="1"/>
            <p:nvPr/>
          </p:nvSpPr>
          <p:spPr>
            <a:xfrm>
              <a:off x="486596" y="4654948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7355308-2151-258B-5CFF-4504B77842A0}"/>
                </a:ext>
              </a:extLst>
            </p:cNvPr>
            <p:cNvCxnSpPr/>
            <p:nvPr/>
          </p:nvCxnSpPr>
          <p:spPr>
            <a:xfrm>
              <a:off x="994231" y="4610068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A7CF62-0A45-416C-1E24-BF8534BA51A9}"/>
                </a:ext>
              </a:extLst>
            </p:cNvPr>
            <p:cNvSpPr/>
            <p:nvPr/>
          </p:nvSpPr>
          <p:spPr>
            <a:xfrm>
              <a:off x="811135" y="4256679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8D19141-080D-86BB-F102-B8E26F408418}"/>
                </a:ext>
              </a:extLst>
            </p:cNvPr>
            <p:cNvSpPr/>
            <p:nvPr/>
          </p:nvSpPr>
          <p:spPr>
            <a:xfrm>
              <a:off x="2107035" y="3597061"/>
              <a:ext cx="157112" cy="1571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D940AA-BDF2-6645-8C32-2260953D4AEA}"/>
              </a:ext>
            </a:extLst>
          </p:cNvPr>
          <p:cNvGrpSpPr/>
          <p:nvPr/>
        </p:nvGrpSpPr>
        <p:grpSpPr>
          <a:xfrm>
            <a:off x="-2152873" y="2786447"/>
            <a:ext cx="2042950" cy="2129172"/>
            <a:chOff x="2780082" y="3429000"/>
            <a:chExt cx="2042950" cy="212917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341E436-3303-D1A2-27AC-6C1C5EE101F6}"/>
                </a:ext>
              </a:extLst>
            </p:cNvPr>
            <p:cNvSpPr/>
            <p:nvPr/>
          </p:nvSpPr>
          <p:spPr>
            <a:xfrm>
              <a:off x="2780083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00004" y="117749"/>
                  </a:moveTo>
                  <a:cubicBezTo>
                    <a:pt x="628012" y="117749"/>
                    <a:pt x="569041" y="140392"/>
                    <a:pt x="523092" y="185677"/>
                  </a:cubicBezTo>
                  <a:cubicBezTo>
                    <a:pt x="477143" y="230963"/>
                    <a:pt x="452344" y="293086"/>
                    <a:pt x="448694" y="372045"/>
                  </a:cubicBezTo>
                  <a:lnTo>
                    <a:pt x="584551" y="372045"/>
                  </a:lnTo>
                  <a:cubicBezTo>
                    <a:pt x="585878" y="333892"/>
                    <a:pt x="596495" y="303702"/>
                    <a:pt x="616400" y="281474"/>
                  </a:cubicBezTo>
                  <a:cubicBezTo>
                    <a:pt x="636306" y="259246"/>
                    <a:pt x="661188" y="248132"/>
                    <a:pt x="691047" y="248132"/>
                  </a:cubicBezTo>
                  <a:cubicBezTo>
                    <a:pt x="720574" y="248132"/>
                    <a:pt x="744709" y="257338"/>
                    <a:pt x="763454" y="275751"/>
                  </a:cubicBezTo>
                  <a:cubicBezTo>
                    <a:pt x="782199" y="294164"/>
                    <a:pt x="791571" y="317470"/>
                    <a:pt x="791571" y="345670"/>
                  </a:cubicBezTo>
                  <a:cubicBezTo>
                    <a:pt x="791571" y="372874"/>
                    <a:pt x="782530" y="403314"/>
                    <a:pt x="764449" y="436988"/>
                  </a:cubicBezTo>
                  <a:cubicBezTo>
                    <a:pt x="746368" y="470662"/>
                    <a:pt x="709957" y="515201"/>
                    <a:pt x="655217" y="570605"/>
                  </a:cubicBezTo>
                  <a:lnTo>
                    <a:pt x="428789" y="801512"/>
                  </a:lnTo>
                  <a:lnTo>
                    <a:pt x="428789" y="868196"/>
                  </a:lnTo>
                  <a:lnTo>
                    <a:pt x="935888" y="868196"/>
                  </a:lnTo>
                  <a:lnTo>
                    <a:pt x="935888" y="739306"/>
                  </a:lnTo>
                  <a:lnTo>
                    <a:pt x="674998" y="739306"/>
                  </a:lnTo>
                  <a:lnTo>
                    <a:pt x="757148" y="652716"/>
                  </a:lnTo>
                  <a:cubicBezTo>
                    <a:pt x="822868" y="584373"/>
                    <a:pt x="868093" y="525154"/>
                    <a:pt x="892822" y="475057"/>
                  </a:cubicBezTo>
                  <a:cubicBezTo>
                    <a:pt x="917551" y="424961"/>
                    <a:pt x="929916" y="378183"/>
                    <a:pt x="929916" y="334722"/>
                  </a:cubicBezTo>
                  <a:cubicBezTo>
                    <a:pt x="929916" y="298228"/>
                    <a:pt x="919714" y="262315"/>
                    <a:pt x="899311" y="226982"/>
                  </a:cubicBezTo>
                  <a:cubicBezTo>
                    <a:pt x="878907" y="191649"/>
                    <a:pt x="851703" y="164610"/>
                    <a:pt x="817697" y="145866"/>
                  </a:cubicBezTo>
                  <a:cubicBezTo>
                    <a:pt x="783692" y="127121"/>
                    <a:pt x="744461" y="117749"/>
                    <a:pt x="700004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13" name="Graphic 12" descr="Maze">
              <a:extLst>
                <a:ext uri="{FF2B5EF4-FFF2-40B4-BE49-F238E27FC236}">
                  <a16:creationId xmlns:a16="http://schemas.microsoft.com/office/drawing/2014/main" id="{E3930941-6B28-4092-6858-9910631AA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28863" y="3673059"/>
              <a:ext cx="658352" cy="65835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122AB3-185A-AA46-D712-2F66D93B885F}"/>
                </a:ext>
              </a:extLst>
            </p:cNvPr>
            <p:cNvSpPr txBox="1"/>
            <p:nvPr/>
          </p:nvSpPr>
          <p:spPr>
            <a:xfrm>
              <a:off x="2998430" y="4297962"/>
              <a:ext cx="17845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IDENTIFICATION</a:t>
              </a:r>
            </a:p>
            <a:p>
              <a:pPr algn="r"/>
              <a:r>
                <a:rPr lang="en-US" sz="1100" b="1" spc="300" dirty="0">
                  <a:solidFill>
                    <a:srgbClr val="41D568"/>
                  </a:solidFill>
                  <a:latin typeface="Century Gothic" panose="020B0502020202020204" pitchFamily="34" charset="0"/>
                </a:rPr>
                <a:t>OF PROBLEM</a:t>
              </a:r>
              <a:endParaRPr lang="en-ID" sz="1100" b="1" spc="300" dirty="0">
                <a:solidFill>
                  <a:srgbClr val="41D568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C88286-EFE9-2B50-5EDF-29D6DBA9F82C}"/>
                </a:ext>
              </a:extLst>
            </p:cNvPr>
            <p:cNvSpPr txBox="1"/>
            <p:nvPr/>
          </p:nvSpPr>
          <p:spPr>
            <a:xfrm>
              <a:off x="2780082" y="4758954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C198B57-BF47-79E9-EEC7-617BD7362CB3}"/>
                </a:ext>
              </a:extLst>
            </p:cNvPr>
            <p:cNvCxnSpPr/>
            <p:nvPr/>
          </p:nvCxnSpPr>
          <p:spPr>
            <a:xfrm>
              <a:off x="3287717" y="4714074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FD9748-6DB8-8C26-0F17-E16D998F3AF7}"/>
                </a:ext>
              </a:extLst>
            </p:cNvPr>
            <p:cNvSpPr/>
            <p:nvPr/>
          </p:nvSpPr>
          <p:spPr>
            <a:xfrm>
              <a:off x="3037180" y="4558953"/>
              <a:ext cx="153950" cy="1539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5D0B3B-B167-1683-C023-350892F77FDB}"/>
                </a:ext>
              </a:extLst>
            </p:cNvPr>
            <p:cNvSpPr/>
            <p:nvPr/>
          </p:nvSpPr>
          <p:spPr>
            <a:xfrm>
              <a:off x="3115396" y="4610068"/>
              <a:ext cx="106349" cy="1063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C37930-E609-EC09-4C5C-A48F34931633}"/>
              </a:ext>
            </a:extLst>
          </p:cNvPr>
          <p:cNvGrpSpPr/>
          <p:nvPr/>
        </p:nvGrpSpPr>
        <p:grpSpPr>
          <a:xfrm>
            <a:off x="-2157418" y="2786447"/>
            <a:ext cx="2044865" cy="2129172"/>
            <a:chOff x="5073568" y="3429000"/>
            <a:chExt cx="2044865" cy="2129172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0C0515F-3FC3-4666-8D44-4FF569BF852E}"/>
                </a:ext>
              </a:extLst>
            </p:cNvPr>
            <p:cNvSpPr/>
            <p:nvPr/>
          </p:nvSpPr>
          <p:spPr>
            <a:xfrm>
              <a:off x="5073568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692540" y="117749"/>
                  </a:moveTo>
                  <a:cubicBezTo>
                    <a:pt x="625192" y="117749"/>
                    <a:pt x="569290" y="140641"/>
                    <a:pt x="524834" y="186424"/>
                  </a:cubicBezTo>
                  <a:cubicBezTo>
                    <a:pt x="492985" y="219268"/>
                    <a:pt x="473577" y="262729"/>
                    <a:pt x="466609" y="316807"/>
                  </a:cubicBezTo>
                  <a:lnTo>
                    <a:pt x="600476" y="316807"/>
                  </a:lnTo>
                  <a:cubicBezTo>
                    <a:pt x="606447" y="297564"/>
                    <a:pt x="617561" y="281889"/>
                    <a:pt x="633818" y="269779"/>
                  </a:cubicBezTo>
                  <a:cubicBezTo>
                    <a:pt x="650074" y="257670"/>
                    <a:pt x="668155" y="251615"/>
                    <a:pt x="688061" y="251615"/>
                  </a:cubicBezTo>
                  <a:cubicBezTo>
                    <a:pt x="710621" y="251615"/>
                    <a:pt x="728868" y="258167"/>
                    <a:pt x="742802" y="271272"/>
                  </a:cubicBezTo>
                  <a:cubicBezTo>
                    <a:pt x="756736" y="284377"/>
                    <a:pt x="763703" y="300882"/>
                    <a:pt x="763703" y="320788"/>
                  </a:cubicBezTo>
                  <a:cubicBezTo>
                    <a:pt x="763703" y="336049"/>
                    <a:pt x="759141" y="350480"/>
                    <a:pt x="750018" y="364083"/>
                  </a:cubicBezTo>
                  <a:cubicBezTo>
                    <a:pt x="740894" y="377685"/>
                    <a:pt x="728121" y="388384"/>
                    <a:pt x="711699" y="396181"/>
                  </a:cubicBezTo>
                  <a:cubicBezTo>
                    <a:pt x="695277" y="403977"/>
                    <a:pt x="670312" y="409202"/>
                    <a:pt x="636804" y="411857"/>
                  </a:cubicBezTo>
                  <a:lnTo>
                    <a:pt x="636804" y="531291"/>
                  </a:lnTo>
                  <a:cubicBezTo>
                    <a:pt x="691213" y="531955"/>
                    <a:pt x="732849" y="543732"/>
                    <a:pt x="761712" y="566624"/>
                  </a:cubicBezTo>
                  <a:cubicBezTo>
                    <a:pt x="790576" y="589516"/>
                    <a:pt x="805007" y="617549"/>
                    <a:pt x="805007" y="650726"/>
                  </a:cubicBezTo>
                  <a:cubicBezTo>
                    <a:pt x="805007" y="680916"/>
                    <a:pt x="794308" y="706462"/>
                    <a:pt x="772909" y="727363"/>
                  </a:cubicBezTo>
                  <a:cubicBezTo>
                    <a:pt x="751511" y="748264"/>
                    <a:pt x="724555" y="758714"/>
                    <a:pt x="692042" y="758714"/>
                  </a:cubicBezTo>
                  <a:cubicBezTo>
                    <a:pt x="660856" y="758714"/>
                    <a:pt x="635062" y="749508"/>
                    <a:pt x="614659" y="731095"/>
                  </a:cubicBezTo>
                  <a:cubicBezTo>
                    <a:pt x="594255" y="712682"/>
                    <a:pt x="581068" y="684566"/>
                    <a:pt x="575096" y="646745"/>
                  </a:cubicBezTo>
                  <a:lnTo>
                    <a:pt x="437249" y="646745"/>
                  </a:lnTo>
                  <a:cubicBezTo>
                    <a:pt x="441561" y="720728"/>
                    <a:pt x="466112" y="779201"/>
                    <a:pt x="510900" y="822164"/>
                  </a:cubicBezTo>
                  <a:cubicBezTo>
                    <a:pt x="555688" y="865127"/>
                    <a:pt x="613580" y="886609"/>
                    <a:pt x="684578" y="886609"/>
                  </a:cubicBezTo>
                  <a:cubicBezTo>
                    <a:pt x="759556" y="886609"/>
                    <a:pt x="821264" y="863800"/>
                    <a:pt x="869701" y="818183"/>
                  </a:cubicBezTo>
                  <a:cubicBezTo>
                    <a:pt x="918139" y="772566"/>
                    <a:pt x="942357" y="716912"/>
                    <a:pt x="942357" y="651223"/>
                  </a:cubicBezTo>
                  <a:cubicBezTo>
                    <a:pt x="942357" y="606435"/>
                    <a:pt x="929833" y="567536"/>
                    <a:pt x="904785" y="534526"/>
                  </a:cubicBezTo>
                  <a:cubicBezTo>
                    <a:pt x="879737" y="501515"/>
                    <a:pt x="844985" y="478375"/>
                    <a:pt x="800529" y="465105"/>
                  </a:cubicBezTo>
                  <a:cubicBezTo>
                    <a:pt x="834368" y="448516"/>
                    <a:pt x="860163" y="426786"/>
                    <a:pt x="877912" y="399913"/>
                  </a:cubicBezTo>
                  <a:cubicBezTo>
                    <a:pt x="895662" y="373040"/>
                    <a:pt x="904536" y="343348"/>
                    <a:pt x="904536" y="310835"/>
                  </a:cubicBezTo>
                  <a:cubicBezTo>
                    <a:pt x="904536" y="258416"/>
                    <a:pt x="884216" y="213131"/>
                    <a:pt x="843575" y="174978"/>
                  </a:cubicBezTo>
                  <a:cubicBezTo>
                    <a:pt x="802934" y="136825"/>
                    <a:pt x="752589" y="117749"/>
                    <a:pt x="692540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2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9BD351B-73B3-008C-EF89-1803712BF4CA}"/>
                </a:ext>
              </a:extLst>
            </p:cNvPr>
            <p:cNvSpPr/>
            <p:nvPr/>
          </p:nvSpPr>
          <p:spPr>
            <a:xfrm>
              <a:off x="5310700" y="457268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9FAFBA-F2B7-FEA0-0B3B-E063CC4FA1E8}"/>
                </a:ext>
              </a:extLst>
            </p:cNvPr>
            <p:cNvSpPr txBox="1"/>
            <p:nvPr/>
          </p:nvSpPr>
          <p:spPr>
            <a:xfrm>
              <a:off x="5813269" y="4283187"/>
              <a:ext cx="126509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PROBLEM</a:t>
              </a:r>
            </a:p>
            <a:p>
              <a:pPr algn="r"/>
              <a:r>
                <a:rPr lang="en-US" sz="1100" b="1" spc="300" dirty="0">
                  <a:solidFill>
                    <a:srgbClr val="D7D03F"/>
                  </a:solidFill>
                  <a:latin typeface="Century Gothic" panose="020B0502020202020204" pitchFamily="34" charset="0"/>
                </a:rPr>
                <a:t>STATEMENT</a:t>
              </a:r>
              <a:endParaRPr lang="en-ID" sz="1100" b="1" spc="300" dirty="0">
                <a:solidFill>
                  <a:srgbClr val="D7D03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9C789D-3777-C943-8E2F-702E5D5B4CE5}"/>
                </a:ext>
              </a:extLst>
            </p:cNvPr>
            <p:cNvSpPr txBox="1"/>
            <p:nvPr/>
          </p:nvSpPr>
          <p:spPr>
            <a:xfrm>
              <a:off x="5075484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854A0E5-A537-5E7F-83FA-3C7ECBE7EE75}"/>
                </a:ext>
              </a:extLst>
            </p:cNvPr>
            <p:cNvCxnSpPr/>
            <p:nvPr/>
          </p:nvCxnSpPr>
          <p:spPr>
            <a:xfrm>
              <a:off x="5583119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Graphic 24" descr="Fingerprint">
              <a:extLst>
                <a:ext uri="{FF2B5EF4-FFF2-40B4-BE49-F238E27FC236}">
                  <a16:creationId xmlns:a16="http://schemas.microsoft.com/office/drawing/2014/main" id="{AF0CA461-01F0-0701-47AB-DC3D617E8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22348" y="3659965"/>
              <a:ext cx="658352" cy="658352"/>
            </a:xfrm>
            <a:prstGeom prst="rect">
              <a:avLst/>
            </a:prstGeom>
          </p:spPr>
        </p:pic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1346AA6-4B3A-540A-6AB0-413051E40E28}"/>
                </a:ext>
              </a:extLst>
            </p:cNvPr>
            <p:cNvSpPr/>
            <p:nvPr/>
          </p:nvSpPr>
          <p:spPr>
            <a:xfrm>
              <a:off x="6021154" y="386446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FD1207-9D2D-59E5-9063-16F673E3C265}"/>
              </a:ext>
            </a:extLst>
          </p:cNvPr>
          <p:cNvGrpSpPr/>
          <p:nvPr/>
        </p:nvGrpSpPr>
        <p:grpSpPr>
          <a:xfrm>
            <a:off x="-2148024" y="2786447"/>
            <a:ext cx="2042949" cy="2129172"/>
            <a:chOff x="7368969" y="3429000"/>
            <a:chExt cx="2042949" cy="2129172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53A6274-274B-6F73-BD17-A7224679B362}"/>
                </a:ext>
              </a:extLst>
            </p:cNvPr>
            <p:cNvSpPr/>
            <p:nvPr/>
          </p:nvSpPr>
          <p:spPr>
            <a:xfrm>
              <a:off x="7368969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747280" y="343679"/>
                  </a:moveTo>
                  <a:lnTo>
                    <a:pt x="747280" y="589018"/>
                  </a:lnTo>
                  <a:lnTo>
                    <a:pt x="580072" y="589018"/>
                  </a:lnTo>
                  <a:close/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1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44753" y="117749"/>
                  </a:moveTo>
                  <a:lnTo>
                    <a:pt x="427793" y="589018"/>
                  </a:lnTo>
                  <a:lnTo>
                    <a:pt x="427793" y="717908"/>
                  </a:lnTo>
                  <a:lnTo>
                    <a:pt x="747280" y="717908"/>
                  </a:lnTo>
                  <a:lnTo>
                    <a:pt x="747280" y="868196"/>
                  </a:lnTo>
                  <a:lnTo>
                    <a:pt x="883635" y="868196"/>
                  </a:lnTo>
                  <a:lnTo>
                    <a:pt x="883635" y="717908"/>
                  </a:lnTo>
                  <a:lnTo>
                    <a:pt x="948826" y="717908"/>
                  </a:lnTo>
                  <a:lnTo>
                    <a:pt x="948826" y="589018"/>
                  </a:lnTo>
                  <a:lnTo>
                    <a:pt x="883635" y="589018"/>
                  </a:lnTo>
                  <a:lnTo>
                    <a:pt x="883635" y="117749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8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9108997-2761-4BF8-BCCA-D3EAB2F7389E}"/>
                </a:ext>
              </a:extLst>
            </p:cNvPr>
            <p:cNvSpPr/>
            <p:nvPr/>
          </p:nvSpPr>
          <p:spPr>
            <a:xfrm>
              <a:off x="7466750" y="4446941"/>
              <a:ext cx="125896" cy="12589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CAF3E3-DF6F-49E8-3DE4-F4A4BF29EA4F}"/>
                </a:ext>
              </a:extLst>
            </p:cNvPr>
            <p:cNvSpPr txBox="1"/>
            <p:nvPr/>
          </p:nvSpPr>
          <p:spPr>
            <a:xfrm>
              <a:off x="8294305" y="4283187"/>
              <a:ext cx="10775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PROBLEM</a:t>
              </a:r>
            </a:p>
            <a:p>
              <a:pPr algn="r"/>
              <a:r>
                <a:rPr lang="en-US" sz="1100" b="1" spc="300" dirty="0">
                  <a:solidFill>
                    <a:srgbClr val="D88B3E"/>
                  </a:solidFill>
                  <a:latin typeface="Century Gothic" panose="020B0502020202020204" pitchFamily="34" charset="0"/>
                </a:rPr>
                <a:t>SCOPE</a:t>
              </a:r>
              <a:endParaRPr lang="en-ID" sz="1100" b="1" spc="300" dirty="0">
                <a:solidFill>
                  <a:srgbClr val="D88B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FCA96F3-8DA5-D01A-1285-C1DF5BE0C42E}"/>
                </a:ext>
              </a:extLst>
            </p:cNvPr>
            <p:cNvSpPr txBox="1"/>
            <p:nvPr/>
          </p:nvSpPr>
          <p:spPr>
            <a:xfrm>
              <a:off x="7368969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1ABD6B2-32CB-D312-8E02-4B9276B3C0C8}"/>
                </a:ext>
              </a:extLst>
            </p:cNvPr>
            <p:cNvCxnSpPr/>
            <p:nvPr/>
          </p:nvCxnSpPr>
          <p:spPr>
            <a:xfrm>
              <a:off x="7876604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Graphic 32" descr="Bullseye">
              <a:extLst>
                <a:ext uri="{FF2B5EF4-FFF2-40B4-BE49-F238E27FC236}">
                  <a16:creationId xmlns:a16="http://schemas.microsoft.com/office/drawing/2014/main" id="{D02A3D9E-BC7E-2C2F-71C4-F081005B3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17749" y="3675617"/>
              <a:ext cx="658352" cy="65835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DBA8E2-4921-CFFA-E038-CFF11BF5A5FF}"/>
              </a:ext>
            </a:extLst>
          </p:cNvPr>
          <p:cNvGrpSpPr/>
          <p:nvPr/>
        </p:nvGrpSpPr>
        <p:grpSpPr>
          <a:xfrm>
            <a:off x="-2152575" y="2786447"/>
            <a:ext cx="2042949" cy="2129172"/>
            <a:chOff x="9662455" y="3429000"/>
            <a:chExt cx="2042949" cy="2129172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924DA79-5E1F-12EF-96F8-BBD388D1C7F4}"/>
                </a:ext>
              </a:extLst>
            </p:cNvPr>
            <p:cNvSpPr/>
            <p:nvPr/>
          </p:nvSpPr>
          <p:spPr>
            <a:xfrm>
              <a:off x="9662455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3" y="706960"/>
                  </a:cubicBezTo>
                  <a:cubicBezTo>
                    <a:pt x="182369" y="740467"/>
                    <a:pt x="155553" y="757222"/>
                    <a:pt x="121786" y="757222"/>
                  </a:cubicBezTo>
                  <a:cubicBezTo>
                    <a:pt x="86692" y="757222"/>
                    <a:pt x="58137" y="739555"/>
                    <a:pt x="36121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19" y="257670"/>
                    <a:pt x="98278" y="250122"/>
                    <a:pt x="121786" y="250122"/>
                  </a:cubicBezTo>
                  <a:close/>
                  <a:moveTo>
                    <a:pt x="577086" y="136162"/>
                  </a:moveTo>
                  <a:lnTo>
                    <a:pt x="488506" y="542737"/>
                  </a:lnTo>
                  <a:lnTo>
                    <a:pt x="601968" y="568117"/>
                  </a:lnTo>
                  <a:cubicBezTo>
                    <a:pt x="616234" y="552856"/>
                    <a:pt x="630749" y="541410"/>
                    <a:pt x="645512" y="533779"/>
                  </a:cubicBezTo>
                  <a:cubicBezTo>
                    <a:pt x="660276" y="526149"/>
                    <a:pt x="675288" y="522334"/>
                    <a:pt x="690549" y="522334"/>
                  </a:cubicBezTo>
                  <a:cubicBezTo>
                    <a:pt x="719081" y="522334"/>
                    <a:pt x="743382" y="533199"/>
                    <a:pt x="763454" y="554929"/>
                  </a:cubicBezTo>
                  <a:cubicBezTo>
                    <a:pt x="783526" y="576660"/>
                    <a:pt x="793561" y="604445"/>
                    <a:pt x="793561" y="638285"/>
                  </a:cubicBezTo>
                  <a:cubicBezTo>
                    <a:pt x="793561" y="673120"/>
                    <a:pt x="782779" y="701651"/>
                    <a:pt x="761215" y="723879"/>
                  </a:cubicBezTo>
                  <a:cubicBezTo>
                    <a:pt x="739650" y="746107"/>
                    <a:pt x="713441" y="757222"/>
                    <a:pt x="682587" y="757222"/>
                  </a:cubicBezTo>
                  <a:cubicBezTo>
                    <a:pt x="660359" y="757222"/>
                    <a:pt x="640038" y="751333"/>
                    <a:pt x="621625" y="739555"/>
                  </a:cubicBezTo>
                  <a:cubicBezTo>
                    <a:pt x="603213" y="727778"/>
                    <a:pt x="588366" y="710443"/>
                    <a:pt x="577086" y="687551"/>
                  </a:cubicBezTo>
                  <a:lnTo>
                    <a:pt x="430779" y="687551"/>
                  </a:lnTo>
                  <a:cubicBezTo>
                    <a:pt x="444713" y="749259"/>
                    <a:pt x="474074" y="797863"/>
                    <a:pt x="518862" y="833361"/>
                  </a:cubicBezTo>
                  <a:cubicBezTo>
                    <a:pt x="563650" y="868860"/>
                    <a:pt x="617230" y="886609"/>
                    <a:pt x="679601" y="886609"/>
                  </a:cubicBezTo>
                  <a:cubicBezTo>
                    <a:pt x="749271" y="886609"/>
                    <a:pt x="808408" y="862142"/>
                    <a:pt x="857011" y="813207"/>
                  </a:cubicBezTo>
                  <a:cubicBezTo>
                    <a:pt x="905614" y="764271"/>
                    <a:pt x="929916" y="704139"/>
                    <a:pt x="929916" y="632811"/>
                  </a:cubicBezTo>
                  <a:cubicBezTo>
                    <a:pt x="929916" y="562145"/>
                    <a:pt x="907937" y="504170"/>
                    <a:pt x="863978" y="458884"/>
                  </a:cubicBezTo>
                  <a:cubicBezTo>
                    <a:pt x="820020" y="413598"/>
                    <a:pt x="764864" y="390956"/>
                    <a:pt x="698511" y="390956"/>
                  </a:cubicBezTo>
                  <a:cubicBezTo>
                    <a:pt x="691213" y="390956"/>
                    <a:pt x="683582" y="391536"/>
                    <a:pt x="675620" y="392697"/>
                  </a:cubicBezTo>
                  <a:cubicBezTo>
                    <a:pt x="667657" y="393858"/>
                    <a:pt x="659529" y="395600"/>
                    <a:pt x="651235" y="397923"/>
                  </a:cubicBezTo>
                  <a:lnTo>
                    <a:pt x="681094" y="265052"/>
                  </a:lnTo>
                  <a:lnTo>
                    <a:pt x="919963" y="265052"/>
                  </a:lnTo>
                  <a:lnTo>
                    <a:pt x="919963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1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E81A366-3563-AFC7-0508-778781DA0281}"/>
                </a:ext>
              </a:extLst>
            </p:cNvPr>
            <p:cNvSpPr/>
            <p:nvPr/>
          </p:nvSpPr>
          <p:spPr>
            <a:xfrm>
              <a:off x="9847760" y="4321265"/>
              <a:ext cx="199517" cy="19951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094566D-D165-5005-7111-82DC2D55AE0F}"/>
                </a:ext>
              </a:extLst>
            </p:cNvPr>
            <p:cNvSpPr txBox="1"/>
            <p:nvPr/>
          </p:nvSpPr>
          <p:spPr>
            <a:xfrm>
              <a:off x="10477121" y="4283187"/>
              <a:ext cx="11882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RESEARCH</a:t>
              </a:r>
            </a:p>
            <a:p>
              <a:pPr algn="r"/>
              <a:r>
                <a:rPr lang="en-US" sz="1100" b="1" spc="300" dirty="0">
                  <a:solidFill>
                    <a:srgbClr val="D73F3F"/>
                  </a:solidFill>
                  <a:latin typeface="Century Gothic" panose="020B0502020202020204" pitchFamily="34" charset="0"/>
                </a:rPr>
                <a:t>PURPOSES</a:t>
              </a:r>
              <a:endParaRPr lang="en-ID" sz="1100" b="1" spc="300" dirty="0">
                <a:solidFill>
                  <a:srgbClr val="D73F3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8CD6AE-F071-344E-DF5F-56290C5FA591}"/>
                </a:ext>
              </a:extLst>
            </p:cNvPr>
            <p:cNvSpPr txBox="1"/>
            <p:nvPr/>
          </p:nvSpPr>
          <p:spPr>
            <a:xfrm>
              <a:off x="9662455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587AE88-2582-8826-AC66-721E8D7E0F1C}"/>
                </a:ext>
              </a:extLst>
            </p:cNvPr>
            <p:cNvCxnSpPr/>
            <p:nvPr/>
          </p:nvCxnSpPr>
          <p:spPr>
            <a:xfrm>
              <a:off x="10170090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Graphic 39" descr="Splash">
              <a:extLst>
                <a:ext uri="{FF2B5EF4-FFF2-40B4-BE49-F238E27FC236}">
                  <a16:creationId xmlns:a16="http://schemas.microsoft.com/office/drawing/2014/main" id="{F40856E4-94DD-F34B-4F31-88D7E53ED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42049" y="3647129"/>
              <a:ext cx="658352" cy="658352"/>
            </a:xfrm>
            <a:prstGeom prst="rect">
              <a:avLst/>
            </a:prstGeom>
          </p:spPr>
        </p:pic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09A1954-C322-C0E3-35A8-ACD226110F01}"/>
                </a:ext>
              </a:extLst>
            </p:cNvPr>
            <p:cNvSpPr/>
            <p:nvPr/>
          </p:nvSpPr>
          <p:spPr>
            <a:xfrm>
              <a:off x="11439791" y="3534926"/>
              <a:ext cx="89973" cy="8997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6665D65-D65F-21E6-864C-A8041AC9E361}"/>
              </a:ext>
            </a:extLst>
          </p:cNvPr>
          <p:cNvGrpSpPr/>
          <p:nvPr/>
        </p:nvGrpSpPr>
        <p:grpSpPr>
          <a:xfrm>
            <a:off x="828423" y="880373"/>
            <a:ext cx="5267577" cy="2733753"/>
            <a:chOff x="821984" y="906881"/>
            <a:chExt cx="5267577" cy="2733753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958DBF2A-DF49-DC5E-514A-41022AA907C3}"/>
                </a:ext>
              </a:extLst>
            </p:cNvPr>
            <p:cNvSpPr/>
            <p:nvPr/>
          </p:nvSpPr>
          <p:spPr>
            <a:xfrm>
              <a:off x="821985" y="906881"/>
              <a:ext cx="5229971" cy="2707245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8315D38E-9DA8-7F70-32AE-DC048B68B748}"/>
                </a:ext>
              </a:extLst>
            </p:cNvPr>
            <p:cNvSpPr/>
            <p:nvPr/>
          </p:nvSpPr>
          <p:spPr>
            <a:xfrm>
              <a:off x="821984" y="906881"/>
              <a:ext cx="5229972" cy="2733753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innerShdw blurRad="254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3B7548B-7EBA-3415-B35D-95B69063A256}"/>
                </a:ext>
              </a:extLst>
            </p:cNvPr>
            <p:cNvSpPr txBox="1"/>
            <p:nvPr/>
          </p:nvSpPr>
          <p:spPr>
            <a:xfrm>
              <a:off x="1150126" y="1066801"/>
              <a:ext cx="40286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TARGET</a:t>
              </a:r>
            </a:p>
            <a:p>
              <a:r>
                <a:rPr lang="en-US" sz="40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PENGUNJUNG</a:t>
              </a:r>
              <a:endParaRPr lang="en-ID" sz="40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8B12297-EAA3-3B18-7DCD-8E2F4D8FD6EA}"/>
                </a:ext>
              </a:extLst>
            </p:cNvPr>
            <p:cNvSpPr/>
            <p:nvPr/>
          </p:nvSpPr>
          <p:spPr>
            <a:xfrm>
              <a:off x="5328585" y="2771300"/>
              <a:ext cx="760976" cy="680639"/>
            </a:xfrm>
            <a:custGeom>
              <a:avLst/>
              <a:gdLst>
                <a:gd name="connsiteX0" fmla="*/ 631453 w 760976"/>
                <a:gd name="connsiteY0" fmla="*/ 541246 h 680639"/>
                <a:gd name="connsiteX1" fmla="*/ 717121 w 760976"/>
                <a:gd name="connsiteY1" fmla="*/ 541246 h 680639"/>
                <a:gd name="connsiteX2" fmla="*/ 711203 w 760976"/>
                <a:gd name="connsiteY2" fmla="*/ 552148 h 680639"/>
                <a:gd name="connsiteX3" fmla="*/ 632485 w 760976"/>
                <a:gd name="connsiteY3" fmla="*/ 630867 h 680639"/>
                <a:gd name="connsiteX4" fmla="*/ 631453 w 760976"/>
                <a:gd name="connsiteY4" fmla="*/ 631427 h 680639"/>
                <a:gd name="connsiteX5" fmla="*/ 0 w 760976"/>
                <a:gd name="connsiteY5" fmla="*/ 541246 h 680639"/>
                <a:gd name="connsiteX6" fmla="*/ 360831 w 760976"/>
                <a:gd name="connsiteY6" fmla="*/ 541246 h 680639"/>
                <a:gd name="connsiteX7" fmla="*/ 360831 w 760976"/>
                <a:gd name="connsiteY7" fmla="*/ 631453 h 680639"/>
                <a:gd name="connsiteX8" fmla="*/ 90208 w 760976"/>
                <a:gd name="connsiteY8" fmla="*/ 631453 h 680639"/>
                <a:gd name="connsiteX9" fmla="*/ 90208 w 760976"/>
                <a:gd name="connsiteY9" fmla="*/ 680639 h 680639"/>
                <a:gd name="connsiteX10" fmla="*/ 0 w 760976"/>
                <a:gd name="connsiteY10" fmla="*/ 680639 h 680639"/>
                <a:gd name="connsiteX11" fmla="*/ 631453 w 760976"/>
                <a:gd name="connsiteY11" fmla="*/ 180415 h 680639"/>
                <a:gd name="connsiteX12" fmla="*/ 760976 w 760976"/>
                <a:gd name="connsiteY12" fmla="*/ 180415 h 680639"/>
                <a:gd name="connsiteX13" fmla="*/ 760976 w 760976"/>
                <a:gd name="connsiteY13" fmla="*/ 270623 h 680639"/>
                <a:gd name="connsiteX14" fmla="*/ 721661 w 760976"/>
                <a:gd name="connsiteY14" fmla="*/ 270623 h 680639"/>
                <a:gd name="connsiteX15" fmla="*/ 721661 w 760976"/>
                <a:gd name="connsiteY15" fmla="*/ 451038 h 680639"/>
                <a:gd name="connsiteX16" fmla="*/ 631453 w 760976"/>
                <a:gd name="connsiteY16" fmla="*/ 451038 h 680639"/>
                <a:gd name="connsiteX17" fmla="*/ 0 w 760976"/>
                <a:gd name="connsiteY17" fmla="*/ 0 h 680639"/>
                <a:gd name="connsiteX18" fmla="*/ 721661 w 760976"/>
                <a:gd name="connsiteY18" fmla="*/ 0 h 680639"/>
                <a:gd name="connsiteX19" fmla="*/ 721661 w 760976"/>
                <a:gd name="connsiteY19" fmla="*/ 90208 h 680639"/>
                <a:gd name="connsiteX20" fmla="*/ 541246 w 760976"/>
                <a:gd name="connsiteY20" fmla="*/ 90208 h 680639"/>
                <a:gd name="connsiteX21" fmla="*/ 541246 w 760976"/>
                <a:gd name="connsiteY21" fmla="*/ 270623 h 680639"/>
                <a:gd name="connsiteX22" fmla="*/ 360831 w 760976"/>
                <a:gd name="connsiteY22" fmla="*/ 270623 h 680639"/>
                <a:gd name="connsiteX23" fmla="*/ 360831 w 760976"/>
                <a:gd name="connsiteY23" fmla="*/ 180415 h 680639"/>
                <a:gd name="connsiteX24" fmla="*/ 451038 w 760976"/>
                <a:gd name="connsiteY24" fmla="*/ 180415 h 680639"/>
                <a:gd name="connsiteX25" fmla="*/ 451038 w 760976"/>
                <a:gd name="connsiteY25" fmla="*/ 90208 h 680639"/>
                <a:gd name="connsiteX26" fmla="*/ 270623 w 760976"/>
                <a:gd name="connsiteY26" fmla="*/ 90208 h 680639"/>
                <a:gd name="connsiteX27" fmla="*/ 270623 w 760976"/>
                <a:gd name="connsiteY27" fmla="*/ 360831 h 680639"/>
                <a:gd name="connsiteX28" fmla="*/ 541246 w 760976"/>
                <a:gd name="connsiteY28" fmla="*/ 360831 h 680639"/>
                <a:gd name="connsiteX29" fmla="*/ 541246 w 760976"/>
                <a:gd name="connsiteY29" fmla="*/ 670692 h 680639"/>
                <a:gd name="connsiteX30" fmla="*/ 528275 w 760976"/>
                <a:gd name="connsiteY30" fmla="*/ 674718 h 680639"/>
                <a:gd name="connsiteX31" fmla="*/ 469541 w 760976"/>
                <a:gd name="connsiteY31" fmla="*/ 680639 h 680639"/>
                <a:gd name="connsiteX32" fmla="*/ 451038 w 760976"/>
                <a:gd name="connsiteY32" fmla="*/ 680639 h 680639"/>
                <a:gd name="connsiteX33" fmla="*/ 451038 w 760976"/>
                <a:gd name="connsiteY33" fmla="*/ 451038 h 680639"/>
                <a:gd name="connsiteX34" fmla="*/ 180415 w 760976"/>
                <a:gd name="connsiteY34" fmla="*/ 451038 h 680639"/>
                <a:gd name="connsiteX35" fmla="*/ 180415 w 760976"/>
                <a:gd name="connsiteY35" fmla="*/ 90208 h 680639"/>
                <a:gd name="connsiteX36" fmla="*/ 90208 w 760976"/>
                <a:gd name="connsiteY36" fmla="*/ 90208 h 680639"/>
                <a:gd name="connsiteX37" fmla="*/ 90208 w 760976"/>
                <a:gd name="connsiteY37" fmla="*/ 451038 h 680639"/>
                <a:gd name="connsiteX38" fmla="*/ 0 w 760976"/>
                <a:gd name="connsiteY38" fmla="*/ 451038 h 68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0976" h="680639">
                  <a:moveTo>
                    <a:pt x="631453" y="541246"/>
                  </a:moveTo>
                  <a:lnTo>
                    <a:pt x="717121" y="541246"/>
                  </a:lnTo>
                  <a:lnTo>
                    <a:pt x="711203" y="552148"/>
                  </a:lnTo>
                  <a:cubicBezTo>
                    <a:pt x="690254" y="583157"/>
                    <a:pt x="663494" y="609917"/>
                    <a:pt x="632485" y="630867"/>
                  </a:cubicBezTo>
                  <a:lnTo>
                    <a:pt x="631453" y="631427"/>
                  </a:lnTo>
                  <a:close/>
                  <a:moveTo>
                    <a:pt x="0" y="541246"/>
                  </a:moveTo>
                  <a:lnTo>
                    <a:pt x="360831" y="541246"/>
                  </a:lnTo>
                  <a:lnTo>
                    <a:pt x="360831" y="631453"/>
                  </a:lnTo>
                  <a:lnTo>
                    <a:pt x="90208" y="631453"/>
                  </a:lnTo>
                  <a:lnTo>
                    <a:pt x="90208" y="680639"/>
                  </a:lnTo>
                  <a:lnTo>
                    <a:pt x="0" y="680639"/>
                  </a:lnTo>
                  <a:close/>
                  <a:moveTo>
                    <a:pt x="631453" y="180415"/>
                  </a:moveTo>
                  <a:lnTo>
                    <a:pt x="760976" y="180415"/>
                  </a:lnTo>
                  <a:lnTo>
                    <a:pt x="760976" y="270623"/>
                  </a:lnTo>
                  <a:lnTo>
                    <a:pt x="721661" y="270623"/>
                  </a:lnTo>
                  <a:lnTo>
                    <a:pt x="721661" y="451038"/>
                  </a:lnTo>
                  <a:lnTo>
                    <a:pt x="631453" y="451038"/>
                  </a:lnTo>
                  <a:close/>
                  <a:moveTo>
                    <a:pt x="0" y="0"/>
                  </a:moveTo>
                  <a:lnTo>
                    <a:pt x="721661" y="0"/>
                  </a:lnTo>
                  <a:lnTo>
                    <a:pt x="721661" y="90208"/>
                  </a:lnTo>
                  <a:lnTo>
                    <a:pt x="541246" y="90208"/>
                  </a:lnTo>
                  <a:lnTo>
                    <a:pt x="541246" y="270623"/>
                  </a:lnTo>
                  <a:lnTo>
                    <a:pt x="360831" y="270623"/>
                  </a:lnTo>
                  <a:lnTo>
                    <a:pt x="360831" y="180415"/>
                  </a:lnTo>
                  <a:lnTo>
                    <a:pt x="451038" y="180415"/>
                  </a:lnTo>
                  <a:lnTo>
                    <a:pt x="451038" y="90208"/>
                  </a:lnTo>
                  <a:lnTo>
                    <a:pt x="270623" y="90208"/>
                  </a:lnTo>
                  <a:lnTo>
                    <a:pt x="270623" y="360831"/>
                  </a:lnTo>
                  <a:lnTo>
                    <a:pt x="541246" y="360831"/>
                  </a:lnTo>
                  <a:lnTo>
                    <a:pt x="541246" y="670692"/>
                  </a:lnTo>
                  <a:lnTo>
                    <a:pt x="528275" y="674718"/>
                  </a:lnTo>
                  <a:cubicBezTo>
                    <a:pt x="509304" y="678600"/>
                    <a:pt x="489660" y="680639"/>
                    <a:pt x="469541" y="680639"/>
                  </a:cubicBezTo>
                  <a:lnTo>
                    <a:pt x="451038" y="680639"/>
                  </a:lnTo>
                  <a:lnTo>
                    <a:pt x="451038" y="451038"/>
                  </a:lnTo>
                  <a:lnTo>
                    <a:pt x="180415" y="451038"/>
                  </a:lnTo>
                  <a:lnTo>
                    <a:pt x="180415" y="90208"/>
                  </a:lnTo>
                  <a:lnTo>
                    <a:pt x="90208" y="90208"/>
                  </a:lnTo>
                  <a:lnTo>
                    <a:pt x="90208" y="451038"/>
                  </a:lnTo>
                  <a:lnTo>
                    <a:pt x="0" y="451038"/>
                  </a:lnTo>
                  <a:close/>
                </a:path>
              </a:pathLst>
            </a:custGeom>
            <a:solidFill>
              <a:srgbClr val="41D568"/>
            </a:solidFill>
            <a:ln w="14982" cap="flat">
              <a:noFill/>
              <a:prstDash val="solid"/>
              <a:miter/>
            </a:ln>
            <a:effectLst>
              <a:innerShdw blurRad="63500" dist="50800" dir="2700000">
                <a:prstClr val="black">
                  <a:alpha val="60000"/>
                </a:prstClr>
              </a:innerShdw>
            </a:effectLst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89D9D07-CB52-B04D-0C50-4CA822B34D4D}"/>
                </a:ext>
              </a:extLst>
            </p:cNvPr>
            <p:cNvSpPr txBox="1"/>
            <p:nvPr/>
          </p:nvSpPr>
          <p:spPr>
            <a:xfrm>
              <a:off x="1103718" y="2443432"/>
              <a:ext cx="462009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2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Adapun </a:t>
              </a:r>
              <a:r>
                <a:rPr lang="en-ID" sz="12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untuk</a:t>
              </a:r>
              <a:r>
                <a:rPr lang="en-ID" sz="12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target </a:t>
              </a:r>
              <a:r>
                <a:rPr lang="en-ID" sz="12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pengunjungnya</a:t>
              </a:r>
              <a:r>
                <a:rPr lang="en-ID" sz="12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akan</a:t>
              </a:r>
              <a:r>
                <a:rPr lang="en-ID" sz="12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dijelaskan</a:t>
              </a:r>
              <a:r>
                <a:rPr lang="en-ID" sz="12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melalui</a:t>
              </a:r>
              <a:r>
                <a:rPr lang="en-ID" sz="12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beberapa</a:t>
              </a:r>
              <a:r>
                <a:rPr lang="en-ID" sz="12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point </a:t>
              </a:r>
              <a:r>
                <a:rPr lang="en-ID" sz="12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berikut</a:t>
              </a:r>
              <a:endParaRPr lang="en-ID" sz="12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</p:grpSp>
      <p:pic>
        <p:nvPicPr>
          <p:cNvPr id="61" name="Graphic 60">
            <a:extLst>
              <a:ext uri="{FF2B5EF4-FFF2-40B4-BE49-F238E27FC236}">
                <a16:creationId xmlns:a16="http://schemas.microsoft.com/office/drawing/2014/main" id="{8E829B10-162C-1F2E-7709-F1A989FEFD0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6003" t="21351" r="25508" b="19450"/>
          <a:stretch/>
        </p:blipFill>
        <p:spPr>
          <a:xfrm>
            <a:off x="1220661" y="3607145"/>
            <a:ext cx="3761055" cy="3250855"/>
          </a:xfrm>
          <a:prstGeom prst="rect">
            <a:avLst/>
          </a:prstGeom>
          <a:effectLst>
            <a:outerShdw blurRad="127000" sx="104000" sy="104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6" name="Graphic 45" descr="Arrow Slight curve">
            <a:hlinkClick r:id="rId14" action="ppaction://hlinksldjump"/>
            <a:extLst>
              <a:ext uri="{FF2B5EF4-FFF2-40B4-BE49-F238E27FC236}">
                <a16:creationId xmlns:a16="http://schemas.microsoft.com/office/drawing/2014/main" id="{10976F32-2641-DFFF-FAC6-07CB915C2A8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>
            <a:off x="11502714" y="6291618"/>
            <a:ext cx="452482" cy="452482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DCEEEB18-1191-FB64-391E-0E07C9F263FC}"/>
              </a:ext>
            </a:extLst>
          </p:cNvPr>
          <p:cNvGrpSpPr/>
          <p:nvPr/>
        </p:nvGrpSpPr>
        <p:grpSpPr>
          <a:xfrm>
            <a:off x="6719248" y="1490908"/>
            <a:ext cx="4204341" cy="973874"/>
            <a:chOff x="6719249" y="1507382"/>
            <a:chExt cx="4204341" cy="97387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8D502C0-82AE-95C8-3989-06890732DADD}"/>
                </a:ext>
              </a:extLst>
            </p:cNvPr>
            <p:cNvGrpSpPr/>
            <p:nvPr/>
          </p:nvGrpSpPr>
          <p:grpSpPr>
            <a:xfrm>
              <a:off x="6719249" y="1507382"/>
              <a:ext cx="4204341" cy="973874"/>
              <a:chOff x="6719249" y="2146456"/>
              <a:chExt cx="4204341" cy="97387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1E455E1-6497-3363-7E3D-83D9A9256B62}"/>
                  </a:ext>
                </a:extLst>
              </p:cNvPr>
              <p:cNvGrpSpPr/>
              <p:nvPr/>
            </p:nvGrpSpPr>
            <p:grpSpPr>
              <a:xfrm>
                <a:off x="6719250" y="2146456"/>
                <a:ext cx="4204340" cy="973874"/>
                <a:chOff x="6482507" y="723812"/>
                <a:chExt cx="4204340" cy="1628596"/>
              </a:xfrm>
            </p:grpSpPr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FEBEE12C-61B2-9D46-C6CA-48CBCD862106}"/>
                    </a:ext>
                  </a:extLst>
                </p:cNvPr>
                <p:cNvSpPr/>
                <p:nvPr/>
              </p:nvSpPr>
              <p:spPr>
                <a:xfrm>
                  <a:off x="6482508" y="723812"/>
                  <a:ext cx="4204339" cy="1628596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574ABF31-0154-15D6-5706-FE3ED4C8E956}"/>
                    </a:ext>
                  </a:extLst>
                </p:cNvPr>
                <p:cNvSpPr/>
                <p:nvPr/>
              </p:nvSpPr>
              <p:spPr>
                <a:xfrm>
                  <a:off x="6482507" y="723812"/>
                  <a:ext cx="4204339" cy="1628596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innerShdw blurRad="1016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727F785-873B-18E5-2F81-B8BC997A8E34}"/>
                  </a:ext>
                </a:extLst>
              </p:cNvPr>
              <p:cNvSpPr txBox="1"/>
              <p:nvPr/>
            </p:nvSpPr>
            <p:spPr>
              <a:xfrm>
                <a:off x="6719249" y="2317227"/>
                <a:ext cx="550027" cy="632333"/>
              </a:xfrm>
              <a:custGeom>
                <a:avLst/>
                <a:gdLst/>
                <a:ahLst/>
                <a:cxnLst/>
                <a:rect l="l" t="t" r="r" b="b"/>
                <a:pathLst>
                  <a:path w="550027" h="632333">
                    <a:moveTo>
                      <a:pt x="378540" y="15143"/>
                    </a:moveTo>
                    <a:lnTo>
                      <a:pt x="550027" y="15143"/>
                    </a:lnTo>
                    <a:lnTo>
                      <a:pt x="550027" y="617190"/>
                    </a:lnTo>
                    <a:lnTo>
                      <a:pt x="436248" y="617190"/>
                    </a:lnTo>
                    <a:lnTo>
                      <a:pt x="436248" y="122783"/>
                    </a:lnTo>
                    <a:lnTo>
                      <a:pt x="312237" y="122783"/>
                    </a:lnTo>
                    <a:close/>
                    <a:moveTo>
                      <a:pt x="6767" y="0"/>
                    </a:moveTo>
                    <a:cubicBezTo>
                      <a:pt x="50696" y="0"/>
                      <a:pt x="88554" y="10777"/>
                      <a:pt x="120341" y="32333"/>
                    </a:cubicBezTo>
                    <a:cubicBezTo>
                      <a:pt x="152129" y="53888"/>
                      <a:pt x="176685" y="86835"/>
                      <a:pt x="194011" y="131173"/>
                    </a:cubicBezTo>
                    <a:cubicBezTo>
                      <a:pt x="211337" y="175512"/>
                      <a:pt x="220001" y="237244"/>
                      <a:pt x="220001" y="316371"/>
                    </a:cubicBezTo>
                    <a:cubicBezTo>
                      <a:pt x="220001" y="396317"/>
                      <a:pt x="211201" y="458527"/>
                      <a:pt x="193602" y="503002"/>
                    </a:cubicBezTo>
                    <a:cubicBezTo>
                      <a:pt x="176003" y="547477"/>
                      <a:pt x="152333" y="580151"/>
                      <a:pt x="122593" y="601024"/>
                    </a:cubicBezTo>
                    <a:cubicBezTo>
                      <a:pt x="92852" y="621897"/>
                      <a:pt x="55335" y="632333"/>
                      <a:pt x="10041" y="632333"/>
                    </a:cubicBezTo>
                    <a:lnTo>
                      <a:pt x="0" y="631068"/>
                    </a:lnTo>
                    <a:lnTo>
                      <a:pt x="0" y="523305"/>
                    </a:lnTo>
                    <a:lnTo>
                      <a:pt x="9427" y="525921"/>
                    </a:lnTo>
                    <a:cubicBezTo>
                      <a:pt x="37199" y="525921"/>
                      <a:pt x="59253" y="512142"/>
                      <a:pt x="75590" y="484584"/>
                    </a:cubicBezTo>
                    <a:cubicBezTo>
                      <a:pt x="95465" y="451296"/>
                      <a:pt x="105403" y="395635"/>
                      <a:pt x="105403" y="317599"/>
                    </a:cubicBezTo>
                    <a:cubicBezTo>
                      <a:pt x="105403" y="238472"/>
                      <a:pt x="96486" y="183902"/>
                      <a:pt x="78653" y="153888"/>
                    </a:cubicBezTo>
                    <a:cubicBezTo>
                      <a:pt x="60819" y="123874"/>
                      <a:pt x="37744" y="108868"/>
                      <a:pt x="9427" y="108868"/>
                    </a:cubicBezTo>
                    <a:lnTo>
                      <a:pt x="0" y="110471"/>
                    </a:lnTo>
                    <a:lnTo>
                      <a:pt x="0" y="722"/>
                    </a:lnTo>
                    <a:close/>
                  </a:path>
                </a:pathLst>
              </a:custGeom>
              <a:gradFill>
                <a:gsLst>
                  <a:gs pos="37000">
                    <a:srgbClr val="41D568"/>
                  </a:gs>
                  <a:gs pos="5000">
                    <a:srgbClr val="262A36"/>
                  </a:gs>
                  <a:gs pos="0">
                    <a:srgbClr val="323748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 sz="66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FB8CF2D-5D76-64A6-0387-3F98E0EC0E86}"/>
                  </a:ext>
                </a:extLst>
              </p:cNvPr>
              <p:cNvSpPr/>
              <p:nvPr/>
            </p:nvSpPr>
            <p:spPr>
              <a:xfrm>
                <a:off x="7521337" y="2146456"/>
                <a:ext cx="65051" cy="973874"/>
              </a:xfrm>
              <a:prstGeom prst="rect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99000">
                    <a:srgbClr val="262A36"/>
                  </a:gs>
                  <a:gs pos="1000">
                    <a:srgbClr val="262A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7E46622-32CD-C3C0-E45A-B28A3F345C4B}"/>
                  </a:ext>
                </a:extLst>
              </p:cNvPr>
              <p:cNvSpPr txBox="1"/>
              <p:nvPr/>
            </p:nvSpPr>
            <p:spPr>
              <a:xfrm>
                <a:off x="7661598" y="2426517"/>
                <a:ext cx="308381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Sebagai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referensi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cepat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untuk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menilai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kualifikasi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,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pengalaman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, dan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hasil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karya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dalam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proses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seleksi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kerja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.</a:t>
                </a:r>
                <a:endParaRPr lang="en-ID" sz="12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0C4079D-F5AE-FAD9-A2E3-BADEE0E67BF4}"/>
                </a:ext>
              </a:extLst>
            </p:cNvPr>
            <p:cNvSpPr txBox="1"/>
            <p:nvPr/>
          </p:nvSpPr>
          <p:spPr>
            <a:xfrm>
              <a:off x="7692763" y="1511050"/>
              <a:ext cx="30838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Calon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Perekrut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atau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HRD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76881D5-7694-9B2F-8929-8BA7C0669EFC}"/>
                </a:ext>
              </a:extLst>
            </p:cNvPr>
            <p:cNvCxnSpPr>
              <a:cxnSpLocks/>
            </p:cNvCxnSpPr>
            <p:nvPr/>
          </p:nvCxnSpPr>
          <p:spPr>
            <a:xfrm>
              <a:off x="7754850" y="1783843"/>
              <a:ext cx="2824250" cy="0"/>
            </a:xfrm>
            <a:prstGeom prst="line">
              <a:avLst/>
            </a:prstGeom>
            <a:ln w="25400">
              <a:solidFill>
                <a:srgbClr val="41D5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D968DBF-4895-C477-6A46-CF1710FAFBBF}"/>
              </a:ext>
            </a:extLst>
          </p:cNvPr>
          <p:cNvGrpSpPr/>
          <p:nvPr/>
        </p:nvGrpSpPr>
        <p:grpSpPr>
          <a:xfrm>
            <a:off x="6719249" y="2637908"/>
            <a:ext cx="4421192" cy="1063939"/>
            <a:chOff x="6719249" y="2637908"/>
            <a:chExt cx="4421192" cy="1063939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2AB1373-8F66-C128-F71C-C67FC4D91EC9}"/>
                </a:ext>
              </a:extLst>
            </p:cNvPr>
            <p:cNvGrpSpPr/>
            <p:nvPr/>
          </p:nvGrpSpPr>
          <p:grpSpPr>
            <a:xfrm>
              <a:off x="6719249" y="2688318"/>
              <a:ext cx="4421192" cy="1013529"/>
              <a:chOff x="6719249" y="3530054"/>
              <a:chExt cx="4421192" cy="101352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5BC3670C-ECEE-28AC-6941-C360A2811E74}"/>
                  </a:ext>
                </a:extLst>
              </p:cNvPr>
              <p:cNvGrpSpPr/>
              <p:nvPr/>
            </p:nvGrpSpPr>
            <p:grpSpPr>
              <a:xfrm>
                <a:off x="6719249" y="3530054"/>
                <a:ext cx="4204340" cy="975600"/>
                <a:chOff x="6482507" y="723812"/>
                <a:chExt cx="4204340" cy="1631482"/>
              </a:xfrm>
            </p:grpSpPr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E2F6B440-3C07-2ADF-AE22-383CB13F4620}"/>
                    </a:ext>
                  </a:extLst>
                </p:cNvPr>
                <p:cNvSpPr/>
                <p:nvPr/>
              </p:nvSpPr>
              <p:spPr>
                <a:xfrm>
                  <a:off x="6482508" y="723812"/>
                  <a:ext cx="4204339" cy="1628596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8BCE8BB5-EFC7-412E-953D-2A653B340B11}"/>
                    </a:ext>
                  </a:extLst>
                </p:cNvPr>
                <p:cNvSpPr/>
                <p:nvPr/>
              </p:nvSpPr>
              <p:spPr>
                <a:xfrm>
                  <a:off x="6482507" y="723812"/>
                  <a:ext cx="4204339" cy="1631482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innerShdw blurRad="1016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AA5908C-D659-AAFE-EB5C-9CEC07488364}"/>
                  </a:ext>
                </a:extLst>
              </p:cNvPr>
              <p:cNvSpPr txBox="1"/>
              <p:nvPr/>
            </p:nvSpPr>
            <p:spPr>
              <a:xfrm>
                <a:off x="6719249" y="3702114"/>
                <a:ext cx="675676" cy="632333"/>
              </a:xfrm>
              <a:custGeom>
                <a:avLst/>
                <a:gdLst/>
                <a:ahLst/>
                <a:cxnLst/>
                <a:rect l="l" t="t" r="r" b="b"/>
                <a:pathLst>
                  <a:path w="675676" h="632333">
                    <a:moveTo>
                      <a:pt x="481679" y="0"/>
                    </a:moveTo>
                    <a:cubicBezTo>
                      <a:pt x="518241" y="0"/>
                      <a:pt x="550505" y="7708"/>
                      <a:pt x="578473" y="23124"/>
                    </a:cubicBezTo>
                    <a:cubicBezTo>
                      <a:pt x="606440" y="38540"/>
                      <a:pt x="628814" y="60778"/>
                      <a:pt x="645594" y="89836"/>
                    </a:cubicBezTo>
                    <a:cubicBezTo>
                      <a:pt x="662374" y="118895"/>
                      <a:pt x="670765" y="148431"/>
                      <a:pt x="670765" y="178445"/>
                    </a:cubicBezTo>
                    <a:cubicBezTo>
                      <a:pt x="670765" y="214188"/>
                      <a:pt x="660596" y="252660"/>
                      <a:pt x="640257" y="293861"/>
                    </a:cubicBezTo>
                    <a:cubicBezTo>
                      <a:pt x="619919" y="335062"/>
                      <a:pt x="582725" y="383766"/>
                      <a:pt x="528675" y="439973"/>
                    </a:cubicBezTo>
                    <a:lnTo>
                      <a:pt x="461112" y="511187"/>
                    </a:lnTo>
                    <a:lnTo>
                      <a:pt x="675676" y="511187"/>
                    </a:lnTo>
                    <a:lnTo>
                      <a:pt x="675676" y="617190"/>
                    </a:lnTo>
                    <a:lnTo>
                      <a:pt x="258622" y="617190"/>
                    </a:lnTo>
                    <a:lnTo>
                      <a:pt x="258622" y="562347"/>
                    </a:lnTo>
                    <a:lnTo>
                      <a:pt x="444844" y="372442"/>
                    </a:lnTo>
                    <a:cubicBezTo>
                      <a:pt x="489864" y="326876"/>
                      <a:pt x="519810" y="290246"/>
                      <a:pt x="534680" y="262551"/>
                    </a:cubicBezTo>
                    <a:cubicBezTo>
                      <a:pt x="549550" y="234857"/>
                      <a:pt x="556986" y="209823"/>
                      <a:pt x="556986" y="187449"/>
                    </a:cubicBezTo>
                    <a:cubicBezTo>
                      <a:pt x="556986" y="164256"/>
                      <a:pt x="549277" y="145089"/>
                      <a:pt x="533861" y="129945"/>
                    </a:cubicBezTo>
                    <a:cubicBezTo>
                      <a:pt x="518445" y="114802"/>
                      <a:pt x="498595" y="107231"/>
                      <a:pt x="474312" y="107231"/>
                    </a:cubicBezTo>
                    <a:cubicBezTo>
                      <a:pt x="449755" y="107231"/>
                      <a:pt x="429291" y="116371"/>
                      <a:pt x="412920" y="134652"/>
                    </a:cubicBezTo>
                    <a:cubicBezTo>
                      <a:pt x="396549" y="152933"/>
                      <a:pt x="387818" y="177763"/>
                      <a:pt x="386726" y="209141"/>
                    </a:cubicBezTo>
                    <a:lnTo>
                      <a:pt x="274994" y="209141"/>
                    </a:lnTo>
                    <a:cubicBezTo>
                      <a:pt x="277995" y="144202"/>
                      <a:pt x="298391" y="93110"/>
                      <a:pt x="336180" y="55866"/>
                    </a:cubicBezTo>
                    <a:cubicBezTo>
                      <a:pt x="373970" y="18622"/>
                      <a:pt x="422470" y="0"/>
                      <a:pt x="481679" y="0"/>
                    </a:cubicBezTo>
                    <a:close/>
                    <a:moveTo>
                      <a:pt x="6768" y="0"/>
                    </a:moveTo>
                    <a:cubicBezTo>
                      <a:pt x="50697" y="0"/>
                      <a:pt x="88555" y="10777"/>
                      <a:pt x="120342" y="32333"/>
                    </a:cubicBezTo>
                    <a:cubicBezTo>
                      <a:pt x="152130" y="53888"/>
                      <a:pt x="176686" y="86835"/>
                      <a:pt x="194012" y="131173"/>
                    </a:cubicBezTo>
                    <a:cubicBezTo>
                      <a:pt x="211338" y="175512"/>
                      <a:pt x="220002" y="237244"/>
                      <a:pt x="220002" y="316371"/>
                    </a:cubicBezTo>
                    <a:cubicBezTo>
                      <a:pt x="220002" y="396317"/>
                      <a:pt x="211202" y="458527"/>
                      <a:pt x="193603" y="503002"/>
                    </a:cubicBezTo>
                    <a:cubicBezTo>
                      <a:pt x="176004" y="547477"/>
                      <a:pt x="152334" y="580151"/>
                      <a:pt x="122594" y="601024"/>
                    </a:cubicBezTo>
                    <a:cubicBezTo>
                      <a:pt x="92853" y="621897"/>
                      <a:pt x="55336" y="632333"/>
                      <a:pt x="10042" y="632333"/>
                    </a:cubicBezTo>
                    <a:lnTo>
                      <a:pt x="0" y="631068"/>
                    </a:lnTo>
                    <a:lnTo>
                      <a:pt x="0" y="523304"/>
                    </a:lnTo>
                    <a:lnTo>
                      <a:pt x="9428" y="525921"/>
                    </a:lnTo>
                    <a:cubicBezTo>
                      <a:pt x="37200" y="525921"/>
                      <a:pt x="59254" y="512142"/>
                      <a:pt x="75591" y="484584"/>
                    </a:cubicBezTo>
                    <a:cubicBezTo>
                      <a:pt x="95466" y="451296"/>
                      <a:pt x="105404" y="395635"/>
                      <a:pt x="105404" y="317599"/>
                    </a:cubicBezTo>
                    <a:cubicBezTo>
                      <a:pt x="105404" y="238472"/>
                      <a:pt x="96487" y="183902"/>
                      <a:pt x="78654" y="153888"/>
                    </a:cubicBezTo>
                    <a:cubicBezTo>
                      <a:pt x="60820" y="123874"/>
                      <a:pt x="37745" y="108868"/>
                      <a:pt x="9428" y="108868"/>
                    </a:cubicBezTo>
                    <a:lnTo>
                      <a:pt x="0" y="110471"/>
                    </a:lnTo>
                    <a:lnTo>
                      <a:pt x="0" y="722"/>
                    </a:lnTo>
                    <a:close/>
                  </a:path>
                </a:pathLst>
              </a:custGeom>
              <a:gradFill>
                <a:gsLst>
                  <a:gs pos="37000">
                    <a:srgbClr val="41D568"/>
                  </a:gs>
                  <a:gs pos="5000">
                    <a:srgbClr val="262A36"/>
                  </a:gs>
                  <a:gs pos="0">
                    <a:srgbClr val="262A36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 sz="66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A4B63BA-AF88-FB68-37FC-CC464F3F11A8}"/>
                  </a:ext>
                </a:extLst>
              </p:cNvPr>
              <p:cNvSpPr/>
              <p:nvPr/>
            </p:nvSpPr>
            <p:spPr>
              <a:xfrm>
                <a:off x="7521337" y="3530054"/>
                <a:ext cx="65051" cy="973874"/>
              </a:xfrm>
              <a:prstGeom prst="rect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99000">
                    <a:srgbClr val="262A36"/>
                  </a:gs>
                  <a:gs pos="1000">
                    <a:srgbClr val="262A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1EA6230-A8F1-700B-2255-D2F98B47DD48}"/>
                  </a:ext>
                </a:extLst>
              </p:cNvPr>
              <p:cNvSpPr txBox="1"/>
              <p:nvPr/>
            </p:nvSpPr>
            <p:spPr>
              <a:xfrm>
                <a:off x="7661598" y="3712586"/>
                <a:ext cx="347884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Untuk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menunjukkan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kemampuan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dan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portofolio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kerja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sebagai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dasar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pertimbangan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dalam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proyek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atau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kerja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sama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profesional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.</a:t>
                </a:r>
                <a:endParaRPr lang="en-ID" sz="12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25E618F-5815-7770-FC4D-F6EE26567FA2}"/>
                </a:ext>
              </a:extLst>
            </p:cNvPr>
            <p:cNvSpPr txBox="1"/>
            <p:nvPr/>
          </p:nvSpPr>
          <p:spPr>
            <a:xfrm>
              <a:off x="7692763" y="2637908"/>
              <a:ext cx="30838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Klien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atau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Mitra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Potensial</a:t>
              </a:r>
              <a:endParaRPr lang="en-ID" sz="1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0F35AEF-3886-1051-66D0-2EDE100CD533}"/>
                </a:ext>
              </a:extLst>
            </p:cNvPr>
            <p:cNvCxnSpPr>
              <a:cxnSpLocks/>
            </p:cNvCxnSpPr>
            <p:nvPr/>
          </p:nvCxnSpPr>
          <p:spPr>
            <a:xfrm>
              <a:off x="7754850" y="2910701"/>
              <a:ext cx="2824250" cy="0"/>
            </a:xfrm>
            <a:prstGeom prst="line">
              <a:avLst/>
            </a:prstGeom>
            <a:ln w="25400">
              <a:solidFill>
                <a:srgbClr val="41D5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8289C05-AF1D-0B5F-2C7E-64DBE53CF3F5}"/>
              </a:ext>
            </a:extLst>
          </p:cNvPr>
          <p:cNvGrpSpPr/>
          <p:nvPr/>
        </p:nvGrpSpPr>
        <p:grpSpPr>
          <a:xfrm>
            <a:off x="6719248" y="3857108"/>
            <a:ext cx="4204340" cy="994469"/>
            <a:chOff x="6719248" y="3857108"/>
            <a:chExt cx="4204340" cy="994469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1665DCD-0281-F4DA-75C4-429F7B24E87C}"/>
                </a:ext>
              </a:extLst>
            </p:cNvPr>
            <p:cNvGrpSpPr/>
            <p:nvPr/>
          </p:nvGrpSpPr>
          <p:grpSpPr>
            <a:xfrm>
              <a:off x="6719248" y="3870980"/>
              <a:ext cx="4204340" cy="980597"/>
              <a:chOff x="6719248" y="4908656"/>
              <a:chExt cx="4204340" cy="980597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F4AACDB8-508E-C84C-B824-008E57315052}"/>
                  </a:ext>
                </a:extLst>
              </p:cNvPr>
              <p:cNvGrpSpPr/>
              <p:nvPr/>
            </p:nvGrpSpPr>
            <p:grpSpPr>
              <a:xfrm>
                <a:off x="6719248" y="4913653"/>
                <a:ext cx="4204340" cy="975600"/>
                <a:chOff x="6482507" y="723812"/>
                <a:chExt cx="4204340" cy="1631482"/>
              </a:xfrm>
            </p:grpSpPr>
            <p:sp>
              <p:nvSpPr>
                <p:cNvPr id="100" name="Rectangle: Rounded Corners 99">
                  <a:extLst>
                    <a:ext uri="{FF2B5EF4-FFF2-40B4-BE49-F238E27FC236}">
                      <a16:creationId xmlns:a16="http://schemas.microsoft.com/office/drawing/2014/main" id="{2E56C6BF-A179-F0DE-14ED-C511B5364D95}"/>
                    </a:ext>
                  </a:extLst>
                </p:cNvPr>
                <p:cNvSpPr/>
                <p:nvPr/>
              </p:nvSpPr>
              <p:spPr>
                <a:xfrm>
                  <a:off x="6482508" y="723812"/>
                  <a:ext cx="4204339" cy="1625487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B5CCC505-E642-62BA-6669-ECE48CC35D99}"/>
                    </a:ext>
                  </a:extLst>
                </p:cNvPr>
                <p:cNvSpPr/>
                <p:nvPr/>
              </p:nvSpPr>
              <p:spPr>
                <a:xfrm>
                  <a:off x="6482507" y="723812"/>
                  <a:ext cx="4204339" cy="1631482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innerShdw blurRad="1016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5E5E197-4E32-B47D-3AC1-DEF66F178D1A}"/>
                  </a:ext>
                </a:extLst>
              </p:cNvPr>
              <p:cNvSpPr txBox="1"/>
              <p:nvPr/>
            </p:nvSpPr>
            <p:spPr>
              <a:xfrm>
                <a:off x="6719248" y="5085287"/>
                <a:ext cx="680998" cy="632333"/>
              </a:xfrm>
              <a:custGeom>
                <a:avLst/>
                <a:gdLst/>
                <a:ahLst/>
                <a:cxnLst/>
                <a:rect l="l" t="t" r="r" b="b"/>
                <a:pathLst>
                  <a:path w="680998" h="632333">
                    <a:moveTo>
                      <a:pt x="475540" y="0"/>
                    </a:moveTo>
                    <a:cubicBezTo>
                      <a:pt x="524926" y="0"/>
                      <a:pt x="566332" y="15689"/>
                      <a:pt x="599756" y="47067"/>
                    </a:cubicBezTo>
                    <a:cubicBezTo>
                      <a:pt x="633180" y="78445"/>
                      <a:pt x="649892" y="115689"/>
                      <a:pt x="649892" y="158799"/>
                    </a:cubicBezTo>
                    <a:cubicBezTo>
                      <a:pt x="649892" y="185539"/>
                      <a:pt x="642594" y="209959"/>
                      <a:pt x="627996" y="232060"/>
                    </a:cubicBezTo>
                    <a:cubicBezTo>
                      <a:pt x="613399" y="254161"/>
                      <a:pt x="592184" y="272033"/>
                      <a:pt x="564354" y="285675"/>
                    </a:cubicBezTo>
                    <a:cubicBezTo>
                      <a:pt x="600916" y="296590"/>
                      <a:pt x="629497" y="315621"/>
                      <a:pt x="650097" y="342770"/>
                    </a:cubicBezTo>
                    <a:cubicBezTo>
                      <a:pt x="670698" y="369918"/>
                      <a:pt x="680998" y="401910"/>
                      <a:pt x="680998" y="438745"/>
                    </a:cubicBezTo>
                    <a:cubicBezTo>
                      <a:pt x="680998" y="492770"/>
                      <a:pt x="661080" y="538541"/>
                      <a:pt x="621243" y="576058"/>
                    </a:cubicBezTo>
                    <a:cubicBezTo>
                      <a:pt x="581407" y="613575"/>
                      <a:pt x="530656" y="632333"/>
                      <a:pt x="468992" y="632333"/>
                    </a:cubicBezTo>
                    <a:cubicBezTo>
                      <a:pt x="410602" y="632333"/>
                      <a:pt x="362989" y="614666"/>
                      <a:pt x="326154" y="579332"/>
                    </a:cubicBezTo>
                    <a:cubicBezTo>
                      <a:pt x="289319" y="543998"/>
                      <a:pt x="269128" y="495908"/>
                      <a:pt x="265581" y="435062"/>
                    </a:cubicBezTo>
                    <a:lnTo>
                      <a:pt x="378951" y="435062"/>
                    </a:lnTo>
                    <a:cubicBezTo>
                      <a:pt x="383862" y="466167"/>
                      <a:pt x="394708" y="489291"/>
                      <a:pt x="411488" y="504434"/>
                    </a:cubicBezTo>
                    <a:cubicBezTo>
                      <a:pt x="428269" y="519577"/>
                      <a:pt x="449483" y="527149"/>
                      <a:pt x="475131" y="527149"/>
                    </a:cubicBezTo>
                    <a:cubicBezTo>
                      <a:pt x="501871" y="527149"/>
                      <a:pt x="524040" y="518554"/>
                      <a:pt x="541639" y="501365"/>
                    </a:cubicBezTo>
                    <a:cubicBezTo>
                      <a:pt x="559238" y="484175"/>
                      <a:pt x="568037" y="463165"/>
                      <a:pt x="568037" y="438336"/>
                    </a:cubicBezTo>
                    <a:cubicBezTo>
                      <a:pt x="568037" y="411051"/>
                      <a:pt x="556168" y="387995"/>
                      <a:pt x="532430" y="369168"/>
                    </a:cubicBezTo>
                    <a:cubicBezTo>
                      <a:pt x="508692" y="350341"/>
                      <a:pt x="474449" y="340655"/>
                      <a:pt x="429701" y="340109"/>
                    </a:cubicBezTo>
                    <a:lnTo>
                      <a:pt x="429701" y="241883"/>
                    </a:lnTo>
                    <a:cubicBezTo>
                      <a:pt x="457259" y="239700"/>
                      <a:pt x="477791" y="235403"/>
                      <a:pt x="491298" y="228991"/>
                    </a:cubicBezTo>
                    <a:cubicBezTo>
                      <a:pt x="504804" y="222578"/>
                      <a:pt x="515308" y="213779"/>
                      <a:pt x="522812" y="202592"/>
                    </a:cubicBezTo>
                    <a:cubicBezTo>
                      <a:pt x="530315" y="191405"/>
                      <a:pt x="534067" y="179536"/>
                      <a:pt x="534067" y="166985"/>
                    </a:cubicBezTo>
                    <a:cubicBezTo>
                      <a:pt x="534067" y="150614"/>
                      <a:pt x="528337" y="137040"/>
                      <a:pt x="516877" y="126262"/>
                    </a:cubicBezTo>
                    <a:cubicBezTo>
                      <a:pt x="505418" y="115484"/>
                      <a:pt x="490411" y="110095"/>
                      <a:pt x="471857" y="110095"/>
                    </a:cubicBezTo>
                    <a:cubicBezTo>
                      <a:pt x="455486" y="110095"/>
                      <a:pt x="440615" y="115075"/>
                      <a:pt x="427246" y="125034"/>
                    </a:cubicBezTo>
                    <a:cubicBezTo>
                      <a:pt x="413876" y="134993"/>
                      <a:pt x="404735" y="147885"/>
                      <a:pt x="399824" y="163711"/>
                    </a:cubicBezTo>
                    <a:lnTo>
                      <a:pt x="289728" y="163711"/>
                    </a:lnTo>
                    <a:cubicBezTo>
                      <a:pt x="295458" y="119236"/>
                      <a:pt x="311420" y="83492"/>
                      <a:pt x="337614" y="56480"/>
                    </a:cubicBezTo>
                    <a:cubicBezTo>
                      <a:pt x="374176" y="18827"/>
                      <a:pt x="420151" y="0"/>
                      <a:pt x="475540" y="0"/>
                    </a:cubicBezTo>
                    <a:close/>
                    <a:moveTo>
                      <a:pt x="6769" y="0"/>
                    </a:moveTo>
                    <a:cubicBezTo>
                      <a:pt x="50698" y="0"/>
                      <a:pt x="88556" y="10777"/>
                      <a:pt x="120343" y="32333"/>
                    </a:cubicBezTo>
                    <a:cubicBezTo>
                      <a:pt x="152131" y="53888"/>
                      <a:pt x="176687" y="86835"/>
                      <a:pt x="194013" y="131173"/>
                    </a:cubicBezTo>
                    <a:cubicBezTo>
                      <a:pt x="211339" y="175512"/>
                      <a:pt x="220003" y="237244"/>
                      <a:pt x="220003" y="316371"/>
                    </a:cubicBezTo>
                    <a:cubicBezTo>
                      <a:pt x="220003" y="396317"/>
                      <a:pt x="211203" y="458527"/>
                      <a:pt x="193604" y="503002"/>
                    </a:cubicBezTo>
                    <a:cubicBezTo>
                      <a:pt x="176005" y="547477"/>
                      <a:pt x="152335" y="580151"/>
                      <a:pt x="122595" y="601024"/>
                    </a:cubicBezTo>
                    <a:cubicBezTo>
                      <a:pt x="92854" y="621897"/>
                      <a:pt x="55337" y="632333"/>
                      <a:pt x="10043" y="632333"/>
                    </a:cubicBezTo>
                    <a:lnTo>
                      <a:pt x="0" y="631068"/>
                    </a:lnTo>
                    <a:lnTo>
                      <a:pt x="0" y="523304"/>
                    </a:lnTo>
                    <a:lnTo>
                      <a:pt x="9429" y="525921"/>
                    </a:lnTo>
                    <a:cubicBezTo>
                      <a:pt x="37201" y="525921"/>
                      <a:pt x="59255" y="512142"/>
                      <a:pt x="75592" y="484584"/>
                    </a:cubicBezTo>
                    <a:cubicBezTo>
                      <a:pt x="95467" y="451296"/>
                      <a:pt x="105405" y="395635"/>
                      <a:pt x="105405" y="317599"/>
                    </a:cubicBezTo>
                    <a:cubicBezTo>
                      <a:pt x="105405" y="238472"/>
                      <a:pt x="96488" y="183902"/>
                      <a:pt x="78655" y="153888"/>
                    </a:cubicBezTo>
                    <a:cubicBezTo>
                      <a:pt x="60821" y="123874"/>
                      <a:pt x="37746" y="108868"/>
                      <a:pt x="9429" y="108868"/>
                    </a:cubicBezTo>
                    <a:lnTo>
                      <a:pt x="0" y="110472"/>
                    </a:lnTo>
                    <a:lnTo>
                      <a:pt x="0" y="722"/>
                    </a:lnTo>
                    <a:close/>
                  </a:path>
                </a:pathLst>
              </a:custGeom>
              <a:gradFill>
                <a:gsLst>
                  <a:gs pos="37000">
                    <a:srgbClr val="41D568"/>
                  </a:gs>
                  <a:gs pos="5000">
                    <a:srgbClr val="262A36"/>
                  </a:gs>
                  <a:gs pos="0">
                    <a:srgbClr val="262A36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 sz="66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EAEF9AA-B066-B1CE-C7F2-367BE0237CD7}"/>
                  </a:ext>
                </a:extLst>
              </p:cNvPr>
              <p:cNvSpPr/>
              <p:nvPr/>
            </p:nvSpPr>
            <p:spPr>
              <a:xfrm>
                <a:off x="7521337" y="4908656"/>
                <a:ext cx="65051" cy="980597"/>
              </a:xfrm>
              <a:prstGeom prst="rect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99000">
                    <a:srgbClr val="262A36"/>
                  </a:gs>
                  <a:gs pos="1000">
                    <a:srgbClr val="262A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E3149F3-7588-83B5-0630-DA334816F336}"/>
                  </a:ext>
                </a:extLst>
              </p:cNvPr>
              <p:cNvSpPr txBox="1"/>
              <p:nvPr/>
            </p:nvSpPr>
            <p:spPr>
              <a:xfrm>
                <a:off x="7661598" y="5154077"/>
                <a:ext cx="308381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Untuk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membangun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jejaring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,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berbagi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inspirasi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, dan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membuka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peluang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kolaborasi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di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bidang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yang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sama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.</a:t>
                </a:r>
                <a:endParaRPr lang="en-ID" sz="12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17AE911-BF2F-E5A8-E42F-8FF18FE5663C}"/>
                </a:ext>
              </a:extLst>
            </p:cNvPr>
            <p:cNvSpPr txBox="1"/>
            <p:nvPr/>
          </p:nvSpPr>
          <p:spPr>
            <a:xfrm>
              <a:off x="7687683" y="3857108"/>
              <a:ext cx="30838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Rekan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Seprofesi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atau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Komunitas</a:t>
              </a:r>
              <a:endParaRPr lang="en-ID" sz="1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890EDCF-CF75-FDC5-38F2-E7D714BB97FA}"/>
                </a:ext>
              </a:extLst>
            </p:cNvPr>
            <p:cNvCxnSpPr>
              <a:cxnSpLocks/>
            </p:cNvCxnSpPr>
            <p:nvPr/>
          </p:nvCxnSpPr>
          <p:spPr>
            <a:xfrm>
              <a:off x="7749770" y="4129901"/>
              <a:ext cx="2824250" cy="0"/>
            </a:xfrm>
            <a:prstGeom prst="line">
              <a:avLst/>
            </a:prstGeom>
            <a:ln w="25400">
              <a:solidFill>
                <a:srgbClr val="41D5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08DC5E-1EC1-31FB-0327-DDAEA1248235}"/>
              </a:ext>
            </a:extLst>
          </p:cNvPr>
          <p:cNvGrpSpPr/>
          <p:nvPr/>
        </p:nvGrpSpPr>
        <p:grpSpPr>
          <a:xfrm>
            <a:off x="6719248" y="5050908"/>
            <a:ext cx="4204342" cy="979731"/>
            <a:chOff x="6719248" y="5050908"/>
            <a:chExt cx="4204342" cy="97973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0395631-72F0-0BA0-3640-44F59BC71383}"/>
                </a:ext>
              </a:extLst>
            </p:cNvPr>
            <p:cNvGrpSpPr/>
            <p:nvPr/>
          </p:nvGrpSpPr>
          <p:grpSpPr>
            <a:xfrm>
              <a:off x="6719248" y="5055039"/>
              <a:ext cx="4204342" cy="975600"/>
              <a:chOff x="6719248" y="2142856"/>
              <a:chExt cx="4204342" cy="975600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AA4F5740-77EF-A38F-EAA9-5E101C272FA0}"/>
                  </a:ext>
                </a:extLst>
              </p:cNvPr>
              <p:cNvGrpSpPr/>
              <p:nvPr/>
            </p:nvGrpSpPr>
            <p:grpSpPr>
              <a:xfrm>
                <a:off x="6719248" y="2142856"/>
                <a:ext cx="4204342" cy="975600"/>
                <a:chOff x="6482505" y="717792"/>
                <a:chExt cx="4204342" cy="1631482"/>
              </a:xfrm>
            </p:grpSpPr>
            <p:sp>
              <p:nvSpPr>
                <p:cNvPr id="107" name="Rectangle: Rounded Corners 106">
                  <a:extLst>
                    <a:ext uri="{FF2B5EF4-FFF2-40B4-BE49-F238E27FC236}">
                      <a16:creationId xmlns:a16="http://schemas.microsoft.com/office/drawing/2014/main" id="{68EA7D2C-32DA-6AA5-11C8-070EB928949F}"/>
                    </a:ext>
                  </a:extLst>
                </p:cNvPr>
                <p:cNvSpPr/>
                <p:nvPr/>
              </p:nvSpPr>
              <p:spPr>
                <a:xfrm>
                  <a:off x="6482508" y="723812"/>
                  <a:ext cx="4204339" cy="1625462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08" name="Rectangle: Rounded Corners 107">
                  <a:extLst>
                    <a:ext uri="{FF2B5EF4-FFF2-40B4-BE49-F238E27FC236}">
                      <a16:creationId xmlns:a16="http://schemas.microsoft.com/office/drawing/2014/main" id="{FA4A929E-C77D-DFA8-04F9-2530B0750A08}"/>
                    </a:ext>
                  </a:extLst>
                </p:cNvPr>
                <p:cNvSpPr/>
                <p:nvPr/>
              </p:nvSpPr>
              <p:spPr>
                <a:xfrm>
                  <a:off x="6482505" y="717792"/>
                  <a:ext cx="4204339" cy="1625462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innerShdw blurRad="1016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929B999C-C8ED-6973-CACD-CE4870DB7D57}"/>
                  </a:ext>
                </a:extLst>
              </p:cNvPr>
              <p:cNvSpPr/>
              <p:nvPr/>
            </p:nvSpPr>
            <p:spPr>
              <a:xfrm>
                <a:off x="7521337" y="2146456"/>
                <a:ext cx="65051" cy="972000"/>
              </a:xfrm>
              <a:prstGeom prst="rect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99000">
                    <a:srgbClr val="262A36"/>
                  </a:gs>
                  <a:gs pos="1000">
                    <a:srgbClr val="262A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6BCECEB-DFF8-6BD1-5FA7-8D60BBABFD66}"/>
                  </a:ext>
                </a:extLst>
              </p:cNvPr>
              <p:cNvSpPr txBox="1"/>
              <p:nvPr/>
            </p:nvSpPr>
            <p:spPr>
              <a:xfrm>
                <a:off x="6719250" y="2316290"/>
                <a:ext cx="688642" cy="632333"/>
              </a:xfrm>
              <a:custGeom>
                <a:avLst/>
                <a:gdLst/>
                <a:ahLst/>
                <a:cxnLst/>
                <a:rect l="l" t="t" r="r" b="b"/>
                <a:pathLst>
                  <a:path w="688642" h="632333">
                    <a:moveTo>
                      <a:pt x="522885" y="185812"/>
                    </a:moveTo>
                    <a:lnTo>
                      <a:pt x="385368" y="387586"/>
                    </a:lnTo>
                    <a:lnTo>
                      <a:pt x="522885" y="387586"/>
                    </a:lnTo>
                    <a:close/>
                    <a:moveTo>
                      <a:pt x="520807" y="0"/>
                    </a:moveTo>
                    <a:lnTo>
                      <a:pt x="635027" y="0"/>
                    </a:lnTo>
                    <a:lnTo>
                      <a:pt x="635027" y="387586"/>
                    </a:lnTo>
                    <a:lnTo>
                      <a:pt x="688642" y="387586"/>
                    </a:lnTo>
                    <a:lnTo>
                      <a:pt x="688642" y="493588"/>
                    </a:lnTo>
                    <a:lnTo>
                      <a:pt x="635027" y="493588"/>
                    </a:lnTo>
                    <a:lnTo>
                      <a:pt x="635027" y="617190"/>
                    </a:lnTo>
                    <a:lnTo>
                      <a:pt x="522885" y="617190"/>
                    </a:lnTo>
                    <a:lnTo>
                      <a:pt x="522885" y="493588"/>
                    </a:lnTo>
                    <a:lnTo>
                      <a:pt x="260129" y="493588"/>
                    </a:lnTo>
                    <a:lnTo>
                      <a:pt x="260129" y="387586"/>
                    </a:lnTo>
                    <a:close/>
                    <a:moveTo>
                      <a:pt x="9093" y="0"/>
                    </a:moveTo>
                    <a:cubicBezTo>
                      <a:pt x="53022" y="0"/>
                      <a:pt x="90880" y="10777"/>
                      <a:pt x="122668" y="32333"/>
                    </a:cubicBezTo>
                    <a:cubicBezTo>
                      <a:pt x="154455" y="53888"/>
                      <a:pt x="179011" y="86835"/>
                      <a:pt x="196337" y="131173"/>
                    </a:cubicBezTo>
                    <a:cubicBezTo>
                      <a:pt x="213664" y="175512"/>
                      <a:pt x="222327" y="237244"/>
                      <a:pt x="222327" y="316371"/>
                    </a:cubicBezTo>
                    <a:cubicBezTo>
                      <a:pt x="222327" y="396317"/>
                      <a:pt x="213527" y="458527"/>
                      <a:pt x="195928" y="503002"/>
                    </a:cubicBezTo>
                    <a:cubicBezTo>
                      <a:pt x="178329" y="547477"/>
                      <a:pt x="154659" y="580151"/>
                      <a:pt x="124919" y="601024"/>
                    </a:cubicBezTo>
                    <a:cubicBezTo>
                      <a:pt x="95178" y="621897"/>
                      <a:pt x="57661" y="632333"/>
                      <a:pt x="12367" y="632333"/>
                    </a:cubicBezTo>
                    <a:lnTo>
                      <a:pt x="0" y="630775"/>
                    </a:lnTo>
                    <a:lnTo>
                      <a:pt x="0" y="522659"/>
                    </a:lnTo>
                    <a:lnTo>
                      <a:pt x="11753" y="525921"/>
                    </a:lnTo>
                    <a:cubicBezTo>
                      <a:pt x="39525" y="525921"/>
                      <a:pt x="61579" y="512142"/>
                      <a:pt x="77916" y="484584"/>
                    </a:cubicBezTo>
                    <a:cubicBezTo>
                      <a:pt x="97791" y="451296"/>
                      <a:pt x="107729" y="395635"/>
                      <a:pt x="107729" y="317599"/>
                    </a:cubicBezTo>
                    <a:cubicBezTo>
                      <a:pt x="107729" y="238472"/>
                      <a:pt x="98812" y="183902"/>
                      <a:pt x="80979" y="153888"/>
                    </a:cubicBezTo>
                    <a:cubicBezTo>
                      <a:pt x="63145" y="123874"/>
                      <a:pt x="40070" y="108868"/>
                      <a:pt x="11753" y="108868"/>
                    </a:cubicBezTo>
                    <a:lnTo>
                      <a:pt x="0" y="110867"/>
                    </a:lnTo>
                    <a:lnTo>
                      <a:pt x="0" y="970"/>
                    </a:lnTo>
                    <a:close/>
                  </a:path>
                </a:pathLst>
              </a:custGeom>
              <a:gradFill>
                <a:gsLst>
                  <a:gs pos="37000">
                    <a:srgbClr val="41D568"/>
                  </a:gs>
                  <a:gs pos="5000">
                    <a:srgbClr val="323748"/>
                  </a:gs>
                  <a:gs pos="0">
                    <a:srgbClr val="323748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 sz="66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DCB61B3-ED9D-D22F-BE93-7E34932BD067}"/>
                  </a:ext>
                </a:extLst>
              </p:cNvPr>
              <p:cNvSpPr txBox="1"/>
              <p:nvPr/>
            </p:nvSpPr>
            <p:spPr>
              <a:xfrm>
                <a:off x="7661767" y="2410785"/>
                <a:ext cx="32618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Sebagai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media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penunjang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dalam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penilaian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tugas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akhir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,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proyek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penelitian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,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atau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kegiatan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akademik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lainnya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.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69A4302-3C18-C316-4A75-BEE2639BD4CA}"/>
                </a:ext>
              </a:extLst>
            </p:cNvPr>
            <p:cNvSpPr txBox="1"/>
            <p:nvPr/>
          </p:nvSpPr>
          <p:spPr>
            <a:xfrm>
              <a:off x="7682603" y="5050908"/>
              <a:ext cx="30838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Dosen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atau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Pihak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Akademik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914F1F5-65DE-8A0E-5500-39D93E343219}"/>
                </a:ext>
              </a:extLst>
            </p:cNvPr>
            <p:cNvCxnSpPr>
              <a:cxnSpLocks/>
            </p:cNvCxnSpPr>
            <p:nvPr/>
          </p:nvCxnSpPr>
          <p:spPr>
            <a:xfrm>
              <a:off x="7744690" y="5323701"/>
              <a:ext cx="2824250" cy="0"/>
            </a:xfrm>
            <a:prstGeom prst="line">
              <a:avLst/>
            </a:prstGeom>
            <a:ln w="25400">
              <a:solidFill>
                <a:srgbClr val="41D5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5805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98635EF-2C1E-A531-45B5-93FDA5047E5D}"/>
              </a:ext>
            </a:extLst>
          </p:cNvPr>
          <p:cNvGrpSpPr/>
          <p:nvPr/>
        </p:nvGrpSpPr>
        <p:grpSpPr>
          <a:xfrm>
            <a:off x="11395056" y="6322748"/>
            <a:ext cx="666870" cy="392559"/>
            <a:chOff x="11395056" y="6322748"/>
            <a:chExt cx="666870" cy="39255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8DD2670-2F19-56D4-0FC3-86F76FC86799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14D0C44-B040-64DB-0413-F1FB4E7D36FF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39349BC-587E-3AF1-584A-952767FA33E3}"/>
              </a:ext>
            </a:extLst>
          </p:cNvPr>
          <p:cNvGrpSpPr/>
          <p:nvPr/>
        </p:nvGrpSpPr>
        <p:grpSpPr>
          <a:xfrm>
            <a:off x="821984" y="723501"/>
            <a:ext cx="5253337" cy="2283860"/>
            <a:chOff x="821984" y="723501"/>
            <a:chExt cx="5253337" cy="228386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58F83A6-90B6-9C97-B67A-74E7DC96E08C}"/>
                </a:ext>
              </a:extLst>
            </p:cNvPr>
            <p:cNvGrpSpPr/>
            <p:nvPr/>
          </p:nvGrpSpPr>
          <p:grpSpPr>
            <a:xfrm>
              <a:off x="821984" y="906881"/>
              <a:ext cx="5229972" cy="2100480"/>
              <a:chOff x="821984" y="906881"/>
              <a:chExt cx="5229972" cy="2100480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9C2FC052-B489-A972-54C3-3ED6D8CA9C5D}"/>
                  </a:ext>
                </a:extLst>
              </p:cNvPr>
              <p:cNvSpPr/>
              <p:nvPr/>
            </p:nvSpPr>
            <p:spPr>
              <a:xfrm>
                <a:off x="821985" y="906881"/>
                <a:ext cx="5229971" cy="2100480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78F8FAD-9DED-6248-6FCB-3996B0C8BFB1}"/>
                  </a:ext>
                </a:extLst>
              </p:cNvPr>
              <p:cNvSpPr/>
              <p:nvPr/>
            </p:nvSpPr>
            <p:spPr>
              <a:xfrm>
                <a:off x="821984" y="906881"/>
                <a:ext cx="5229972" cy="2100480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2540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01BACB-AA52-76A1-785A-9EDBBAA73E07}"/>
                  </a:ext>
                </a:extLst>
              </p:cNvPr>
              <p:cNvSpPr txBox="1"/>
              <p:nvPr/>
            </p:nvSpPr>
            <p:spPr>
              <a:xfrm>
                <a:off x="1150126" y="1066801"/>
                <a:ext cx="3195105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spc="3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PEMILIHAN</a:t>
                </a:r>
              </a:p>
              <a:p>
                <a:r>
                  <a:rPr lang="en-US" sz="4000" b="1" spc="3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WARNA</a:t>
                </a:r>
                <a:endParaRPr lang="en-ID" sz="4000" b="1" spc="3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9A256-2DB4-2CB4-57F4-A2E5FC50D503}"/>
                  </a:ext>
                </a:extLst>
              </p:cNvPr>
              <p:cNvSpPr txBox="1"/>
              <p:nvPr/>
            </p:nvSpPr>
            <p:spPr>
              <a:xfrm>
                <a:off x="1103718" y="2443432"/>
                <a:ext cx="462009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Pebjelasan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mengenai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warna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yang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dipakai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akan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dijabarkan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dalm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point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point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berikut</a:t>
                </a:r>
                <a:endParaRPr lang="en-ID" sz="12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20" name="Graphic 19" descr="Fingerprint">
              <a:extLst>
                <a:ext uri="{FF2B5EF4-FFF2-40B4-BE49-F238E27FC236}">
                  <a16:creationId xmlns:a16="http://schemas.microsoft.com/office/drawing/2014/main" id="{ED525684-2303-3539-7C12-5E5D24D0E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807" r="22549"/>
            <a:stretch>
              <a:fillRect/>
            </a:stretch>
          </p:blipFill>
          <p:spPr>
            <a:xfrm rot="20503260">
              <a:off x="5105751" y="723501"/>
              <a:ext cx="969570" cy="1241754"/>
            </a:xfrm>
            <a:custGeom>
              <a:avLst/>
              <a:gdLst>
                <a:gd name="connsiteX0" fmla="*/ 0 w 969570"/>
                <a:gd name="connsiteY0" fmla="*/ 0 h 1241754"/>
                <a:gd name="connsiteX1" fmla="*/ 735124 w 969570"/>
                <a:gd name="connsiteY1" fmla="*/ 242820 h 1241754"/>
                <a:gd name="connsiteX2" fmla="*/ 952249 w 969570"/>
                <a:gd name="connsiteY2" fmla="*/ 674131 h 1241754"/>
                <a:gd name="connsiteX3" fmla="*/ 764756 w 969570"/>
                <a:gd name="connsiteY3" fmla="*/ 1241754 h 1241754"/>
                <a:gd name="connsiteX4" fmla="*/ 0 w 969570"/>
                <a:gd name="connsiteY4" fmla="*/ 1241754 h 1241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9570" h="1241754">
                  <a:moveTo>
                    <a:pt x="0" y="0"/>
                  </a:moveTo>
                  <a:lnTo>
                    <a:pt x="735124" y="242820"/>
                  </a:lnTo>
                  <a:cubicBezTo>
                    <a:pt x="914185" y="301966"/>
                    <a:pt x="1011395" y="495070"/>
                    <a:pt x="952249" y="674131"/>
                  </a:cubicBezTo>
                  <a:lnTo>
                    <a:pt x="764756" y="1241754"/>
                  </a:lnTo>
                  <a:lnTo>
                    <a:pt x="0" y="1241754"/>
                  </a:lnTo>
                  <a:close/>
                </a:path>
              </a:pathLst>
            </a:custGeom>
            <a:effectLst>
              <a:innerShdw blurRad="38100" dist="50800" dir="18900000">
                <a:prstClr val="black">
                  <a:alpha val="50000"/>
                </a:prstClr>
              </a:innerShdw>
            </a:effectLst>
          </p:spPr>
        </p:pic>
      </p:grpSp>
      <p:pic>
        <p:nvPicPr>
          <p:cNvPr id="49" name="Graphic 48" descr="Arrow Slight curve">
            <a:hlinkClick r:id="rId4" action="ppaction://hlinksldjump"/>
            <a:extLst>
              <a:ext uri="{FF2B5EF4-FFF2-40B4-BE49-F238E27FC236}">
                <a16:creationId xmlns:a16="http://schemas.microsoft.com/office/drawing/2014/main" id="{FEBAA77B-FC80-5C48-DC8F-548BAE4688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02714" y="6291618"/>
            <a:ext cx="452482" cy="452482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8575B796-2838-5850-96FA-2937A027889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0129" t="29305" r="5200" b="14885"/>
          <a:stretch/>
        </p:blipFill>
        <p:spPr>
          <a:xfrm>
            <a:off x="1379250" y="3931086"/>
            <a:ext cx="3916081" cy="2926914"/>
          </a:xfrm>
          <a:prstGeom prst="rect">
            <a:avLst/>
          </a:prstGeom>
          <a:effectLst>
            <a:outerShdw blurRad="101600" sx="103000" sy="103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69DB212-5FBC-57CE-3B03-9DAC65976B12}"/>
              </a:ext>
            </a:extLst>
          </p:cNvPr>
          <p:cNvGrpSpPr/>
          <p:nvPr/>
        </p:nvGrpSpPr>
        <p:grpSpPr>
          <a:xfrm>
            <a:off x="6719249" y="906880"/>
            <a:ext cx="4231185" cy="2228400"/>
            <a:chOff x="6719249" y="906880"/>
            <a:chExt cx="4231185" cy="222840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C542CD9-A0C7-25FA-3AE6-7318445A50A4}"/>
                </a:ext>
              </a:extLst>
            </p:cNvPr>
            <p:cNvGrpSpPr/>
            <p:nvPr/>
          </p:nvGrpSpPr>
          <p:grpSpPr>
            <a:xfrm>
              <a:off x="6719249" y="906880"/>
              <a:ext cx="4231185" cy="2228400"/>
              <a:chOff x="6719249" y="2146455"/>
              <a:chExt cx="4231185" cy="222840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A60A5C3-FBDC-3E91-D744-D076F44629FA}"/>
                  </a:ext>
                </a:extLst>
              </p:cNvPr>
              <p:cNvGrpSpPr/>
              <p:nvPr/>
            </p:nvGrpSpPr>
            <p:grpSpPr>
              <a:xfrm>
                <a:off x="6719250" y="2146455"/>
                <a:ext cx="4204340" cy="2228400"/>
                <a:chOff x="6482507" y="723810"/>
                <a:chExt cx="4204340" cy="3726522"/>
              </a:xfrm>
            </p:grpSpPr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5BB6F117-CD60-911E-1A0A-639D4DC11339}"/>
                    </a:ext>
                  </a:extLst>
                </p:cNvPr>
                <p:cNvSpPr/>
                <p:nvPr/>
              </p:nvSpPr>
              <p:spPr>
                <a:xfrm>
                  <a:off x="6482508" y="723810"/>
                  <a:ext cx="4204339" cy="3726522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A94AEFD4-B492-1D0B-ADE1-71F6FE4DB8A4}"/>
                    </a:ext>
                  </a:extLst>
                </p:cNvPr>
                <p:cNvSpPr/>
                <p:nvPr/>
              </p:nvSpPr>
              <p:spPr>
                <a:xfrm>
                  <a:off x="6482507" y="723810"/>
                  <a:ext cx="4204339" cy="3726198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innerShdw blurRad="1016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B3DF0D-B5FE-DB58-AAEC-CC410ECCA5EE}"/>
                  </a:ext>
                </a:extLst>
              </p:cNvPr>
              <p:cNvSpPr txBox="1"/>
              <p:nvPr/>
            </p:nvSpPr>
            <p:spPr>
              <a:xfrm>
                <a:off x="6719249" y="2944392"/>
                <a:ext cx="550027" cy="632333"/>
              </a:xfrm>
              <a:custGeom>
                <a:avLst/>
                <a:gdLst/>
                <a:ahLst/>
                <a:cxnLst/>
                <a:rect l="l" t="t" r="r" b="b"/>
                <a:pathLst>
                  <a:path w="550027" h="632333">
                    <a:moveTo>
                      <a:pt x="378540" y="15143"/>
                    </a:moveTo>
                    <a:lnTo>
                      <a:pt x="550027" y="15143"/>
                    </a:lnTo>
                    <a:lnTo>
                      <a:pt x="550027" y="617190"/>
                    </a:lnTo>
                    <a:lnTo>
                      <a:pt x="436248" y="617190"/>
                    </a:lnTo>
                    <a:lnTo>
                      <a:pt x="436248" y="122783"/>
                    </a:lnTo>
                    <a:lnTo>
                      <a:pt x="312237" y="122783"/>
                    </a:lnTo>
                    <a:close/>
                    <a:moveTo>
                      <a:pt x="6767" y="0"/>
                    </a:moveTo>
                    <a:cubicBezTo>
                      <a:pt x="50696" y="0"/>
                      <a:pt x="88554" y="10777"/>
                      <a:pt x="120341" y="32333"/>
                    </a:cubicBezTo>
                    <a:cubicBezTo>
                      <a:pt x="152129" y="53888"/>
                      <a:pt x="176685" y="86835"/>
                      <a:pt x="194011" y="131173"/>
                    </a:cubicBezTo>
                    <a:cubicBezTo>
                      <a:pt x="211337" y="175512"/>
                      <a:pt x="220001" y="237244"/>
                      <a:pt x="220001" y="316371"/>
                    </a:cubicBezTo>
                    <a:cubicBezTo>
                      <a:pt x="220001" y="396317"/>
                      <a:pt x="211201" y="458527"/>
                      <a:pt x="193602" y="503002"/>
                    </a:cubicBezTo>
                    <a:cubicBezTo>
                      <a:pt x="176003" y="547477"/>
                      <a:pt x="152333" y="580151"/>
                      <a:pt x="122593" y="601024"/>
                    </a:cubicBezTo>
                    <a:cubicBezTo>
                      <a:pt x="92852" y="621897"/>
                      <a:pt x="55335" y="632333"/>
                      <a:pt x="10041" y="632333"/>
                    </a:cubicBezTo>
                    <a:lnTo>
                      <a:pt x="0" y="631068"/>
                    </a:lnTo>
                    <a:lnTo>
                      <a:pt x="0" y="523305"/>
                    </a:lnTo>
                    <a:lnTo>
                      <a:pt x="9427" y="525921"/>
                    </a:lnTo>
                    <a:cubicBezTo>
                      <a:pt x="37199" y="525921"/>
                      <a:pt x="59253" y="512142"/>
                      <a:pt x="75590" y="484584"/>
                    </a:cubicBezTo>
                    <a:cubicBezTo>
                      <a:pt x="95465" y="451296"/>
                      <a:pt x="105403" y="395635"/>
                      <a:pt x="105403" y="317599"/>
                    </a:cubicBezTo>
                    <a:cubicBezTo>
                      <a:pt x="105403" y="238472"/>
                      <a:pt x="96486" y="183902"/>
                      <a:pt x="78653" y="153888"/>
                    </a:cubicBezTo>
                    <a:cubicBezTo>
                      <a:pt x="60819" y="123874"/>
                      <a:pt x="37744" y="108868"/>
                      <a:pt x="9427" y="108868"/>
                    </a:cubicBezTo>
                    <a:lnTo>
                      <a:pt x="0" y="110471"/>
                    </a:lnTo>
                    <a:lnTo>
                      <a:pt x="0" y="722"/>
                    </a:lnTo>
                    <a:close/>
                  </a:path>
                </a:pathLst>
              </a:custGeom>
              <a:gradFill>
                <a:gsLst>
                  <a:gs pos="37000">
                    <a:srgbClr val="D7D03F"/>
                  </a:gs>
                  <a:gs pos="5000">
                    <a:srgbClr val="262A36"/>
                  </a:gs>
                  <a:gs pos="0">
                    <a:srgbClr val="323748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 sz="66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6690A81-F60C-F657-8BF4-3BC0DF6682CB}"/>
                  </a:ext>
                </a:extLst>
              </p:cNvPr>
              <p:cNvSpPr/>
              <p:nvPr/>
            </p:nvSpPr>
            <p:spPr>
              <a:xfrm>
                <a:off x="7521337" y="2146456"/>
                <a:ext cx="65051" cy="2228206"/>
              </a:xfrm>
              <a:prstGeom prst="rect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99000">
                    <a:srgbClr val="262A36"/>
                  </a:gs>
                  <a:gs pos="1000">
                    <a:srgbClr val="262A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CF793E-2B8F-7BE5-07F3-1ACE63B4A297}"/>
                  </a:ext>
                </a:extLst>
              </p:cNvPr>
              <p:cNvSpPr txBox="1"/>
              <p:nvPr/>
            </p:nvSpPr>
            <p:spPr>
              <a:xfrm>
                <a:off x="7570158" y="2475728"/>
                <a:ext cx="3380276" cy="1785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Arti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Psikologis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: </a:t>
                </a: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Melambangkan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ketenangan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kejernihan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pikiran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inovasi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, dan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teknologi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.</a:t>
                </a: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Menumbuhkan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rasa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percaya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keterbukaan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, dan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profesionalisme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.</a:t>
                </a:r>
              </a:p>
              <a:p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Manfaat Visual: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i-FI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Menarik</a:t>
                </a:r>
                <a:r>
                  <a:rPr lang="fi-FI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fi-FI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perhatian</a:t>
                </a:r>
                <a:r>
                  <a:rPr lang="fi-FI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fi-FI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tanpa</a:t>
                </a:r>
                <a:r>
                  <a:rPr lang="fi-FI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fi-FI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terlalu</a:t>
                </a:r>
                <a:r>
                  <a:rPr lang="fi-FI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fi-FI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mencolok</a:t>
                </a:r>
                <a:r>
                  <a:rPr lang="fi-FI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Ideal </a:t>
                </a:r>
                <a:r>
                  <a:rPr lang="en-ID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untuk</a:t>
                </a: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elemen</a:t>
                </a: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yang </a:t>
                </a:r>
                <a:r>
                  <a:rPr lang="en-ID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ingin</a:t>
                </a: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ditonjolkan</a:t>
                </a: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(</a:t>
                </a:r>
                <a:r>
                  <a:rPr lang="en-ID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seperti</a:t>
                </a: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tombol</a:t>
                </a: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atau</a:t>
                </a: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judul</a:t>
                </a: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).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D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Memberi</a:t>
                </a: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kesan</a:t>
                </a: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modern dan </a:t>
                </a:r>
                <a:r>
                  <a:rPr lang="en-ID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futuristik</a:t>
                </a: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, sangat </a:t>
                </a:r>
                <a:r>
                  <a:rPr lang="en-ID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cocok</a:t>
                </a: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untuk</a:t>
                </a: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tema</a:t>
                </a: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teknologi</a:t>
                </a: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atau</a:t>
                </a: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luar</a:t>
                </a: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angkasa</a:t>
                </a: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.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3AD89-CDCF-C944-3926-E6E292C13856}"/>
                </a:ext>
              </a:extLst>
            </p:cNvPr>
            <p:cNvSpPr txBox="1"/>
            <p:nvPr/>
          </p:nvSpPr>
          <p:spPr>
            <a:xfrm>
              <a:off x="7692762" y="927878"/>
              <a:ext cx="32308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#4acfee (Aqua Blue / Cyan Muda)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7810E9B-E0BC-6029-EC18-B65B86B89D56}"/>
                </a:ext>
              </a:extLst>
            </p:cNvPr>
            <p:cNvCxnSpPr>
              <a:cxnSpLocks/>
            </p:cNvCxnSpPr>
            <p:nvPr/>
          </p:nvCxnSpPr>
          <p:spPr>
            <a:xfrm>
              <a:off x="7754850" y="1200671"/>
              <a:ext cx="3041760" cy="0"/>
            </a:xfrm>
            <a:prstGeom prst="line">
              <a:avLst/>
            </a:prstGeom>
            <a:ln w="25400">
              <a:solidFill>
                <a:srgbClr val="D7D0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5B6502-B474-0E57-72E9-67E279F7E1D9}"/>
              </a:ext>
            </a:extLst>
          </p:cNvPr>
          <p:cNvGrpSpPr/>
          <p:nvPr/>
        </p:nvGrpSpPr>
        <p:grpSpPr>
          <a:xfrm>
            <a:off x="6719249" y="3764803"/>
            <a:ext cx="4487231" cy="2228401"/>
            <a:chOff x="6719249" y="3764803"/>
            <a:chExt cx="4487231" cy="222840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1CA7132-E0E5-65FC-7DB6-B3B72073C11C}"/>
                </a:ext>
              </a:extLst>
            </p:cNvPr>
            <p:cNvGrpSpPr/>
            <p:nvPr/>
          </p:nvGrpSpPr>
          <p:grpSpPr>
            <a:xfrm>
              <a:off x="6719249" y="3764803"/>
              <a:ext cx="4231185" cy="2228401"/>
              <a:chOff x="6719249" y="3530053"/>
              <a:chExt cx="4231185" cy="2228401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51E7B35-1380-81AA-BDE4-8543FEC5A061}"/>
                  </a:ext>
                </a:extLst>
              </p:cNvPr>
              <p:cNvGrpSpPr/>
              <p:nvPr/>
            </p:nvGrpSpPr>
            <p:grpSpPr>
              <a:xfrm>
                <a:off x="6719249" y="3530054"/>
                <a:ext cx="4204340" cy="2228400"/>
                <a:chOff x="6482507" y="723812"/>
                <a:chExt cx="4204340" cy="3726522"/>
              </a:xfrm>
            </p:grpSpPr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709B7740-D181-9D5C-5B8E-681008302A26}"/>
                    </a:ext>
                  </a:extLst>
                </p:cNvPr>
                <p:cNvSpPr/>
                <p:nvPr/>
              </p:nvSpPr>
              <p:spPr>
                <a:xfrm>
                  <a:off x="6482508" y="723812"/>
                  <a:ext cx="4204339" cy="3726522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D5ED3CA1-A68C-77E7-FB39-D04442B805A3}"/>
                    </a:ext>
                  </a:extLst>
                </p:cNvPr>
                <p:cNvSpPr/>
                <p:nvPr/>
              </p:nvSpPr>
              <p:spPr>
                <a:xfrm>
                  <a:off x="6482507" y="723812"/>
                  <a:ext cx="4204339" cy="3726522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innerShdw blurRad="1016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34A7856-3BD7-F0F3-9A0E-792AABEEF482}"/>
                  </a:ext>
                </a:extLst>
              </p:cNvPr>
              <p:cNvSpPr txBox="1"/>
              <p:nvPr/>
            </p:nvSpPr>
            <p:spPr>
              <a:xfrm>
                <a:off x="6719249" y="4328088"/>
                <a:ext cx="675676" cy="632333"/>
              </a:xfrm>
              <a:custGeom>
                <a:avLst/>
                <a:gdLst/>
                <a:ahLst/>
                <a:cxnLst/>
                <a:rect l="l" t="t" r="r" b="b"/>
                <a:pathLst>
                  <a:path w="675676" h="632333">
                    <a:moveTo>
                      <a:pt x="481679" y="0"/>
                    </a:moveTo>
                    <a:cubicBezTo>
                      <a:pt x="518241" y="0"/>
                      <a:pt x="550505" y="7708"/>
                      <a:pt x="578473" y="23124"/>
                    </a:cubicBezTo>
                    <a:cubicBezTo>
                      <a:pt x="606440" y="38540"/>
                      <a:pt x="628814" y="60778"/>
                      <a:pt x="645594" y="89836"/>
                    </a:cubicBezTo>
                    <a:cubicBezTo>
                      <a:pt x="662374" y="118895"/>
                      <a:pt x="670765" y="148431"/>
                      <a:pt x="670765" y="178445"/>
                    </a:cubicBezTo>
                    <a:cubicBezTo>
                      <a:pt x="670765" y="214188"/>
                      <a:pt x="660596" y="252660"/>
                      <a:pt x="640257" y="293861"/>
                    </a:cubicBezTo>
                    <a:cubicBezTo>
                      <a:pt x="619919" y="335062"/>
                      <a:pt x="582725" y="383766"/>
                      <a:pt x="528675" y="439973"/>
                    </a:cubicBezTo>
                    <a:lnTo>
                      <a:pt x="461112" y="511187"/>
                    </a:lnTo>
                    <a:lnTo>
                      <a:pt x="675676" y="511187"/>
                    </a:lnTo>
                    <a:lnTo>
                      <a:pt x="675676" y="617190"/>
                    </a:lnTo>
                    <a:lnTo>
                      <a:pt x="258622" y="617190"/>
                    </a:lnTo>
                    <a:lnTo>
                      <a:pt x="258622" y="562347"/>
                    </a:lnTo>
                    <a:lnTo>
                      <a:pt x="444844" y="372442"/>
                    </a:lnTo>
                    <a:cubicBezTo>
                      <a:pt x="489864" y="326876"/>
                      <a:pt x="519810" y="290246"/>
                      <a:pt x="534680" y="262551"/>
                    </a:cubicBezTo>
                    <a:cubicBezTo>
                      <a:pt x="549550" y="234857"/>
                      <a:pt x="556986" y="209823"/>
                      <a:pt x="556986" y="187449"/>
                    </a:cubicBezTo>
                    <a:cubicBezTo>
                      <a:pt x="556986" y="164256"/>
                      <a:pt x="549277" y="145089"/>
                      <a:pt x="533861" y="129945"/>
                    </a:cubicBezTo>
                    <a:cubicBezTo>
                      <a:pt x="518445" y="114802"/>
                      <a:pt x="498595" y="107231"/>
                      <a:pt x="474312" y="107231"/>
                    </a:cubicBezTo>
                    <a:cubicBezTo>
                      <a:pt x="449755" y="107231"/>
                      <a:pt x="429291" y="116371"/>
                      <a:pt x="412920" y="134652"/>
                    </a:cubicBezTo>
                    <a:cubicBezTo>
                      <a:pt x="396549" y="152933"/>
                      <a:pt x="387818" y="177763"/>
                      <a:pt x="386726" y="209141"/>
                    </a:cubicBezTo>
                    <a:lnTo>
                      <a:pt x="274994" y="209141"/>
                    </a:lnTo>
                    <a:cubicBezTo>
                      <a:pt x="277995" y="144202"/>
                      <a:pt x="298391" y="93110"/>
                      <a:pt x="336180" y="55866"/>
                    </a:cubicBezTo>
                    <a:cubicBezTo>
                      <a:pt x="373970" y="18622"/>
                      <a:pt x="422470" y="0"/>
                      <a:pt x="481679" y="0"/>
                    </a:cubicBezTo>
                    <a:close/>
                    <a:moveTo>
                      <a:pt x="6768" y="0"/>
                    </a:moveTo>
                    <a:cubicBezTo>
                      <a:pt x="50697" y="0"/>
                      <a:pt x="88555" y="10777"/>
                      <a:pt x="120342" y="32333"/>
                    </a:cubicBezTo>
                    <a:cubicBezTo>
                      <a:pt x="152130" y="53888"/>
                      <a:pt x="176686" y="86835"/>
                      <a:pt x="194012" y="131173"/>
                    </a:cubicBezTo>
                    <a:cubicBezTo>
                      <a:pt x="211338" y="175512"/>
                      <a:pt x="220002" y="237244"/>
                      <a:pt x="220002" y="316371"/>
                    </a:cubicBezTo>
                    <a:cubicBezTo>
                      <a:pt x="220002" y="396317"/>
                      <a:pt x="211202" y="458527"/>
                      <a:pt x="193603" y="503002"/>
                    </a:cubicBezTo>
                    <a:cubicBezTo>
                      <a:pt x="176004" y="547477"/>
                      <a:pt x="152334" y="580151"/>
                      <a:pt x="122594" y="601024"/>
                    </a:cubicBezTo>
                    <a:cubicBezTo>
                      <a:pt x="92853" y="621897"/>
                      <a:pt x="55336" y="632333"/>
                      <a:pt x="10042" y="632333"/>
                    </a:cubicBezTo>
                    <a:lnTo>
                      <a:pt x="0" y="631068"/>
                    </a:lnTo>
                    <a:lnTo>
                      <a:pt x="0" y="523304"/>
                    </a:lnTo>
                    <a:lnTo>
                      <a:pt x="9428" y="525921"/>
                    </a:lnTo>
                    <a:cubicBezTo>
                      <a:pt x="37200" y="525921"/>
                      <a:pt x="59254" y="512142"/>
                      <a:pt x="75591" y="484584"/>
                    </a:cubicBezTo>
                    <a:cubicBezTo>
                      <a:pt x="95466" y="451296"/>
                      <a:pt x="105404" y="395635"/>
                      <a:pt x="105404" y="317599"/>
                    </a:cubicBezTo>
                    <a:cubicBezTo>
                      <a:pt x="105404" y="238472"/>
                      <a:pt x="96487" y="183902"/>
                      <a:pt x="78654" y="153888"/>
                    </a:cubicBezTo>
                    <a:cubicBezTo>
                      <a:pt x="60820" y="123874"/>
                      <a:pt x="37745" y="108868"/>
                      <a:pt x="9428" y="108868"/>
                    </a:cubicBezTo>
                    <a:lnTo>
                      <a:pt x="0" y="110471"/>
                    </a:lnTo>
                    <a:lnTo>
                      <a:pt x="0" y="722"/>
                    </a:lnTo>
                    <a:close/>
                  </a:path>
                </a:pathLst>
              </a:custGeom>
              <a:gradFill>
                <a:gsLst>
                  <a:gs pos="37000">
                    <a:srgbClr val="D7D03F"/>
                  </a:gs>
                  <a:gs pos="5000">
                    <a:srgbClr val="262A36"/>
                  </a:gs>
                  <a:gs pos="0">
                    <a:srgbClr val="262A36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 sz="66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97C4036-6B75-5866-F646-51FFEC0CFB13}"/>
                  </a:ext>
                </a:extLst>
              </p:cNvPr>
              <p:cNvSpPr/>
              <p:nvPr/>
            </p:nvSpPr>
            <p:spPr>
              <a:xfrm>
                <a:off x="7521337" y="3530053"/>
                <a:ext cx="65051" cy="2228400"/>
              </a:xfrm>
              <a:prstGeom prst="rect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99000">
                    <a:srgbClr val="262A36"/>
                  </a:gs>
                  <a:gs pos="1000">
                    <a:srgbClr val="262A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3E250B7-04BF-D662-E759-E744E2508794}"/>
                  </a:ext>
                </a:extLst>
              </p:cNvPr>
              <p:cNvSpPr txBox="1"/>
              <p:nvPr/>
            </p:nvSpPr>
            <p:spPr>
              <a:xfrm>
                <a:off x="7549837" y="3798464"/>
                <a:ext cx="3400597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Arti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Psikologis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Stabilitas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kedalaman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ketenangan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, dan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kepercayaan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Sering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dikaitkan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dengan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profesionalisme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dan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keamanan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.</a:t>
                </a:r>
              </a:p>
              <a:p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Manfaat Visual: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Sebagai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latar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belakang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gelap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menciptakan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kontras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tinggi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terhadap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teks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putih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atau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elemen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terang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. </a:t>
                </a: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Serta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menambah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kesan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elegan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dan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fokus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visual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terhadap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konten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utama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Cocok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untuk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menekankan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nuansa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"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galaksi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"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atau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"dunia digital".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B8AFCB-4B04-58B3-D821-E48A5FBE278B}"/>
                </a:ext>
              </a:extLst>
            </p:cNvPr>
            <p:cNvSpPr txBox="1"/>
            <p:nvPr/>
          </p:nvSpPr>
          <p:spPr>
            <a:xfrm>
              <a:off x="7621360" y="3786397"/>
              <a:ext cx="358512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#1a5f7a &amp; #0d252a (Dark Teal /Navy Blue)</a:t>
              </a:r>
              <a:endParaRPr lang="en-ID" sz="1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16627C0-AB44-B912-506A-1ABD48C2A1FB}"/>
                </a:ext>
              </a:extLst>
            </p:cNvPr>
            <p:cNvCxnSpPr>
              <a:cxnSpLocks/>
            </p:cNvCxnSpPr>
            <p:nvPr/>
          </p:nvCxnSpPr>
          <p:spPr>
            <a:xfrm>
              <a:off x="7774887" y="4059190"/>
              <a:ext cx="2824250" cy="0"/>
            </a:xfrm>
            <a:prstGeom prst="line">
              <a:avLst/>
            </a:prstGeom>
            <a:ln w="25400">
              <a:solidFill>
                <a:srgbClr val="D7D0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592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13866BF-8BE4-251C-7A69-B4C4D9D145AE}"/>
              </a:ext>
            </a:extLst>
          </p:cNvPr>
          <p:cNvGrpSpPr/>
          <p:nvPr/>
        </p:nvGrpSpPr>
        <p:grpSpPr>
          <a:xfrm>
            <a:off x="11395056" y="6322748"/>
            <a:ext cx="666870" cy="392559"/>
            <a:chOff x="11395056" y="6322748"/>
            <a:chExt cx="666870" cy="39255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E420CE5-C99D-5387-11C9-DA9E23C2D17A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A39F555-44C2-394F-9FF3-C50536EA1CE0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3895907C-828A-F59F-DEA0-6C8EEF53C1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29" t="29305" r="5200" b="14885"/>
          <a:stretch/>
        </p:blipFill>
        <p:spPr>
          <a:xfrm>
            <a:off x="1379250" y="3931086"/>
            <a:ext cx="3916081" cy="2926914"/>
          </a:xfrm>
          <a:prstGeom prst="rect">
            <a:avLst/>
          </a:prstGeom>
          <a:effectLst>
            <a:outerShdw blurRad="101600" sx="103000" sy="103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Graphic 27" descr="Arrow Slight curve">
            <a:hlinkClick r:id="rId4" action="ppaction://hlinksldjump"/>
            <a:extLst>
              <a:ext uri="{FF2B5EF4-FFF2-40B4-BE49-F238E27FC236}">
                <a16:creationId xmlns:a16="http://schemas.microsoft.com/office/drawing/2014/main" id="{2343EFF6-794D-2DE6-5EEF-6DCA6945F2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1502714" y="6291618"/>
            <a:ext cx="452482" cy="45248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8750AAF-2297-4633-47E6-E95DF661F460}"/>
              </a:ext>
            </a:extLst>
          </p:cNvPr>
          <p:cNvGrpSpPr/>
          <p:nvPr/>
        </p:nvGrpSpPr>
        <p:grpSpPr>
          <a:xfrm>
            <a:off x="821984" y="723501"/>
            <a:ext cx="5253337" cy="2283860"/>
            <a:chOff x="821984" y="723501"/>
            <a:chExt cx="5253337" cy="228386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2CDF967-03D4-A346-A461-80109C9E0E42}"/>
                </a:ext>
              </a:extLst>
            </p:cNvPr>
            <p:cNvGrpSpPr/>
            <p:nvPr/>
          </p:nvGrpSpPr>
          <p:grpSpPr>
            <a:xfrm>
              <a:off x="821984" y="906881"/>
              <a:ext cx="5229972" cy="2100480"/>
              <a:chOff x="821984" y="906881"/>
              <a:chExt cx="5229972" cy="2100480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20D5464-3606-BB15-28CF-6F0B3C9314C8}"/>
                  </a:ext>
                </a:extLst>
              </p:cNvPr>
              <p:cNvSpPr/>
              <p:nvPr/>
            </p:nvSpPr>
            <p:spPr>
              <a:xfrm>
                <a:off x="821985" y="906881"/>
                <a:ext cx="5229971" cy="2100480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AC762696-0D80-8165-AE37-50616FD5B9DA}"/>
                  </a:ext>
                </a:extLst>
              </p:cNvPr>
              <p:cNvSpPr/>
              <p:nvPr/>
            </p:nvSpPr>
            <p:spPr>
              <a:xfrm>
                <a:off x="821984" y="906881"/>
                <a:ext cx="5229972" cy="2100480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2540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51CE0D6-5690-C4A2-1AD8-82B7E81F5CC0}"/>
                  </a:ext>
                </a:extLst>
              </p:cNvPr>
              <p:cNvSpPr txBox="1"/>
              <p:nvPr/>
            </p:nvSpPr>
            <p:spPr>
              <a:xfrm>
                <a:off x="1150126" y="1066801"/>
                <a:ext cx="3195105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spc="3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PEMILIHAN</a:t>
                </a:r>
              </a:p>
              <a:p>
                <a:r>
                  <a:rPr lang="en-US" sz="4000" b="1" spc="3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WARNA</a:t>
                </a:r>
                <a:endParaRPr lang="en-ID" sz="4000" b="1" spc="3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6E70E40-B3C5-5070-FA18-DA87F268339F}"/>
                  </a:ext>
                </a:extLst>
              </p:cNvPr>
              <p:cNvSpPr txBox="1"/>
              <p:nvPr/>
            </p:nvSpPr>
            <p:spPr>
              <a:xfrm>
                <a:off x="1103718" y="2443432"/>
                <a:ext cx="462009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Pebjelasan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mengenai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warna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yang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dipakai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akan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dijabarkan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dalm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point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point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berikut</a:t>
                </a:r>
                <a:endParaRPr lang="en-ID" sz="12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29" name="Graphic 28" descr="Fingerprint">
              <a:extLst>
                <a:ext uri="{FF2B5EF4-FFF2-40B4-BE49-F238E27FC236}">
                  <a16:creationId xmlns:a16="http://schemas.microsoft.com/office/drawing/2014/main" id="{166B06C4-68CF-3AE3-55D1-AD41D4C18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807" r="22549"/>
            <a:stretch>
              <a:fillRect/>
            </a:stretch>
          </p:blipFill>
          <p:spPr>
            <a:xfrm rot="20503260">
              <a:off x="5105751" y="723501"/>
              <a:ext cx="969570" cy="1241754"/>
            </a:xfrm>
            <a:custGeom>
              <a:avLst/>
              <a:gdLst>
                <a:gd name="connsiteX0" fmla="*/ 0 w 969570"/>
                <a:gd name="connsiteY0" fmla="*/ 0 h 1241754"/>
                <a:gd name="connsiteX1" fmla="*/ 735124 w 969570"/>
                <a:gd name="connsiteY1" fmla="*/ 242820 h 1241754"/>
                <a:gd name="connsiteX2" fmla="*/ 952249 w 969570"/>
                <a:gd name="connsiteY2" fmla="*/ 674131 h 1241754"/>
                <a:gd name="connsiteX3" fmla="*/ 764756 w 969570"/>
                <a:gd name="connsiteY3" fmla="*/ 1241754 h 1241754"/>
                <a:gd name="connsiteX4" fmla="*/ 0 w 969570"/>
                <a:gd name="connsiteY4" fmla="*/ 1241754 h 1241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9570" h="1241754">
                  <a:moveTo>
                    <a:pt x="0" y="0"/>
                  </a:moveTo>
                  <a:lnTo>
                    <a:pt x="735124" y="242820"/>
                  </a:lnTo>
                  <a:cubicBezTo>
                    <a:pt x="914185" y="301966"/>
                    <a:pt x="1011395" y="495070"/>
                    <a:pt x="952249" y="674131"/>
                  </a:cubicBezTo>
                  <a:lnTo>
                    <a:pt x="764756" y="1241754"/>
                  </a:lnTo>
                  <a:lnTo>
                    <a:pt x="0" y="1241754"/>
                  </a:lnTo>
                  <a:close/>
                </a:path>
              </a:pathLst>
            </a:custGeom>
            <a:effectLst>
              <a:innerShdw blurRad="38100" dist="50800" dir="189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B4603-B837-5F8D-1102-215DF4897684}"/>
              </a:ext>
            </a:extLst>
          </p:cNvPr>
          <p:cNvGrpSpPr/>
          <p:nvPr/>
        </p:nvGrpSpPr>
        <p:grpSpPr>
          <a:xfrm>
            <a:off x="6719248" y="602780"/>
            <a:ext cx="4204340" cy="2792633"/>
            <a:chOff x="6719248" y="602780"/>
            <a:chExt cx="4204340" cy="279263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5C9CF6C-B568-3925-7375-4DCBAD99C8F4}"/>
                </a:ext>
              </a:extLst>
            </p:cNvPr>
            <p:cNvGrpSpPr/>
            <p:nvPr/>
          </p:nvGrpSpPr>
          <p:grpSpPr>
            <a:xfrm>
              <a:off x="6719248" y="602780"/>
              <a:ext cx="4204340" cy="2792633"/>
              <a:chOff x="6719248" y="4908655"/>
              <a:chExt cx="4204340" cy="279263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0BA4EE5-DCC2-7E3B-0795-4D60FCC7958F}"/>
                  </a:ext>
                </a:extLst>
              </p:cNvPr>
              <p:cNvGrpSpPr/>
              <p:nvPr/>
            </p:nvGrpSpPr>
            <p:grpSpPr>
              <a:xfrm>
                <a:off x="6719248" y="4913652"/>
                <a:ext cx="4204340" cy="2787636"/>
                <a:chOff x="6482507" y="723810"/>
                <a:chExt cx="4204340" cy="4661725"/>
              </a:xfrm>
            </p:grpSpPr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FB2DB171-3E03-7740-1CC6-7FC40017378F}"/>
                    </a:ext>
                  </a:extLst>
                </p:cNvPr>
                <p:cNvSpPr/>
                <p:nvPr/>
              </p:nvSpPr>
              <p:spPr>
                <a:xfrm>
                  <a:off x="6482508" y="723810"/>
                  <a:ext cx="4204339" cy="3726522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0312A5F2-D7A0-F471-14C3-7A03756F2BAD}"/>
                    </a:ext>
                  </a:extLst>
                </p:cNvPr>
                <p:cNvSpPr/>
                <p:nvPr/>
              </p:nvSpPr>
              <p:spPr>
                <a:xfrm>
                  <a:off x="6482507" y="723810"/>
                  <a:ext cx="4204339" cy="4661725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innerShdw blurRad="1016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E55D2E-CD28-2BF1-6FD3-DDEDEAE226EE}"/>
                  </a:ext>
                </a:extLst>
              </p:cNvPr>
              <p:cNvSpPr txBox="1"/>
              <p:nvPr/>
            </p:nvSpPr>
            <p:spPr>
              <a:xfrm>
                <a:off x="6719248" y="5961877"/>
                <a:ext cx="680998" cy="632333"/>
              </a:xfrm>
              <a:custGeom>
                <a:avLst/>
                <a:gdLst/>
                <a:ahLst/>
                <a:cxnLst/>
                <a:rect l="l" t="t" r="r" b="b"/>
                <a:pathLst>
                  <a:path w="680998" h="632333">
                    <a:moveTo>
                      <a:pt x="475540" y="0"/>
                    </a:moveTo>
                    <a:cubicBezTo>
                      <a:pt x="524926" y="0"/>
                      <a:pt x="566332" y="15689"/>
                      <a:pt x="599756" y="47067"/>
                    </a:cubicBezTo>
                    <a:cubicBezTo>
                      <a:pt x="633180" y="78445"/>
                      <a:pt x="649892" y="115689"/>
                      <a:pt x="649892" y="158799"/>
                    </a:cubicBezTo>
                    <a:cubicBezTo>
                      <a:pt x="649892" y="185539"/>
                      <a:pt x="642594" y="209959"/>
                      <a:pt x="627996" y="232060"/>
                    </a:cubicBezTo>
                    <a:cubicBezTo>
                      <a:pt x="613399" y="254161"/>
                      <a:pt x="592184" y="272033"/>
                      <a:pt x="564354" y="285675"/>
                    </a:cubicBezTo>
                    <a:cubicBezTo>
                      <a:pt x="600916" y="296590"/>
                      <a:pt x="629497" y="315621"/>
                      <a:pt x="650097" y="342770"/>
                    </a:cubicBezTo>
                    <a:cubicBezTo>
                      <a:pt x="670698" y="369918"/>
                      <a:pt x="680998" y="401910"/>
                      <a:pt x="680998" y="438745"/>
                    </a:cubicBezTo>
                    <a:cubicBezTo>
                      <a:pt x="680998" y="492770"/>
                      <a:pt x="661080" y="538541"/>
                      <a:pt x="621243" y="576058"/>
                    </a:cubicBezTo>
                    <a:cubicBezTo>
                      <a:pt x="581407" y="613575"/>
                      <a:pt x="530656" y="632333"/>
                      <a:pt x="468992" y="632333"/>
                    </a:cubicBezTo>
                    <a:cubicBezTo>
                      <a:pt x="410602" y="632333"/>
                      <a:pt x="362989" y="614666"/>
                      <a:pt x="326154" y="579332"/>
                    </a:cubicBezTo>
                    <a:cubicBezTo>
                      <a:pt x="289319" y="543998"/>
                      <a:pt x="269128" y="495908"/>
                      <a:pt x="265581" y="435062"/>
                    </a:cubicBezTo>
                    <a:lnTo>
                      <a:pt x="378951" y="435062"/>
                    </a:lnTo>
                    <a:cubicBezTo>
                      <a:pt x="383862" y="466167"/>
                      <a:pt x="394708" y="489291"/>
                      <a:pt x="411488" y="504434"/>
                    </a:cubicBezTo>
                    <a:cubicBezTo>
                      <a:pt x="428269" y="519577"/>
                      <a:pt x="449483" y="527149"/>
                      <a:pt x="475131" y="527149"/>
                    </a:cubicBezTo>
                    <a:cubicBezTo>
                      <a:pt x="501871" y="527149"/>
                      <a:pt x="524040" y="518554"/>
                      <a:pt x="541639" y="501365"/>
                    </a:cubicBezTo>
                    <a:cubicBezTo>
                      <a:pt x="559238" y="484175"/>
                      <a:pt x="568037" y="463165"/>
                      <a:pt x="568037" y="438336"/>
                    </a:cubicBezTo>
                    <a:cubicBezTo>
                      <a:pt x="568037" y="411051"/>
                      <a:pt x="556168" y="387995"/>
                      <a:pt x="532430" y="369168"/>
                    </a:cubicBezTo>
                    <a:cubicBezTo>
                      <a:pt x="508692" y="350341"/>
                      <a:pt x="474449" y="340655"/>
                      <a:pt x="429701" y="340109"/>
                    </a:cubicBezTo>
                    <a:lnTo>
                      <a:pt x="429701" y="241883"/>
                    </a:lnTo>
                    <a:cubicBezTo>
                      <a:pt x="457259" y="239700"/>
                      <a:pt x="477791" y="235403"/>
                      <a:pt x="491298" y="228991"/>
                    </a:cubicBezTo>
                    <a:cubicBezTo>
                      <a:pt x="504804" y="222578"/>
                      <a:pt x="515308" y="213779"/>
                      <a:pt x="522812" y="202592"/>
                    </a:cubicBezTo>
                    <a:cubicBezTo>
                      <a:pt x="530315" y="191405"/>
                      <a:pt x="534067" y="179536"/>
                      <a:pt x="534067" y="166985"/>
                    </a:cubicBezTo>
                    <a:cubicBezTo>
                      <a:pt x="534067" y="150614"/>
                      <a:pt x="528337" y="137040"/>
                      <a:pt x="516877" y="126262"/>
                    </a:cubicBezTo>
                    <a:cubicBezTo>
                      <a:pt x="505418" y="115484"/>
                      <a:pt x="490411" y="110095"/>
                      <a:pt x="471857" y="110095"/>
                    </a:cubicBezTo>
                    <a:cubicBezTo>
                      <a:pt x="455486" y="110095"/>
                      <a:pt x="440615" y="115075"/>
                      <a:pt x="427246" y="125034"/>
                    </a:cubicBezTo>
                    <a:cubicBezTo>
                      <a:pt x="413876" y="134993"/>
                      <a:pt x="404735" y="147885"/>
                      <a:pt x="399824" y="163711"/>
                    </a:cubicBezTo>
                    <a:lnTo>
                      <a:pt x="289728" y="163711"/>
                    </a:lnTo>
                    <a:cubicBezTo>
                      <a:pt x="295458" y="119236"/>
                      <a:pt x="311420" y="83492"/>
                      <a:pt x="337614" y="56480"/>
                    </a:cubicBezTo>
                    <a:cubicBezTo>
                      <a:pt x="374176" y="18827"/>
                      <a:pt x="420151" y="0"/>
                      <a:pt x="475540" y="0"/>
                    </a:cubicBezTo>
                    <a:close/>
                    <a:moveTo>
                      <a:pt x="6769" y="0"/>
                    </a:moveTo>
                    <a:cubicBezTo>
                      <a:pt x="50698" y="0"/>
                      <a:pt x="88556" y="10777"/>
                      <a:pt x="120343" y="32333"/>
                    </a:cubicBezTo>
                    <a:cubicBezTo>
                      <a:pt x="152131" y="53888"/>
                      <a:pt x="176687" y="86835"/>
                      <a:pt x="194013" y="131173"/>
                    </a:cubicBezTo>
                    <a:cubicBezTo>
                      <a:pt x="211339" y="175512"/>
                      <a:pt x="220003" y="237244"/>
                      <a:pt x="220003" y="316371"/>
                    </a:cubicBezTo>
                    <a:cubicBezTo>
                      <a:pt x="220003" y="396317"/>
                      <a:pt x="211203" y="458527"/>
                      <a:pt x="193604" y="503002"/>
                    </a:cubicBezTo>
                    <a:cubicBezTo>
                      <a:pt x="176005" y="547477"/>
                      <a:pt x="152335" y="580151"/>
                      <a:pt x="122595" y="601024"/>
                    </a:cubicBezTo>
                    <a:cubicBezTo>
                      <a:pt x="92854" y="621897"/>
                      <a:pt x="55337" y="632333"/>
                      <a:pt x="10043" y="632333"/>
                    </a:cubicBezTo>
                    <a:lnTo>
                      <a:pt x="0" y="631068"/>
                    </a:lnTo>
                    <a:lnTo>
                      <a:pt x="0" y="523304"/>
                    </a:lnTo>
                    <a:lnTo>
                      <a:pt x="9429" y="525921"/>
                    </a:lnTo>
                    <a:cubicBezTo>
                      <a:pt x="37201" y="525921"/>
                      <a:pt x="59255" y="512142"/>
                      <a:pt x="75592" y="484584"/>
                    </a:cubicBezTo>
                    <a:cubicBezTo>
                      <a:pt x="95467" y="451296"/>
                      <a:pt x="105405" y="395635"/>
                      <a:pt x="105405" y="317599"/>
                    </a:cubicBezTo>
                    <a:cubicBezTo>
                      <a:pt x="105405" y="238472"/>
                      <a:pt x="96488" y="183902"/>
                      <a:pt x="78655" y="153888"/>
                    </a:cubicBezTo>
                    <a:cubicBezTo>
                      <a:pt x="60821" y="123874"/>
                      <a:pt x="37746" y="108868"/>
                      <a:pt x="9429" y="108868"/>
                    </a:cubicBezTo>
                    <a:lnTo>
                      <a:pt x="0" y="110472"/>
                    </a:lnTo>
                    <a:lnTo>
                      <a:pt x="0" y="722"/>
                    </a:lnTo>
                    <a:close/>
                  </a:path>
                </a:pathLst>
              </a:custGeom>
              <a:gradFill>
                <a:gsLst>
                  <a:gs pos="37000">
                    <a:srgbClr val="D7D03F"/>
                  </a:gs>
                  <a:gs pos="5000">
                    <a:srgbClr val="262A36"/>
                  </a:gs>
                  <a:gs pos="0">
                    <a:srgbClr val="262A36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 sz="66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F6498EB-C968-D430-B71E-A7D6358391D1}"/>
                  </a:ext>
                </a:extLst>
              </p:cNvPr>
              <p:cNvSpPr/>
              <p:nvPr/>
            </p:nvSpPr>
            <p:spPr>
              <a:xfrm>
                <a:off x="7521337" y="4908655"/>
                <a:ext cx="45719" cy="2787636"/>
              </a:xfrm>
              <a:prstGeom prst="rect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99000">
                    <a:srgbClr val="262A36"/>
                  </a:gs>
                  <a:gs pos="1000">
                    <a:srgbClr val="262A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B011FC-780B-D9CC-6F4C-89C8394AC255}"/>
                  </a:ext>
                </a:extLst>
              </p:cNvPr>
              <p:cNvSpPr txBox="1"/>
              <p:nvPr/>
            </p:nvSpPr>
            <p:spPr>
              <a:xfrm>
                <a:off x="7603723" y="5208298"/>
                <a:ext cx="317285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Arti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Psikolgis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sv-SE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Energi, </a:t>
                </a:r>
                <a:r>
                  <a:rPr lang="sv-SE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semangat</a:t>
                </a:r>
                <a:r>
                  <a:rPr lang="sv-SE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sv-SE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kreativitas</a:t>
                </a:r>
                <a:r>
                  <a:rPr lang="sv-SE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, dan </a:t>
                </a:r>
                <a:r>
                  <a:rPr lang="sv-SE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keberanian</a:t>
                </a:r>
                <a:r>
                  <a:rPr lang="sv-SE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nn-NO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Merangsang perhatian dan memberi dorongan aksi</a:t>
                </a:r>
              </a:p>
              <a:p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Maanfaat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Visual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Kontras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tajam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terhadap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warna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latar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biru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/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gelap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cocok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sebagai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aksen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penting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(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seperti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api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atau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energi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roket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).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Menambahkan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elemen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visual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dinamis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dan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hidup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dalam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desain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yang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cenderung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dingin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/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tenang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.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D0153C-0426-DD2D-A551-23F082B0C2B0}"/>
                </a:ext>
              </a:extLst>
            </p:cNvPr>
            <p:cNvSpPr txBox="1"/>
            <p:nvPr/>
          </p:nvSpPr>
          <p:spPr>
            <a:xfrm>
              <a:off x="7692763" y="629370"/>
              <a:ext cx="30838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#ff5e00 (Bright Orange)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CCAFD7-5B9D-CECE-9E01-885D8F37AA6C}"/>
                </a:ext>
              </a:extLst>
            </p:cNvPr>
            <p:cNvCxnSpPr>
              <a:cxnSpLocks/>
            </p:cNvCxnSpPr>
            <p:nvPr/>
          </p:nvCxnSpPr>
          <p:spPr>
            <a:xfrm>
              <a:off x="7754850" y="902163"/>
              <a:ext cx="2824250" cy="0"/>
            </a:xfrm>
            <a:prstGeom prst="line">
              <a:avLst/>
            </a:prstGeom>
            <a:ln w="25400">
              <a:solidFill>
                <a:srgbClr val="D7D0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1C68965-E730-7A12-7EE5-39B860C99DEE}"/>
              </a:ext>
            </a:extLst>
          </p:cNvPr>
          <p:cNvGrpSpPr/>
          <p:nvPr/>
        </p:nvGrpSpPr>
        <p:grpSpPr>
          <a:xfrm>
            <a:off x="6719250" y="3759637"/>
            <a:ext cx="4248333" cy="2270868"/>
            <a:chOff x="6719250" y="3759637"/>
            <a:chExt cx="4248333" cy="227086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4B726CD-4AC2-3DDE-7374-CF7783D8626C}"/>
                </a:ext>
              </a:extLst>
            </p:cNvPr>
            <p:cNvGrpSpPr/>
            <p:nvPr/>
          </p:nvGrpSpPr>
          <p:grpSpPr>
            <a:xfrm>
              <a:off x="6719250" y="3759637"/>
              <a:ext cx="4204340" cy="2270868"/>
              <a:chOff x="6719250" y="2146455"/>
              <a:chExt cx="4204340" cy="227086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582F063-D0F5-6129-502A-D664013F5A1A}"/>
                  </a:ext>
                </a:extLst>
              </p:cNvPr>
              <p:cNvGrpSpPr/>
              <p:nvPr/>
            </p:nvGrpSpPr>
            <p:grpSpPr>
              <a:xfrm>
                <a:off x="6719250" y="2148959"/>
                <a:ext cx="4204340" cy="2228401"/>
                <a:chOff x="6482507" y="727997"/>
                <a:chExt cx="4204340" cy="3726524"/>
              </a:xfrm>
            </p:grpSpPr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EC1CFAD6-1A8F-CC6E-E300-C2E31A4DE6D2}"/>
                    </a:ext>
                  </a:extLst>
                </p:cNvPr>
                <p:cNvSpPr/>
                <p:nvPr/>
              </p:nvSpPr>
              <p:spPr>
                <a:xfrm>
                  <a:off x="6482508" y="727999"/>
                  <a:ext cx="4204339" cy="3726522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47F0EAE5-75F4-07A5-1CD2-0D834E901D9E}"/>
                    </a:ext>
                  </a:extLst>
                </p:cNvPr>
                <p:cNvSpPr/>
                <p:nvPr/>
              </p:nvSpPr>
              <p:spPr>
                <a:xfrm>
                  <a:off x="6482507" y="727997"/>
                  <a:ext cx="4204339" cy="3726522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innerShdw blurRad="1016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D3C1CD-E535-5A6C-0308-EA805EE471C4}"/>
                  </a:ext>
                </a:extLst>
              </p:cNvPr>
              <p:cNvSpPr/>
              <p:nvPr/>
            </p:nvSpPr>
            <p:spPr>
              <a:xfrm>
                <a:off x="7521337" y="2146455"/>
                <a:ext cx="65051" cy="2228400"/>
              </a:xfrm>
              <a:prstGeom prst="rect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99000">
                    <a:srgbClr val="262A36"/>
                  </a:gs>
                  <a:gs pos="1000">
                    <a:srgbClr val="262A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3922C4-F24C-7216-0C0F-99CC254604B6}"/>
                  </a:ext>
                </a:extLst>
              </p:cNvPr>
              <p:cNvSpPr txBox="1"/>
              <p:nvPr/>
            </p:nvSpPr>
            <p:spPr>
              <a:xfrm>
                <a:off x="6719250" y="2946995"/>
                <a:ext cx="688642" cy="632333"/>
              </a:xfrm>
              <a:custGeom>
                <a:avLst/>
                <a:gdLst/>
                <a:ahLst/>
                <a:cxnLst/>
                <a:rect l="l" t="t" r="r" b="b"/>
                <a:pathLst>
                  <a:path w="688642" h="632333">
                    <a:moveTo>
                      <a:pt x="522885" y="185812"/>
                    </a:moveTo>
                    <a:lnTo>
                      <a:pt x="385368" y="387586"/>
                    </a:lnTo>
                    <a:lnTo>
                      <a:pt x="522885" y="387586"/>
                    </a:lnTo>
                    <a:close/>
                    <a:moveTo>
                      <a:pt x="520807" y="0"/>
                    </a:moveTo>
                    <a:lnTo>
                      <a:pt x="635027" y="0"/>
                    </a:lnTo>
                    <a:lnTo>
                      <a:pt x="635027" y="387586"/>
                    </a:lnTo>
                    <a:lnTo>
                      <a:pt x="688642" y="387586"/>
                    </a:lnTo>
                    <a:lnTo>
                      <a:pt x="688642" y="493588"/>
                    </a:lnTo>
                    <a:lnTo>
                      <a:pt x="635027" y="493588"/>
                    </a:lnTo>
                    <a:lnTo>
                      <a:pt x="635027" y="617190"/>
                    </a:lnTo>
                    <a:lnTo>
                      <a:pt x="522885" y="617190"/>
                    </a:lnTo>
                    <a:lnTo>
                      <a:pt x="522885" y="493588"/>
                    </a:lnTo>
                    <a:lnTo>
                      <a:pt x="260129" y="493588"/>
                    </a:lnTo>
                    <a:lnTo>
                      <a:pt x="260129" y="387586"/>
                    </a:lnTo>
                    <a:close/>
                    <a:moveTo>
                      <a:pt x="9093" y="0"/>
                    </a:moveTo>
                    <a:cubicBezTo>
                      <a:pt x="53022" y="0"/>
                      <a:pt x="90880" y="10777"/>
                      <a:pt x="122668" y="32333"/>
                    </a:cubicBezTo>
                    <a:cubicBezTo>
                      <a:pt x="154455" y="53888"/>
                      <a:pt x="179011" y="86835"/>
                      <a:pt x="196337" y="131173"/>
                    </a:cubicBezTo>
                    <a:cubicBezTo>
                      <a:pt x="213664" y="175512"/>
                      <a:pt x="222327" y="237244"/>
                      <a:pt x="222327" y="316371"/>
                    </a:cubicBezTo>
                    <a:cubicBezTo>
                      <a:pt x="222327" y="396317"/>
                      <a:pt x="213527" y="458527"/>
                      <a:pt x="195928" y="503002"/>
                    </a:cubicBezTo>
                    <a:cubicBezTo>
                      <a:pt x="178329" y="547477"/>
                      <a:pt x="154659" y="580151"/>
                      <a:pt x="124919" y="601024"/>
                    </a:cubicBezTo>
                    <a:cubicBezTo>
                      <a:pt x="95178" y="621897"/>
                      <a:pt x="57661" y="632333"/>
                      <a:pt x="12367" y="632333"/>
                    </a:cubicBezTo>
                    <a:lnTo>
                      <a:pt x="0" y="630775"/>
                    </a:lnTo>
                    <a:lnTo>
                      <a:pt x="0" y="522659"/>
                    </a:lnTo>
                    <a:lnTo>
                      <a:pt x="11753" y="525921"/>
                    </a:lnTo>
                    <a:cubicBezTo>
                      <a:pt x="39525" y="525921"/>
                      <a:pt x="61579" y="512142"/>
                      <a:pt x="77916" y="484584"/>
                    </a:cubicBezTo>
                    <a:cubicBezTo>
                      <a:pt x="97791" y="451296"/>
                      <a:pt x="107729" y="395635"/>
                      <a:pt x="107729" y="317599"/>
                    </a:cubicBezTo>
                    <a:cubicBezTo>
                      <a:pt x="107729" y="238472"/>
                      <a:pt x="98812" y="183902"/>
                      <a:pt x="80979" y="153888"/>
                    </a:cubicBezTo>
                    <a:cubicBezTo>
                      <a:pt x="63145" y="123874"/>
                      <a:pt x="40070" y="108868"/>
                      <a:pt x="11753" y="108868"/>
                    </a:cubicBezTo>
                    <a:lnTo>
                      <a:pt x="0" y="110867"/>
                    </a:lnTo>
                    <a:lnTo>
                      <a:pt x="0" y="970"/>
                    </a:lnTo>
                    <a:close/>
                  </a:path>
                </a:pathLst>
              </a:custGeom>
              <a:gradFill>
                <a:gsLst>
                  <a:gs pos="37000">
                    <a:srgbClr val="D7D03F"/>
                  </a:gs>
                  <a:gs pos="5000">
                    <a:srgbClr val="323748"/>
                  </a:gs>
                  <a:gs pos="0">
                    <a:srgbClr val="323748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 sz="66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541991-2D37-72CB-6640-BD9AFE499A30}"/>
                  </a:ext>
                </a:extLst>
              </p:cNvPr>
              <p:cNvSpPr txBox="1"/>
              <p:nvPr/>
            </p:nvSpPr>
            <p:spPr>
              <a:xfrm>
                <a:off x="7586387" y="2478331"/>
                <a:ext cx="3337200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Arti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Psikolgis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Lembut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damai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, dan segar.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Menggambarkan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kepercayaan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kejelasan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, dan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inspirasi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.</a:t>
                </a:r>
              </a:p>
              <a:p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Maanfaat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Visual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Menyeimbangkan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warna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biru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yang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lebih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kuat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dengan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nuansa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yang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lebih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lembut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Menambah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kedalaman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visual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dengan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gradasi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dan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efek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glow.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4E7A525-BB03-9433-A708-06989D692490}"/>
                </a:ext>
              </a:extLst>
            </p:cNvPr>
            <p:cNvSpPr txBox="1"/>
            <p:nvPr/>
          </p:nvSpPr>
          <p:spPr>
            <a:xfrm>
              <a:off x="7633472" y="3818719"/>
              <a:ext cx="333411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#a8e6ff (Pale Cyan / Light Sky Blue)</a:t>
              </a:r>
              <a:endParaRPr lang="en-ID" sz="1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D287534-013D-535D-97C8-281321922199}"/>
                </a:ext>
              </a:extLst>
            </p:cNvPr>
            <p:cNvCxnSpPr>
              <a:cxnSpLocks/>
            </p:cNvCxnSpPr>
            <p:nvPr/>
          </p:nvCxnSpPr>
          <p:spPr>
            <a:xfrm>
              <a:off x="7765010" y="4091512"/>
              <a:ext cx="2824250" cy="0"/>
            </a:xfrm>
            <a:prstGeom prst="line">
              <a:avLst/>
            </a:prstGeom>
            <a:ln w="25400">
              <a:solidFill>
                <a:srgbClr val="D7D0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7035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1C86D6-7F09-CFCE-5370-A3B4BE67A7C8}"/>
              </a:ext>
            </a:extLst>
          </p:cNvPr>
          <p:cNvGrpSpPr/>
          <p:nvPr/>
        </p:nvGrpSpPr>
        <p:grpSpPr>
          <a:xfrm>
            <a:off x="11395056" y="6322748"/>
            <a:ext cx="666870" cy="392559"/>
            <a:chOff x="11395056" y="6322748"/>
            <a:chExt cx="666870" cy="39255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A776574-D930-905A-F038-E5A915F36435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F51C4A0-70D8-998D-1E46-38802933AFC0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2F0E070B-7D51-B8C2-81A0-066889FEE8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733" t="22988" r="23867" b="21067"/>
          <a:stretch/>
        </p:blipFill>
        <p:spPr>
          <a:xfrm>
            <a:off x="7679327" y="3427180"/>
            <a:ext cx="3581400" cy="3430819"/>
          </a:xfrm>
          <a:prstGeom prst="rect">
            <a:avLst/>
          </a:prstGeom>
          <a:effectLst>
            <a:outerShdw blurRad="127000" sx="105000" sy="105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DEEAAF4-5050-447F-C6A4-35BA28A7DF12}"/>
              </a:ext>
            </a:extLst>
          </p:cNvPr>
          <p:cNvGrpSpPr/>
          <p:nvPr/>
        </p:nvGrpSpPr>
        <p:grpSpPr>
          <a:xfrm>
            <a:off x="6719249" y="882618"/>
            <a:ext cx="4204341" cy="973874"/>
            <a:chOff x="6719249" y="2146456"/>
            <a:chExt cx="4204341" cy="97387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1D2B7C8-6902-031F-967E-F21DD63A74FD}"/>
                </a:ext>
              </a:extLst>
            </p:cNvPr>
            <p:cNvGrpSpPr/>
            <p:nvPr/>
          </p:nvGrpSpPr>
          <p:grpSpPr>
            <a:xfrm>
              <a:off x="6719250" y="2146456"/>
              <a:ext cx="4204340" cy="973874"/>
              <a:chOff x="6482507" y="723812"/>
              <a:chExt cx="4204340" cy="1628596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4F2EE888-B256-7863-EA15-C541365FDEAC}"/>
                  </a:ext>
                </a:extLst>
              </p:cNvPr>
              <p:cNvSpPr/>
              <p:nvPr/>
            </p:nvSpPr>
            <p:spPr>
              <a:xfrm>
                <a:off x="6482508" y="723812"/>
                <a:ext cx="4204339" cy="1628596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F09ABEE6-31C3-0187-D2E5-19BAEE0151FA}"/>
                  </a:ext>
                </a:extLst>
              </p:cNvPr>
              <p:cNvSpPr/>
              <p:nvPr/>
            </p:nvSpPr>
            <p:spPr>
              <a:xfrm>
                <a:off x="6482507" y="723812"/>
                <a:ext cx="4204339" cy="1628596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1016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AE612D6-5A67-A4CF-F73C-3F28FD33F976}"/>
                </a:ext>
              </a:extLst>
            </p:cNvPr>
            <p:cNvSpPr txBox="1"/>
            <p:nvPr/>
          </p:nvSpPr>
          <p:spPr>
            <a:xfrm>
              <a:off x="6719249" y="2317227"/>
              <a:ext cx="550027" cy="632333"/>
            </a:xfrm>
            <a:custGeom>
              <a:avLst/>
              <a:gdLst/>
              <a:ahLst/>
              <a:cxnLst/>
              <a:rect l="l" t="t" r="r" b="b"/>
              <a:pathLst>
                <a:path w="550027" h="632333">
                  <a:moveTo>
                    <a:pt x="378540" y="15143"/>
                  </a:moveTo>
                  <a:lnTo>
                    <a:pt x="550027" y="15143"/>
                  </a:lnTo>
                  <a:lnTo>
                    <a:pt x="550027" y="617190"/>
                  </a:lnTo>
                  <a:lnTo>
                    <a:pt x="436248" y="617190"/>
                  </a:lnTo>
                  <a:lnTo>
                    <a:pt x="436248" y="122783"/>
                  </a:lnTo>
                  <a:lnTo>
                    <a:pt x="312237" y="122783"/>
                  </a:lnTo>
                  <a:close/>
                  <a:moveTo>
                    <a:pt x="6767" y="0"/>
                  </a:moveTo>
                  <a:cubicBezTo>
                    <a:pt x="50696" y="0"/>
                    <a:pt x="88554" y="10777"/>
                    <a:pt x="120341" y="32333"/>
                  </a:cubicBezTo>
                  <a:cubicBezTo>
                    <a:pt x="152129" y="53888"/>
                    <a:pt x="176685" y="86835"/>
                    <a:pt x="194011" y="131173"/>
                  </a:cubicBezTo>
                  <a:cubicBezTo>
                    <a:pt x="211337" y="175512"/>
                    <a:pt x="220001" y="237244"/>
                    <a:pt x="220001" y="316371"/>
                  </a:cubicBezTo>
                  <a:cubicBezTo>
                    <a:pt x="220001" y="396317"/>
                    <a:pt x="211201" y="458527"/>
                    <a:pt x="193602" y="503002"/>
                  </a:cubicBezTo>
                  <a:cubicBezTo>
                    <a:pt x="176003" y="547477"/>
                    <a:pt x="152333" y="580151"/>
                    <a:pt x="122593" y="601024"/>
                  </a:cubicBezTo>
                  <a:cubicBezTo>
                    <a:pt x="92852" y="621897"/>
                    <a:pt x="55335" y="632333"/>
                    <a:pt x="10041" y="632333"/>
                  </a:cubicBezTo>
                  <a:lnTo>
                    <a:pt x="0" y="631068"/>
                  </a:lnTo>
                  <a:lnTo>
                    <a:pt x="0" y="523305"/>
                  </a:lnTo>
                  <a:lnTo>
                    <a:pt x="9427" y="525921"/>
                  </a:lnTo>
                  <a:cubicBezTo>
                    <a:pt x="37199" y="525921"/>
                    <a:pt x="59253" y="512142"/>
                    <a:pt x="75590" y="484584"/>
                  </a:cubicBezTo>
                  <a:cubicBezTo>
                    <a:pt x="95465" y="451296"/>
                    <a:pt x="105403" y="395635"/>
                    <a:pt x="105403" y="317599"/>
                  </a:cubicBezTo>
                  <a:cubicBezTo>
                    <a:pt x="105403" y="238472"/>
                    <a:pt x="96486" y="183902"/>
                    <a:pt x="78653" y="153888"/>
                  </a:cubicBezTo>
                  <a:cubicBezTo>
                    <a:pt x="60819" y="123874"/>
                    <a:pt x="37744" y="108868"/>
                    <a:pt x="9427" y="108868"/>
                  </a:cubicBezTo>
                  <a:lnTo>
                    <a:pt x="0" y="110471"/>
                  </a:lnTo>
                  <a:lnTo>
                    <a:pt x="0" y="722"/>
                  </a:lnTo>
                  <a:close/>
                </a:path>
              </a:pathLst>
            </a:custGeom>
            <a:gradFill>
              <a:gsLst>
                <a:gs pos="37000">
                  <a:srgbClr val="D88B3E"/>
                </a:gs>
                <a:gs pos="5000">
                  <a:srgbClr val="262A36"/>
                </a:gs>
                <a:gs pos="0">
                  <a:srgbClr val="323748"/>
                </a:gs>
              </a:gsLst>
              <a:lin ang="0" scaled="0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 sz="6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6D4F0A6-928C-53F4-461A-59F4D7DC8593}"/>
                </a:ext>
              </a:extLst>
            </p:cNvPr>
            <p:cNvSpPr/>
            <p:nvPr/>
          </p:nvSpPr>
          <p:spPr>
            <a:xfrm>
              <a:off x="7521337" y="2146456"/>
              <a:ext cx="65051" cy="973874"/>
            </a:xfrm>
            <a:prstGeom prst="rect">
              <a:avLst/>
            </a:prstGeom>
            <a:gradFill>
              <a:gsLst>
                <a:gs pos="80000">
                  <a:schemeClr val="bg1"/>
                </a:gs>
                <a:gs pos="20000">
                  <a:schemeClr val="bg1"/>
                </a:gs>
                <a:gs pos="99000">
                  <a:srgbClr val="262A36"/>
                </a:gs>
                <a:gs pos="1000">
                  <a:srgbClr val="262A36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E81ECF-5050-D2C6-E499-AC75A5002C1D}"/>
                </a:ext>
              </a:extLst>
            </p:cNvPr>
            <p:cNvSpPr txBox="1"/>
            <p:nvPr/>
          </p:nvSpPr>
          <p:spPr>
            <a:xfrm>
              <a:off x="7679327" y="2402560"/>
              <a:ext cx="308381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24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HOME</a:t>
              </a:r>
              <a:endParaRPr lang="en-ID" sz="2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C0D3995-DCD8-41F8-F15F-99B3032BF829}"/>
              </a:ext>
            </a:extLst>
          </p:cNvPr>
          <p:cNvGrpSpPr/>
          <p:nvPr/>
        </p:nvGrpSpPr>
        <p:grpSpPr>
          <a:xfrm>
            <a:off x="6719249" y="2330254"/>
            <a:ext cx="4204340" cy="975600"/>
            <a:chOff x="6719249" y="3530054"/>
            <a:chExt cx="4204340" cy="9756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34C4976-2D14-29D2-8B5D-2CB2DED5D752}"/>
                </a:ext>
              </a:extLst>
            </p:cNvPr>
            <p:cNvGrpSpPr/>
            <p:nvPr/>
          </p:nvGrpSpPr>
          <p:grpSpPr>
            <a:xfrm>
              <a:off x="6719249" y="3530054"/>
              <a:ext cx="4204340" cy="975600"/>
              <a:chOff x="6482507" y="723812"/>
              <a:chExt cx="4204340" cy="1631482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5A11CAB3-AA16-0834-BAB7-F8215343D03F}"/>
                  </a:ext>
                </a:extLst>
              </p:cNvPr>
              <p:cNvSpPr/>
              <p:nvPr/>
            </p:nvSpPr>
            <p:spPr>
              <a:xfrm>
                <a:off x="6482508" y="723812"/>
                <a:ext cx="4204339" cy="1628596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A11CA09B-8E5D-BFB5-5831-36ECE3862D09}"/>
                  </a:ext>
                </a:extLst>
              </p:cNvPr>
              <p:cNvSpPr/>
              <p:nvPr/>
            </p:nvSpPr>
            <p:spPr>
              <a:xfrm>
                <a:off x="6482507" y="723812"/>
                <a:ext cx="4204339" cy="1631482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1016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B09258F-DCA6-79E8-0965-5A7878BCA982}"/>
                </a:ext>
              </a:extLst>
            </p:cNvPr>
            <p:cNvSpPr txBox="1"/>
            <p:nvPr/>
          </p:nvSpPr>
          <p:spPr>
            <a:xfrm>
              <a:off x="6719249" y="3702114"/>
              <a:ext cx="675676" cy="632333"/>
            </a:xfrm>
            <a:custGeom>
              <a:avLst/>
              <a:gdLst/>
              <a:ahLst/>
              <a:cxnLst/>
              <a:rect l="l" t="t" r="r" b="b"/>
              <a:pathLst>
                <a:path w="675676" h="632333">
                  <a:moveTo>
                    <a:pt x="481679" y="0"/>
                  </a:moveTo>
                  <a:cubicBezTo>
                    <a:pt x="518241" y="0"/>
                    <a:pt x="550505" y="7708"/>
                    <a:pt x="578473" y="23124"/>
                  </a:cubicBezTo>
                  <a:cubicBezTo>
                    <a:pt x="606440" y="38540"/>
                    <a:pt x="628814" y="60778"/>
                    <a:pt x="645594" y="89836"/>
                  </a:cubicBezTo>
                  <a:cubicBezTo>
                    <a:pt x="662374" y="118895"/>
                    <a:pt x="670765" y="148431"/>
                    <a:pt x="670765" y="178445"/>
                  </a:cubicBezTo>
                  <a:cubicBezTo>
                    <a:pt x="670765" y="214188"/>
                    <a:pt x="660596" y="252660"/>
                    <a:pt x="640257" y="293861"/>
                  </a:cubicBezTo>
                  <a:cubicBezTo>
                    <a:pt x="619919" y="335062"/>
                    <a:pt x="582725" y="383766"/>
                    <a:pt x="528675" y="439973"/>
                  </a:cubicBezTo>
                  <a:lnTo>
                    <a:pt x="461112" y="511187"/>
                  </a:lnTo>
                  <a:lnTo>
                    <a:pt x="675676" y="511187"/>
                  </a:lnTo>
                  <a:lnTo>
                    <a:pt x="675676" y="617190"/>
                  </a:lnTo>
                  <a:lnTo>
                    <a:pt x="258622" y="617190"/>
                  </a:lnTo>
                  <a:lnTo>
                    <a:pt x="258622" y="562347"/>
                  </a:lnTo>
                  <a:lnTo>
                    <a:pt x="444844" y="372442"/>
                  </a:lnTo>
                  <a:cubicBezTo>
                    <a:pt x="489864" y="326876"/>
                    <a:pt x="519810" y="290246"/>
                    <a:pt x="534680" y="262551"/>
                  </a:cubicBezTo>
                  <a:cubicBezTo>
                    <a:pt x="549550" y="234857"/>
                    <a:pt x="556986" y="209823"/>
                    <a:pt x="556986" y="187449"/>
                  </a:cubicBezTo>
                  <a:cubicBezTo>
                    <a:pt x="556986" y="164256"/>
                    <a:pt x="549277" y="145089"/>
                    <a:pt x="533861" y="129945"/>
                  </a:cubicBezTo>
                  <a:cubicBezTo>
                    <a:pt x="518445" y="114802"/>
                    <a:pt x="498595" y="107231"/>
                    <a:pt x="474312" y="107231"/>
                  </a:cubicBezTo>
                  <a:cubicBezTo>
                    <a:pt x="449755" y="107231"/>
                    <a:pt x="429291" y="116371"/>
                    <a:pt x="412920" y="134652"/>
                  </a:cubicBezTo>
                  <a:cubicBezTo>
                    <a:pt x="396549" y="152933"/>
                    <a:pt x="387818" y="177763"/>
                    <a:pt x="386726" y="209141"/>
                  </a:cubicBezTo>
                  <a:lnTo>
                    <a:pt x="274994" y="209141"/>
                  </a:lnTo>
                  <a:cubicBezTo>
                    <a:pt x="277995" y="144202"/>
                    <a:pt x="298391" y="93110"/>
                    <a:pt x="336180" y="55866"/>
                  </a:cubicBezTo>
                  <a:cubicBezTo>
                    <a:pt x="373970" y="18622"/>
                    <a:pt x="422470" y="0"/>
                    <a:pt x="481679" y="0"/>
                  </a:cubicBezTo>
                  <a:close/>
                  <a:moveTo>
                    <a:pt x="6768" y="0"/>
                  </a:moveTo>
                  <a:cubicBezTo>
                    <a:pt x="50697" y="0"/>
                    <a:pt x="88555" y="10777"/>
                    <a:pt x="120342" y="32333"/>
                  </a:cubicBezTo>
                  <a:cubicBezTo>
                    <a:pt x="152130" y="53888"/>
                    <a:pt x="176686" y="86835"/>
                    <a:pt x="194012" y="131173"/>
                  </a:cubicBezTo>
                  <a:cubicBezTo>
                    <a:pt x="211338" y="175512"/>
                    <a:pt x="220002" y="237244"/>
                    <a:pt x="220002" y="316371"/>
                  </a:cubicBezTo>
                  <a:cubicBezTo>
                    <a:pt x="220002" y="396317"/>
                    <a:pt x="211202" y="458527"/>
                    <a:pt x="193603" y="503002"/>
                  </a:cubicBezTo>
                  <a:cubicBezTo>
                    <a:pt x="176004" y="547477"/>
                    <a:pt x="152334" y="580151"/>
                    <a:pt x="122594" y="601024"/>
                  </a:cubicBezTo>
                  <a:cubicBezTo>
                    <a:pt x="92853" y="621897"/>
                    <a:pt x="55336" y="632333"/>
                    <a:pt x="10042" y="632333"/>
                  </a:cubicBezTo>
                  <a:lnTo>
                    <a:pt x="0" y="631068"/>
                  </a:lnTo>
                  <a:lnTo>
                    <a:pt x="0" y="523304"/>
                  </a:lnTo>
                  <a:lnTo>
                    <a:pt x="9428" y="525921"/>
                  </a:lnTo>
                  <a:cubicBezTo>
                    <a:pt x="37200" y="525921"/>
                    <a:pt x="59254" y="512142"/>
                    <a:pt x="75591" y="484584"/>
                  </a:cubicBezTo>
                  <a:cubicBezTo>
                    <a:pt x="95466" y="451296"/>
                    <a:pt x="105404" y="395635"/>
                    <a:pt x="105404" y="317599"/>
                  </a:cubicBezTo>
                  <a:cubicBezTo>
                    <a:pt x="105404" y="238472"/>
                    <a:pt x="96487" y="183902"/>
                    <a:pt x="78654" y="153888"/>
                  </a:cubicBezTo>
                  <a:cubicBezTo>
                    <a:pt x="60820" y="123874"/>
                    <a:pt x="37745" y="108868"/>
                    <a:pt x="9428" y="108868"/>
                  </a:cubicBezTo>
                  <a:lnTo>
                    <a:pt x="0" y="110471"/>
                  </a:lnTo>
                  <a:lnTo>
                    <a:pt x="0" y="722"/>
                  </a:lnTo>
                  <a:close/>
                </a:path>
              </a:pathLst>
            </a:custGeom>
            <a:gradFill>
              <a:gsLst>
                <a:gs pos="37000">
                  <a:srgbClr val="D88B3E"/>
                </a:gs>
                <a:gs pos="5000">
                  <a:srgbClr val="262A36"/>
                </a:gs>
                <a:gs pos="0">
                  <a:srgbClr val="262A36"/>
                </a:gs>
              </a:gsLst>
              <a:lin ang="0" scaled="0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 sz="6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1F7F746-CDB8-9C9C-ED75-8241424768FC}"/>
                </a:ext>
              </a:extLst>
            </p:cNvPr>
            <p:cNvSpPr/>
            <p:nvPr/>
          </p:nvSpPr>
          <p:spPr>
            <a:xfrm>
              <a:off x="7521337" y="3530054"/>
              <a:ext cx="65051" cy="973874"/>
            </a:xfrm>
            <a:prstGeom prst="rect">
              <a:avLst/>
            </a:prstGeom>
            <a:gradFill>
              <a:gsLst>
                <a:gs pos="80000">
                  <a:schemeClr val="bg1"/>
                </a:gs>
                <a:gs pos="20000">
                  <a:schemeClr val="bg1"/>
                </a:gs>
                <a:gs pos="99000">
                  <a:srgbClr val="262A36"/>
                </a:gs>
                <a:gs pos="1000">
                  <a:srgbClr val="262A36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F1C6596-4AB9-AFE0-59B8-8B52F18681FB}"/>
                </a:ext>
              </a:extLst>
            </p:cNvPr>
            <p:cNvSpPr txBox="1"/>
            <p:nvPr/>
          </p:nvSpPr>
          <p:spPr>
            <a:xfrm>
              <a:off x="7679327" y="3786158"/>
              <a:ext cx="308381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24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ABOUT</a:t>
              </a:r>
              <a:endParaRPr lang="en-ID" sz="2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6423048-55BD-C798-3D9D-AF50F2D9A2AE}"/>
              </a:ext>
            </a:extLst>
          </p:cNvPr>
          <p:cNvGrpSpPr/>
          <p:nvPr/>
        </p:nvGrpSpPr>
        <p:grpSpPr>
          <a:xfrm>
            <a:off x="821984" y="906880"/>
            <a:ext cx="5229972" cy="1483360"/>
            <a:chOff x="821984" y="906880"/>
            <a:chExt cx="5229972" cy="148336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D5B8B50-961F-B6CA-ACDE-C3BC26FD63E4}"/>
                </a:ext>
              </a:extLst>
            </p:cNvPr>
            <p:cNvGrpSpPr/>
            <p:nvPr/>
          </p:nvGrpSpPr>
          <p:grpSpPr>
            <a:xfrm>
              <a:off x="821984" y="906880"/>
              <a:ext cx="5229972" cy="1483360"/>
              <a:chOff x="821984" y="906880"/>
              <a:chExt cx="5229972" cy="148336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FA2D195-DE64-27D5-24C9-EE194719F749}"/>
                  </a:ext>
                </a:extLst>
              </p:cNvPr>
              <p:cNvSpPr/>
              <p:nvPr/>
            </p:nvSpPr>
            <p:spPr>
              <a:xfrm>
                <a:off x="821985" y="906881"/>
                <a:ext cx="5229971" cy="1477068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E8B51DD-9C6E-ACD4-E0E3-B61CB1CADD39}"/>
                  </a:ext>
                </a:extLst>
              </p:cNvPr>
              <p:cNvSpPr/>
              <p:nvPr/>
            </p:nvSpPr>
            <p:spPr>
              <a:xfrm>
                <a:off x="821984" y="906880"/>
                <a:ext cx="5229972" cy="1447637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2540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BAEBF8-0F10-D486-D4B1-AAC1E7512540}"/>
                  </a:ext>
                </a:extLst>
              </p:cNvPr>
              <p:cNvSpPr txBox="1"/>
              <p:nvPr/>
            </p:nvSpPr>
            <p:spPr>
              <a:xfrm>
                <a:off x="1150126" y="1066801"/>
                <a:ext cx="294183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spc="3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STRUKTUR </a:t>
                </a:r>
              </a:p>
              <a:p>
                <a:r>
                  <a:rPr lang="en-US" sz="4000" b="1" spc="3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MENU</a:t>
                </a:r>
                <a:endParaRPr lang="en-ID" sz="4000" b="1" spc="3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67" name="Graphic 66" descr="Bullseye">
              <a:extLst>
                <a:ext uri="{FF2B5EF4-FFF2-40B4-BE49-F238E27FC236}">
                  <a16:creationId xmlns:a16="http://schemas.microsoft.com/office/drawing/2014/main" id="{B1C5E840-48FE-90CA-6F29-6259C57C2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18719" r="17623"/>
            <a:stretch>
              <a:fillRect/>
            </a:stretch>
          </p:blipFill>
          <p:spPr>
            <a:xfrm>
              <a:off x="4701527" y="906881"/>
              <a:ext cx="1350429" cy="1332464"/>
            </a:xfrm>
            <a:custGeom>
              <a:avLst/>
              <a:gdLst>
                <a:gd name="connsiteX0" fmla="*/ 0 w 1350429"/>
                <a:gd name="connsiteY0" fmla="*/ 0 h 1332464"/>
                <a:gd name="connsiteX1" fmla="*/ 1008982 w 1350429"/>
                <a:gd name="connsiteY1" fmla="*/ 0 h 1332464"/>
                <a:gd name="connsiteX2" fmla="*/ 1350429 w 1350429"/>
                <a:gd name="connsiteY2" fmla="*/ 341447 h 1332464"/>
                <a:gd name="connsiteX3" fmla="*/ 1350429 w 1350429"/>
                <a:gd name="connsiteY3" fmla="*/ 1332464 h 1332464"/>
                <a:gd name="connsiteX4" fmla="*/ 0 w 1350429"/>
                <a:gd name="connsiteY4" fmla="*/ 1332464 h 133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0429" h="1332464">
                  <a:moveTo>
                    <a:pt x="0" y="0"/>
                  </a:moveTo>
                  <a:lnTo>
                    <a:pt x="1008982" y="0"/>
                  </a:lnTo>
                  <a:cubicBezTo>
                    <a:pt x="1197558" y="0"/>
                    <a:pt x="1350429" y="152871"/>
                    <a:pt x="1350429" y="341447"/>
                  </a:cubicBezTo>
                  <a:lnTo>
                    <a:pt x="1350429" y="1332464"/>
                  </a:lnTo>
                  <a:lnTo>
                    <a:pt x="0" y="1332464"/>
                  </a:lnTo>
                  <a:close/>
                </a:path>
              </a:pathLst>
            </a:cu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FF972BE-D1AF-A17F-06FB-37CDA13F74D4}"/>
              </a:ext>
            </a:extLst>
          </p:cNvPr>
          <p:cNvGrpSpPr/>
          <p:nvPr/>
        </p:nvGrpSpPr>
        <p:grpSpPr>
          <a:xfrm>
            <a:off x="3289019" y="1794032"/>
            <a:ext cx="147951" cy="124920"/>
            <a:chOff x="3289019" y="1794032"/>
            <a:chExt cx="147951" cy="12492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D824D39-4ED3-40DC-D9CB-6B8B58F6D6E5}"/>
                </a:ext>
              </a:extLst>
            </p:cNvPr>
            <p:cNvCxnSpPr>
              <a:cxnSpLocks/>
            </p:cNvCxnSpPr>
            <p:nvPr/>
          </p:nvCxnSpPr>
          <p:spPr>
            <a:xfrm>
              <a:off x="3362994" y="1794032"/>
              <a:ext cx="0" cy="124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966A765-A97F-9C22-7A02-75FC5DAE22DE}"/>
                </a:ext>
              </a:extLst>
            </p:cNvPr>
            <p:cNvCxnSpPr>
              <a:cxnSpLocks/>
            </p:cNvCxnSpPr>
            <p:nvPr/>
          </p:nvCxnSpPr>
          <p:spPr>
            <a:xfrm>
              <a:off x="3289019" y="1856492"/>
              <a:ext cx="14795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phic 12" descr="Arrow Slight curve">
            <a:hlinkClick r:id="rId6" action="ppaction://hlinksldjump"/>
            <a:extLst>
              <a:ext uri="{FF2B5EF4-FFF2-40B4-BE49-F238E27FC236}">
                <a16:creationId xmlns:a16="http://schemas.microsoft.com/office/drawing/2014/main" id="{2FC64449-A82F-A156-08ED-F5907BB35A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1502714" y="6291618"/>
            <a:ext cx="452482" cy="45248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61CDC2-103E-0D59-02E7-8BE4CA05C1FA}"/>
              </a:ext>
            </a:extLst>
          </p:cNvPr>
          <p:cNvGrpSpPr/>
          <p:nvPr/>
        </p:nvGrpSpPr>
        <p:grpSpPr>
          <a:xfrm>
            <a:off x="1847615" y="2644348"/>
            <a:ext cx="4204340" cy="980597"/>
            <a:chOff x="6719248" y="4908656"/>
            <a:chExt cx="4204340" cy="98059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13D091B-DD21-FA55-42F0-0B17700084B6}"/>
                </a:ext>
              </a:extLst>
            </p:cNvPr>
            <p:cNvGrpSpPr/>
            <p:nvPr/>
          </p:nvGrpSpPr>
          <p:grpSpPr>
            <a:xfrm>
              <a:off x="6719248" y="4913653"/>
              <a:ext cx="4204340" cy="975600"/>
              <a:chOff x="6482507" y="723812"/>
              <a:chExt cx="4204340" cy="163148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22648273-7369-1B8C-9770-E7076587E82E}"/>
                  </a:ext>
                </a:extLst>
              </p:cNvPr>
              <p:cNvSpPr/>
              <p:nvPr/>
            </p:nvSpPr>
            <p:spPr>
              <a:xfrm>
                <a:off x="6482508" y="723812"/>
                <a:ext cx="4204339" cy="1625487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3F269277-FC92-E894-2BE5-86198C597C24}"/>
                  </a:ext>
                </a:extLst>
              </p:cNvPr>
              <p:cNvSpPr/>
              <p:nvPr/>
            </p:nvSpPr>
            <p:spPr>
              <a:xfrm>
                <a:off x="6482507" y="723812"/>
                <a:ext cx="4204339" cy="1631482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1016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0F33C2-DCFE-6B0C-82AA-8EE42644131D}"/>
                </a:ext>
              </a:extLst>
            </p:cNvPr>
            <p:cNvSpPr txBox="1"/>
            <p:nvPr/>
          </p:nvSpPr>
          <p:spPr>
            <a:xfrm>
              <a:off x="6719248" y="5085287"/>
              <a:ext cx="680998" cy="632333"/>
            </a:xfrm>
            <a:custGeom>
              <a:avLst/>
              <a:gdLst/>
              <a:ahLst/>
              <a:cxnLst/>
              <a:rect l="l" t="t" r="r" b="b"/>
              <a:pathLst>
                <a:path w="680998" h="632333">
                  <a:moveTo>
                    <a:pt x="475540" y="0"/>
                  </a:moveTo>
                  <a:cubicBezTo>
                    <a:pt x="524926" y="0"/>
                    <a:pt x="566332" y="15689"/>
                    <a:pt x="599756" y="47067"/>
                  </a:cubicBezTo>
                  <a:cubicBezTo>
                    <a:pt x="633180" y="78445"/>
                    <a:pt x="649892" y="115689"/>
                    <a:pt x="649892" y="158799"/>
                  </a:cubicBezTo>
                  <a:cubicBezTo>
                    <a:pt x="649892" y="185539"/>
                    <a:pt x="642594" y="209959"/>
                    <a:pt x="627996" y="232060"/>
                  </a:cubicBezTo>
                  <a:cubicBezTo>
                    <a:pt x="613399" y="254161"/>
                    <a:pt x="592184" y="272033"/>
                    <a:pt x="564354" y="285675"/>
                  </a:cubicBezTo>
                  <a:cubicBezTo>
                    <a:pt x="600916" y="296590"/>
                    <a:pt x="629497" y="315621"/>
                    <a:pt x="650097" y="342770"/>
                  </a:cubicBezTo>
                  <a:cubicBezTo>
                    <a:pt x="670698" y="369918"/>
                    <a:pt x="680998" y="401910"/>
                    <a:pt x="680998" y="438745"/>
                  </a:cubicBezTo>
                  <a:cubicBezTo>
                    <a:pt x="680998" y="492770"/>
                    <a:pt x="661080" y="538541"/>
                    <a:pt x="621243" y="576058"/>
                  </a:cubicBezTo>
                  <a:cubicBezTo>
                    <a:pt x="581407" y="613575"/>
                    <a:pt x="530656" y="632333"/>
                    <a:pt x="468992" y="632333"/>
                  </a:cubicBezTo>
                  <a:cubicBezTo>
                    <a:pt x="410602" y="632333"/>
                    <a:pt x="362989" y="614666"/>
                    <a:pt x="326154" y="579332"/>
                  </a:cubicBezTo>
                  <a:cubicBezTo>
                    <a:pt x="289319" y="543998"/>
                    <a:pt x="269128" y="495908"/>
                    <a:pt x="265581" y="435062"/>
                  </a:cubicBezTo>
                  <a:lnTo>
                    <a:pt x="378951" y="435062"/>
                  </a:lnTo>
                  <a:cubicBezTo>
                    <a:pt x="383862" y="466167"/>
                    <a:pt x="394708" y="489291"/>
                    <a:pt x="411488" y="504434"/>
                  </a:cubicBezTo>
                  <a:cubicBezTo>
                    <a:pt x="428269" y="519577"/>
                    <a:pt x="449483" y="527149"/>
                    <a:pt x="475131" y="527149"/>
                  </a:cubicBezTo>
                  <a:cubicBezTo>
                    <a:pt x="501871" y="527149"/>
                    <a:pt x="524040" y="518554"/>
                    <a:pt x="541639" y="501365"/>
                  </a:cubicBezTo>
                  <a:cubicBezTo>
                    <a:pt x="559238" y="484175"/>
                    <a:pt x="568037" y="463165"/>
                    <a:pt x="568037" y="438336"/>
                  </a:cubicBezTo>
                  <a:cubicBezTo>
                    <a:pt x="568037" y="411051"/>
                    <a:pt x="556168" y="387995"/>
                    <a:pt x="532430" y="369168"/>
                  </a:cubicBezTo>
                  <a:cubicBezTo>
                    <a:pt x="508692" y="350341"/>
                    <a:pt x="474449" y="340655"/>
                    <a:pt x="429701" y="340109"/>
                  </a:cubicBezTo>
                  <a:lnTo>
                    <a:pt x="429701" y="241883"/>
                  </a:lnTo>
                  <a:cubicBezTo>
                    <a:pt x="457259" y="239700"/>
                    <a:pt x="477791" y="235403"/>
                    <a:pt x="491298" y="228991"/>
                  </a:cubicBezTo>
                  <a:cubicBezTo>
                    <a:pt x="504804" y="222578"/>
                    <a:pt x="515308" y="213779"/>
                    <a:pt x="522812" y="202592"/>
                  </a:cubicBezTo>
                  <a:cubicBezTo>
                    <a:pt x="530315" y="191405"/>
                    <a:pt x="534067" y="179536"/>
                    <a:pt x="534067" y="166985"/>
                  </a:cubicBezTo>
                  <a:cubicBezTo>
                    <a:pt x="534067" y="150614"/>
                    <a:pt x="528337" y="137040"/>
                    <a:pt x="516877" y="126262"/>
                  </a:cubicBezTo>
                  <a:cubicBezTo>
                    <a:pt x="505418" y="115484"/>
                    <a:pt x="490411" y="110095"/>
                    <a:pt x="471857" y="110095"/>
                  </a:cubicBezTo>
                  <a:cubicBezTo>
                    <a:pt x="455486" y="110095"/>
                    <a:pt x="440615" y="115075"/>
                    <a:pt x="427246" y="125034"/>
                  </a:cubicBezTo>
                  <a:cubicBezTo>
                    <a:pt x="413876" y="134993"/>
                    <a:pt x="404735" y="147885"/>
                    <a:pt x="399824" y="163711"/>
                  </a:cubicBezTo>
                  <a:lnTo>
                    <a:pt x="289728" y="163711"/>
                  </a:lnTo>
                  <a:cubicBezTo>
                    <a:pt x="295458" y="119236"/>
                    <a:pt x="311420" y="83492"/>
                    <a:pt x="337614" y="56480"/>
                  </a:cubicBezTo>
                  <a:cubicBezTo>
                    <a:pt x="374176" y="18827"/>
                    <a:pt x="420151" y="0"/>
                    <a:pt x="475540" y="0"/>
                  </a:cubicBezTo>
                  <a:close/>
                  <a:moveTo>
                    <a:pt x="6769" y="0"/>
                  </a:moveTo>
                  <a:cubicBezTo>
                    <a:pt x="50698" y="0"/>
                    <a:pt x="88556" y="10777"/>
                    <a:pt x="120343" y="32333"/>
                  </a:cubicBezTo>
                  <a:cubicBezTo>
                    <a:pt x="152131" y="53888"/>
                    <a:pt x="176687" y="86835"/>
                    <a:pt x="194013" y="131173"/>
                  </a:cubicBezTo>
                  <a:cubicBezTo>
                    <a:pt x="211339" y="175512"/>
                    <a:pt x="220003" y="237244"/>
                    <a:pt x="220003" y="316371"/>
                  </a:cubicBezTo>
                  <a:cubicBezTo>
                    <a:pt x="220003" y="396317"/>
                    <a:pt x="211203" y="458527"/>
                    <a:pt x="193604" y="503002"/>
                  </a:cubicBezTo>
                  <a:cubicBezTo>
                    <a:pt x="176005" y="547477"/>
                    <a:pt x="152335" y="580151"/>
                    <a:pt x="122595" y="601024"/>
                  </a:cubicBezTo>
                  <a:cubicBezTo>
                    <a:pt x="92854" y="621897"/>
                    <a:pt x="55337" y="632333"/>
                    <a:pt x="10043" y="632333"/>
                  </a:cubicBezTo>
                  <a:lnTo>
                    <a:pt x="0" y="631068"/>
                  </a:lnTo>
                  <a:lnTo>
                    <a:pt x="0" y="523304"/>
                  </a:lnTo>
                  <a:lnTo>
                    <a:pt x="9429" y="525921"/>
                  </a:lnTo>
                  <a:cubicBezTo>
                    <a:pt x="37201" y="525921"/>
                    <a:pt x="59255" y="512142"/>
                    <a:pt x="75592" y="484584"/>
                  </a:cubicBezTo>
                  <a:cubicBezTo>
                    <a:pt x="95467" y="451296"/>
                    <a:pt x="105405" y="395635"/>
                    <a:pt x="105405" y="317599"/>
                  </a:cubicBezTo>
                  <a:cubicBezTo>
                    <a:pt x="105405" y="238472"/>
                    <a:pt x="96488" y="183902"/>
                    <a:pt x="78655" y="153888"/>
                  </a:cubicBezTo>
                  <a:cubicBezTo>
                    <a:pt x="60821" y="123874"/>
                    <a:pt x="37746" y="108868"/>
                    <a:pt x="9429" y="108868"/>
                  </a:cubicBezTo>
                  <a:lnTo>
                    <a:pt x="0" y="110472"/>
                  </a:lnTo>
                  <a:lnTo>
                    <a:pt x="0" y="722"/>
                  </a:lnTo>
                  <a:close/>
                </a:path>
              </a:pathLst>
            </a:custGeom>
            <a:gradFill>
              <a:gsLst>
                <a:gs pos="37000">
                  <a:srgbClr val="D88B3E"/>
                </a:gs>
                <a:gs pos="5000">
                  <a:srgbClr val="262A36"/>
                </a:gs>
                <a:gs pos="0">
                  <a:srgbClr val="262A36"/>
                </a:gs>
              </a:gsLst>
              <a:lin ang="0" scaled="0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 sz="6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A6F3395-AC25-3339-62FA-4F62EF39C7DB}"/>
                </a:ext>
              </a:extLst>
            </p:cNvPr>
            <p:cNvSpPr/>
            <p:nvPr/>
          </p:nvSpPr>
          <p:spPr>
            <a:xfrm>
              <a:off x="7521337" y="4908656"/>
              <a:ext cx="65051" cy="980597"/>
            </a:xfrm>
            <a:prstGeom prst="rect">
              <a:avLst/>
            </a:prstGeom>
            <a:gradFill>
              <a:gsLst>
                <a:gs pos="80000">
                  <a:schemeClr val="bg1"/>
                </a:gs>
                <a:gs pos="20000">
                  <a:schemeClr val="bg1"/>
                </a:gs>
                <a:gs pos="99000">
                  <a:srgbClr val="262A36"/>
                </a:gs>
                <a:gs pos="1000">
                  <a:srgbClr val="262A36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3F36E5-DAE0-AF5F-2786-2BE0C3B540E9}"/>
                </a:ext>
              </a:extLst>
            </p:cNvPr>
            <p:cNvSpPr txBox="1"/>
            <p:nvPr/>
          </p:nvSpPr>
          <p:spPr>
            <a:xfrm>
              <a:off x="7671854" y="5168121"/>
              <a:ext cx="308381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24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PROJECT</a:t>
              </a:r>
              <a:endParaRPr lang="en-ID" sz="2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7A1CDDA-F759-7D48-8983-2DC94233AFD2}"/>
              </a:ext>
            </a:extLst>
          </p:cNvPr>
          <p:cNvGrpSpPr/>
          <p:nvPr/>
        </p:nvGrpSpPr>
        <p:grpSpPr>
          <a:xfrm>
            <a:off x="1847611" y="3778260"/>
            <a:ext cx="4204341" cy="980597"/>
            <a:chOff x="1847611" y="3802523"/>
            <a:chExt cx="4204341" cy="98059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0BD492A-DA98-FA8F-8CCF-D96BD17A0080}"/>
                </a:ext>
              </a:extLst>
            </p:cNvPr>
            <p:cNvGrpSpPr/>
            <p:nvPr/>
          </p:nvGrpSpPr>
          <p:grpSpPr>
            <a:xfrm>
              <a:off x="1847612" y="3802523"/>
              <a:ext cx="4204340" cy="980597"/>
              <a:chOff x="6719248" y="4908656"/>
              <a:chExt cx="4204340" cy="980597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F73A6062-D683-02E0-46F5-2A82E5D60E7F}"/>
                  </a:ext>
                </a:extLst>
              </p:cNvPr>
              <p:cNvGrpSpPr/>
              <p:nvPr/>
            </p:nvGrpSpPr>
            <p:grpSpPr>
              <a:xfrm>
                <a:off x="6719248" y="4913653"/>
                <a:ext cx="4204340" cy="975600"/>
                <a:chOff x="6482507" y="723812"/>
                <a:chExt cx="4204340" cy="1631482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0082CF71-A687-68B1-F252-06950730A185}"/>
                    </a:ext>
                  </a:extLst>
                </p:cNvPr>
                <p:cNvSpPr/>
                <p:nvPr/>
              </p:nvSpPr>
              <p:spPr>
                <a:xfrm>
                  <a:off x="6482508" y="723812"/>
                  <a:ext cx="4204339" cy="1625487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AE6BF5B2-F0C1-CFBE-E8CD-260BA7EA28E3}"/>
                    </a:ext>
                  </a:extLst>
                </p:cNvPr>
                <p:cNvSpPr/>
                <p:nvPr/>
              </p:nvSpPr>
              <p:spPr>
                <a:xfrm>
                  <a:off x="6482507" y="723812"/>
                  <a:ext cx="4204339" cy="1631482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innerShdw blurRad="1016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AF98C66-686A-3F60-0E3D-DB16CDB92288}"/>
                  </a:ext>
                </a:extLst>
              </p:cNvPr>
              <p:cNvSpPr/>
              <p:nvPr/>
            </p:nvSpPr>
            <p:spPr>
              <a:xfrm>
                <a:off x="7521337" y="4908656"/>
                <a:ext cx="65051" cy="980597"/>
              </a:xfrm>
              <a:prstGeom prst="rect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99000">
                    <a:srgbClr val="262A36"/>
                  </a:gs>
                  <a:gs pos="1000">
                    <a:srgbClr val="262A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0ECB391-CE4D-5E41-9D8B-A045A385432C}"/>
                  </a:ext>
                </a:extLst>
              </p:cNvPr>
              <p:cNvSpPr txBox="1"/>
              <p:nvPr/>
            </p:nvSpPr>
            <p:spPr>
              <a:xfrm>
                <a:off x="7671854" y="5168121"/>
                <a:ext cx="308381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2400" b="1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SKILLS</a:t>
                </a:r>
                <a:endParaRPr lang="en-ID" sz="24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267DF8-6A1F-C8EA-FFFC-8C70EFCD1E58}"/>
                </a:ext>
              </a:extLst>
            </p:cNvPr>
            <p:cNvSpPr txBox="1"/>
            <p:nvPr/>
          </p:nvSpPr>
          <p:spPr>
            <a:xfrm>
              <a:off x="1847611" y="3965586"/>
              <a:ext cx="773974" cy="632334"/>
            </a:xfrm>
            <a:custGeom>
              <a:avLst/>
              <a:gdLst/>
              <a:ahLst/>
              <a:cxnLst/>
              <a:rect l="l" t="t" r="r" b="b"/>
              <a:pathLst>
                <a:path w="773974" h="632334">
                  <a:moveTo>
                    <a:pt x="608217" y="185812"/>
                  </a:moveTo>
                  <a:lnTo>
                    <a:pt x="470700" y="387586"/>
                  </a:lnTo>
                  <a:lnTo>
                    <a:pt x="608217" y="387586"/>
                  </a:lnTo>
                  <a:close/>
                  <a:moveTo>
                    <a:pt x="606138" y="0"/>
                  </a:moveTo>
                  <a:lnTo>
                    <a:pt x="720359" y="0"/>
                  </a:lnTo>
                  <a:lnTo>
                    <a:pt x="720359" y="387586"/>
                  </a:lnTo>
                  <a:lnTo>
                    <a:pt x="773974" y="387586"/>
                  </a:lnTo>
                  <a:lnTo>
                    <a:pt x="773974" y="493588"/>
                  </a:lnTo>
                  <a:lnTo>
                    <a:pt x="720359" y="493588"/>
                  </a:lnTo>
                  <a:lnTo>
                    <a:pt x="720359" y="617190"/>
                  </a:lnTo>
                  <a:lnTo>
                    <a:pt x="608217" y="617190"/>
                  </a:lnTo>
                  <a:lnTo>
                    <a:pt x="608217" y="493588"/>
                  </a:lnTo>
                  <a:lnTo>
                    <a:pt x="345461" y="493588"/>
                  </a:lnTo>
                  <a:lnTo>
                    <a:pt x="345461" y="387586"/>
                  </a:lnTo>
                  <a:close/>
                  <a:moveTo>
                    <a:pt x="94425" y="0"/>
                  </a:moveTo>
                  <a:cubicBezTo>
                    <a:pt x="138354" y="0"/>
                    <a:pt x="176212" y="10778"/>
                    <a:pt x="207999" y="32333"/>
                  </a:cubicBezTo>
                  <a:cubicBezTo>
                    <a:pt x="239787" y="53888"/>
                    <a:pt x="264343" y="86835"/>
                    <a:pt x="281669" y="131173"/>
                  </a:cubicBezTo>
                  <a:cubicBezTo>
                    <a:pt x="298995" y="175512"/>
                    <a:pt x="307658" y="237244"/>
                    <a:pt x="307658" y="316371"/>
                  </a:cubicBezTo>
                  <a:cubicBezTo>
                    <a:pt x="307658" y="396317"/>
                    <a:pt x="298859" y="458527"/>
                    <a:pt x="281260" y="503002"/>
                  </a:cubicBezTo>
                  <a:cubicBezTo>
                    <a:pt x="263661" y="547477"/>
                    <a:pt x="239991" y="580151"/>
                    <a:pt x="210250" y="601024"/>
                  </a:cubicBezTo>
                  <a:cubicBezTo>
                    <a:pt x="180510" y="621897"/>
                    <a:pt x="142992" y="632334"/>
                    <a:pt x="97699" y="632334"/>
                  </a:cubicBezTo>
                  <a:cubicBezTo>
                    <a:pt x="75052" y="632334"/>
                    <a:pt x="54213" y="629708"/>
                    <a:pt x="35182" y="624455"/>
                  </a:cubicBezTo>
                  <a:lnTo>
                    <a:pt x="0" y="608362"/>
                  </a:lnTo>
                  <a:lnTo>
                    <a:pt x="0" y="340928"/>
                  </a:lnTo>
                  <a:lnTo>
                    <a:pt x="1170" y="377239"/>
                  </a:lnTo>
                  <a:cubicBezTo>
                    <a:pt x="4565" y="425508"/>
                    <a:pt x="13052" y="460539"/>
                    <a:pt x="26632" y="482333"/>
                  </a:cubicBezTo>
                  <a:cubicBezTo>
                    <a:pt x="44738" y="511392"/>
                    <a:pt x="68223" y="525921"/>
                    <a:pt x="97085" y="525921"/>
                  </a:cubicBezTo>
                  <a:cubicBezTo>
                    <a:pt x="124856" y="525921"/>
                    <a:pt x="146910" y="512142"/>
                    <a:pt x="163247" y="484584"/>
                  </a:cubicBezTo>
                  <a:cubicBezTo>
                    <a:pt x="183123" y="451296"/>
                    <a:pt x="193061" y="395635"/>
                    <a:pt x="193061" y="317599"/>
                  </a:cubicBezTo>
                  <a:cubicBezTo>
                    <a:pt x="193061" y="238472"/>
                    <a:pt x="184144" y="183902"/>
                    <a:pt x="166311" y="153888"/>
                  </a:cubicBezTo>
                  <a:cubicBezTo>
                    <a:pt x="148477" y="123874"/>
                    <a:pt x="125402" y="108868"/>
                    <a:pt x="97085" y="108868"/>
                  </a:cubicBezTo>
                  <a:cubicBezTo>
                    <a:pt x="77751" y="108868"/>
                    <a:pt x="60597" y="115075"/>
                    <a:pt x="45622" y="127490"/>
                  </a:cubicBezTo>
                  <a:cubicBezTo>
                    <a:pt x="30647" y="139905"/>
                    <a:pt x="19212" y="161255"/>
                    <a:pt x="11316" y="191542"/>
                  </a:cubicBezTo>
                  <a:cubicBezTo>
                    <a:pt x="7368" y="206685"/>
                    <a:pt x="4407" y="225341"/>
                    <a:pt x="2433" y="247510"/>
                  </a:cubicBezTo>
                  <a:lnTo>
                    <a:pt x="0" y="310830"/>
                  </a:lnTo>
                  <a:lnTo>
                    <a:pt x="0" y="23297"/>
                  </a:lnTo>
                  <a:lnTo>
                    <a:pt x="4077" y="20464"/>
                  </a:lnTo>
                  <a:cubicBezTo>
                    <a:pt x="30475" y="6821"/>
                    <a:pt x="60591" y="0"/>
                    <a:pt x="94425" y="0"/>
                  </a:cubicBezTo>
                  <a:close/>
                </a:path>
              </a:pathLst>
            </a:custGeom>
            <a:gradFill>
              <a:gsLst>
                <a:gs pos="37000">
                  <a:srgbClr val="D88B3E"/>
                </a:gs>
                <a:gs pos="5000">
                  <a:srgbClr val="262A36"/>
                </a:gs>
                <a:gs pos="0">
                  <a:srgbClr val="262A36"/>
                </a:gs>
              </a:gsLst>
              <a:lin ang="0" scaled="0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 sz="6600" b="1" dirty="0">
                <a:gradFill>
                  <a:gsLst>
                    <a:gs pos="37000">
                      <a:srgbClr val="D88B3E"/>
                    </a:gs>
                    <a:gs pos="5000">
                      <a:srgbClr val="262A36"/>
                    </a:gs>
                    <a:gs pos="0">
                      <a:srgbClr val="262A36"/>
                    </a:gs>
                  </a:gsLst>
                  <a:lin ang="0" scaled="0"/>
                </a:gra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FD23975-AA1E-2856-CE64-E7A48449E2C5}"/>
              </a:ext>
            </a:extLst>
          </p:cNvPr>
          <p:cNvGrpSpPr/>
          <p:nvPr/>
        </p:nvGrpSpPr>
        <p:grpSpPr>
          <a:xfrm>
            <a:off x="1847613" y="5048737"/>
            <a:ext cx="4204340" cy="980597"/>
            <a:chOff x="1847613" y="5048737"/>
            <a:chExt cx="4204340" cy="98059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A12FD49-9BA2-DD02-1D2B-30D0E82E5EA7}"/>
                </a:ext>
              </a:extLst>
            </p:cNvPr>
            <p:cNvGrpSpPr/>
            <p:nvPr/>
          </p:nvGrpSpPr>
          <p:grpSpPr>
            <a:xfrm>
              <a:off x="1847613" y="5048737"/>
              <a:ext cx="4204340" cy="980597"/>
              <a:chOff x="6719248" y="4908656"/>
              <a:chExt cx="4204340" cy="980597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4979A28-AD5B-724A-2A7D-F8E2E242B05E}"/>
                  </a:ext>
                </a:extLst>
              </p:cNvPr>
              <p:cNvGrpSpPr/>
              <p:nvPr/>
            </p:nvGrpSpPr>
            <p:grpSpPr>
              <a:xfrm>
                <a:off x="6719248" y="4913653"/>
                <a:ext cx="4204340" cy="975600"/>
                <a:chOff x="6482507" y="723812"/>
                <a:chExt cx="4204340" cy="1631482"/>
              </a:xfrm>
            </p:grpSpPr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53AF5FF1-7B7E-148D-3835-3794D61EDECE}"/>
                    </a:ext>
                  </a:extLst>
                </p:cNvPr>
                <p:cNvSpPr/>
                <p:nvPr/>
              </p:nvSpPr>
              <p:spPr>
                <a:xfrm>
                  <a:off x="6482508" y="723812"/>
                  <a:ext cx="4204339" cy="1625487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58E94878-5412-8FF8-5296-D92A3513866B}"/>
                    </a:ext>
                  </a:extLst>
                </p:cNvPr>
                <p:cNvSpPr/>
                <p:nvPr/>
              </p:nvSpPr>
              <p:spPr>
                <a:xfrm>
                  <a:off x="6482507" y="723812"/>
                  <a:ext cx="4204339" cy="1631482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innerShdw blurRad="1016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0B8BC8E-6B48-A82E-B2F0-5E2919749F05}"/>
                  </a:ext>
                </a:extLst>
              </p:cNvPr>
              <p:cNvSpPr/>
              <p:nvPr/>
            </p:nvSpPr>
            <p:spPr>
              <a:xfrm>
                <a:off x="7521337" y="4908656"/>
                <a:ext cx="65051" cy="980597"/>
              </a:xfrm>
              <a:prstGeom prst="rect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99000">
                    <a:srgbClr val="262A36"/>
                  </a:gs>
                  <a:gs pos="1000">
                    <a:srgbClr val="262A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CDA054-B48A-B6D7-4ED7-38C139987294}"/>
                  </a:ext>
                </a:extLst>
              </p:cNvPr>
              <p:cNvSpPr txBox="1"/>
              <p:nvPr/>
            </p:nvSpPr>
            <p:spPr>
              <a:xfrm>
                <a:off x="7671854" y="5168121"/>
                <a:ext cx="308381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2400" b="1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RESUME</a:t>
                </a:r>
                <a:endParaRPr lang="en-ID" sz="24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9396C60-C0F5-664E-ADE0-4EB8A5E68338}"/>
                </a:ext>
              </a:extLst>
            </p:cNvPr>
            <p:cNvSpPr txBox="1"/>
            <p:nvPr/>
          </p:nvSpPr>
          <p:spPr>
            <a:xfrm>
              <a:off x="1865540" y="5232716"/>
              <a:ext cx="728403" cy="632334"/>
            </a:xfrm>
            <a:custGeom>
              <a:avLst/>
              <a:gdLst/>
              <a:ahLst/>
              <a:cxnLst/>
              <a:rect l="l" t="t" r="r" b="b"/>
              <a:pathLst>
                <a:path w="728403" h="632334">
                  <a:moveTo>
                    <a:pt x="438225" y="15143"/>
                  </a:moveTo>
                  <a:lnTo>
                    <a:pt x="720217" y="15143"/>
                  </a:lnTo>
                  <a:lnTo>
                    <a:pt x="720217" y="121146"/>
                  </a:lnTo>
                  <a:lnTo>
                    <a:pt x="523764" y="121146"/>
                  </a:lnTo>
                  <a:lnTo>
                    <a:pt x="499207" y="230423"/>
                  </a:lnTo>
                  <a:cubicBezTo>
                    <a:pt x="506029" y="228513"/>
                    <a:pt x="512713" y="227081"/>
                    <a:pt x="519262" y="226126"/>
                  </a:cubicBezTo>
                  <a:cubicBezTo>
                    <a:pt x="525810" y="225171"/>
                    <a:pt x="532086" y="224693"/>
                    <a:pt x="538089" y="224693"/>
                  </a:cubicBezTo>
                  <a:cubicBezTo>
                    <a:pt x="592659" y="224693"/>
                    <a:pt x="638021" y="243315"/>
                    <a:pt x="674173" y="280560"/>
                  </a:cubicBezTo>
                  <a:cubicBezTo>
                    <a:pt x="710326" y="317804"/>
                    <a:pt x="728403" y="365485"/>
                    <a:pt x="728403" y="423602"/>
                  </a:cubicBezTo>
                  <a:cubicBezTo>
                    <a:pt x="728403" y="482265"/>
                    <a:pt x="708416" y="531719"/>
                    <a:pt x="668443" y="571965"/>
                  </a:cubicBezTo>
                  <a:cubicBezTo>
                    <a:pt x="628471" y="612211"/>
                    <a:pt x="579835" y="632334"/>
                    <a:pt x="522536" y="632334"/>
                  </a:cubicBezTo>
                  <a:cubicBezTo>
                    <a:pt x="471240" y="632334"/>
                    <a:pt x="427175" y="617736"/>
                    <a:pt x="390340" y="588541"/>
                  </a:cubicBezTo>
                  <a:cubicBezTo>
                    <a:pt x="353505" y="559346"/>
                    <a:pt x="329357" y="519373"/>
                    <a:pt x="317897" y="468623"/>
                  </a:cubicBezTo>
                  <a:lnTo>
                    <a:pt x="438225" y="468623"/>
                  </a:lnTo>
                  <a:cubicBezTo>
                    <a:pt x="447502" y="487449"/>
                    <a:pt x="459712" y="501706"/>
                    <a:pt x="474855" y="511392"/>
                  </a:cubicBezTo>
                  <a:cubicBezTo>
                    <a:pt x="489999" y="521078"/>
                    <a:pt x="506711" y="525921"/>
                    <a:pt x="524992" y="525921"/>
                  </a:cubicBezTo>
                  <a:cubicBezTo>
                    <a:pt x="550367" y="525921"/>
                    <a:pt x="571922" y="516781"/>
                    <a:pt x="589658" y="498500"/>
                  </a:cubicBezTo>
                  <a:cubicBezTo>
                    <a:pt x="607393" y="480219"/>
                    <a:pt x="616261" y="456754"/>
                    <a:pt x="616261" y="428104"/>
                  </a:cubicBezTo>
                  <a:cubicBezTo>
                    <a:pt x="616261" y="400273"/>
                    <a:pt x="608007" y="377422"/>
                    <a:pt x="591499" y="359550"/>
                  </a:cubicBezTo>
                  <a:cubicBezTo>
                    <a:pt x="574992" y="341678"/>
                    <a:pt x="555006" y="332742"/>
                    <a:pt x="531540" y="332742"/>
                  </a:cubicBezTo>
                  <a:cubicBezTo>
                    <a:pt x="518989" y="332742"/>
                    <a:pt x="506642" y="335880"/>
                    <a:pt x="494501" y="342156"/>
                  </a:cubicBezTo>
                  <a:cubicBezTo>
                    <a:pt x="482359" y="348431"/>
                    <a:pt x="470421" y="357845"/>
                    <a:pt x="458689" y="370396"/>
                  </a:cubicBezTo>
                  <a:lnTo>
                    <a:pt x="365374" y="349523"/>
                  </a:lnTo>
                  <a:close/>
                  <a:moveTo>
                    <a:pt x="64406" y="0"/>
                  </a:moveTo>
                  <a:cubicBezTo>
                    <a:pt x="108335" y="0"/>
                    <a:pt x="146193" y="10778"/>
                    <a:pt x="177980" y="32333"/>
                  </a:cubicBezTo>
                  <a:cubicBezTo>
                    <a:pt x="209768" y="53888"/>
                    <a:pt x="234324" y="86835"/>
                    <a:pt x="251650" y="131173"/>
                  </a:cubicBezTo>
                  <a:cubicBezTo>
                    <a:pt x="268976" y="175512"/>
                    <a:pt x="277639" y="237244"/>
                    <a:pt x="277639" y="316371"/>
                  </a:cubicBezTo>
                  <a:cubicBezTo>
                    <a:pt x="277639" y="396317"/>
                    <a:pt x="268840" y="458527"/>
                    <a:pt x="251241" y="503002"/>
                  </a:cubicBezTo>
                  <a:cubicBezTo>
                    <a:pt x="233642" y="547477"/>
                    <a:pt x="209972" y="580151"/>
                    <a:pt x="180231" y="601024"/>
                  </a:cubicBezTo>
                  <a:cubicBezTo>
                    <a:pt x="150491" y="621897"/>
                    <a:pt x="112973" y="632334"/>
                    <a:pt x="67680" y="632334"/>
                  </a:cubicBezTo>
                  <a:cubicBezTo>
                    <a:pt x="45033" y="632334"/>
                    <a:pt x="24194" y="629708"/>
                    <a:pt x="5163" y="624455"/>
                  </a:cubicBezTo>
                  <a:lnTo>
                    <a:pt x="0" y="622093"/>
                  </a:lnTo>
                  <a:lnTo>
                    <a:pt x="0" y="485883"/>
                  </a:lnTo>
                  <a:lnTo>
                    <a:pt x="27806" y="515024"/>
                  </a:lnTo>
                  <a:cubicBezTo>
                    <a:pt x="39548" y="522289"/>
                    <a:pt x="52635" y="525921"/>
                    <a:pt x="67066" y="525921"/>
                  </a:cubicBezTo>
                  <a:cubicBezTo>
                    <a:pt x="94837" y="525921"/>
                    <a:pt x="116891" y="512142"/>
                    <a:pt x="133228" y="484584"/>
                  </a:cubicBezTo>
                  <a:cubicBezTo>
                    <a:pt x="153104" y="451296"/>
                    <a:pt x="163042" y="395635"/>
                    <a:pt x="163042" y="317599"/>
                  </a:cubicBezTo>
                  <a:cubicBezTo>
                    <a:pt x="163042" y="238472"/>
                    <a:pt x="154125" y="183902"/>
                    <a:pt x="136292" y="153888"/>
                  </a:cubicBezTo>
                  <a:cubicBezTo>
                    <a:pt x="118458" y="123875"/>
                    <a:pt x="95383" y="108868"/>
                    <a:pt x="67066" y="108868"/>
                  </a:cubicBezTo>
                  <a:cubicBezTo>
                    <a:pt x="47732" y="108868"/>
                    <a:pt x="30578" y="115075"/>
                    <a:pt x="15603" y="127490"/>
                  </a:cubicBezTo>
                  <a:lnTo>
                    <a:pt x="0" y="147438"/>
                  </a:lnTo>
                  <a:lnTo>
                    <a:pt x="0" y="11070"/>
                  </a:lnTo>
                  <a:lnTo>
                    <a:pt x="16444" y="5116"/>
                  </a:lnTo>
                  <a:cubicBezTo>
                    <a:pt x="31502" y="1706"/>
                    <a:pt x="47489" y="0"/>
                    <a:pt x="64406" y="0"/>
                  </a:cubicBezTo>
                  <a:close/>
                </a:path>
              </a:pathLst>
            </a:custGeom>
            <a:gradFill>
              <a:gsLst>
                <a:gs pos="37000">
                  <a:srgbClr val="D88B3E"/>
                </a:gs>
                <a:gs pos="5000">
                  <a:srgbClr val="262A36"/>
                </a:gs>
                <a:gs pos="0">
                  <a:srgbClr val="262A36"/>
                </a:gs>
              </a:gsLst>
              <a:lin ang="0" scaled="0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 sz="6600" b="1" dirty="0">
                <a:gradFill>
                  <a:gsLst>
                    <a:gs pos="37000">
                      <a:srgbClr val="D88B3E"/>
                    </a:gs>
                    <a:gs pos="5000">
                      <a:srgbClr val="262A36"/>
                    </a:gs>
                    <a:gs pos="0">
                      <a:srgbClr val="262A36"/>
                    </a:gs>
                  </a:gsLst>
                  <a:lin ang="0" scaled="0"/>
                </a:gra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861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2767</TotalTime>
  <Words>1185</Words>
  <Application>Microsoft Office PowerPoint</Application>
  <PresentationFormat>Widescreen</PresentationFormat>
  <Paragraphs>180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Muhamad Erdi</dc:creator>
  <cp:lastModifiedBy>Nafhan Haaqiqi</cp:lastModifiedBy>
  <cp:revision>48</cp:revision>
  <dcterms:created xsi:type="dcterms:W3CDTF">2023-02-22T02:08:07Z</dcterms:created>
  <dcterms:modified xsi:type="dcterms:W3CDTF">2025-06-09T13:28:38Z</dcterms:modified>
</cp:coreProperties>
</file>